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426" r:id="rId6"/>
    <p:sldId id="443" r:id="rId7"/>
    <p:sldId id="439" r:id="rId8"/>
    <p:sldId id="398" r:id="rId9"/>
    <p:sldId id="441" r:id="rId10"/>
    <p:sldId id="407" r:id="rId11"/>
    <p:sldId id="415" r:id="rId12"/>
    <p:sldId id="408" r:id="rId13"/>
    <p:sldId id="409" r:id="rId14"/>
    <p:sldId id="444" r:id="rId15"/>
    <p:sldId id="420" r:id="rId16"/>
    <p:sldId id="428" r:id="rId17"/>
    <p:sldId id="412" r:id="rId18"/>
    <p:sldId id="438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CB702E-3CE2-1F62-46DE-D29154D1034E}" name="Alvaro Martinez Rojo - FIIAPP" initials="AMRF" userId="S::Alvaro.Martinez@fiiapp.es::52343cd2-2d2e-48b3-b5d1-3aaaa9c425e7" providerId="AD"/>
  <p188:author id="{4A619E92-0519-4662-7DE9-5928662B9809}" name="Selene Del Pozo Moral -  FIIAPP" initials="SF" userId="S::selene.delpozo@fiiapp.es::ceb72df3-620c-43c0-b633-1f93c56dcf73" providerId="AD"/>
  <p188:author id="{DDB29497-35D0-DF8C-B6A9-584D678EC12D}" name="Alvaro Martinez Rojo - FIIAPP" initials="AF" userId="S::alvaro.martinez@fiiapp.es::52343cd2-2d2e-48b3-b5d1-3aaaa9c425e7" providerId="AD"/>
  <p188:author id="{6142C4DE-8399-3AE0-5C6C-45DCEB51ADE1}" name="Álvaro Martínez Rojo" initials="AMRF" userId="Álvaro Martínez Roj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Gonzalez Quinteros - FIIAPP" userId="dfeba1a8-9ac0-4a9d-969d-04d82d2ca29d" providerId="ADAL" clId="{B191C6F7-5FDE-4D18-A21E-D49C92D83EF2}"/>
    <pc:docChg chg="custSel modSld">
      <pc:chgData name="Carolina Gonzalez Quinteros - FIIAPP" userId="dfeba1a8-9ac0-4a9d-969d-04d82d2ca29d" providerId="ADAL" clId="{B191C6F7-5FDE-4D18-A21E-D49C92D83EF2}" dt="2025-04-10T07:36:54.257" v="17" actId="255"/>
      <pc:docMkLst>
        <pc:docMk/>
      </pc:docMkLst>
      <pc:sldChg chg="modSp mod">
        <pc:chgData name="Carolina Gonzalez Quinteros - FIIAPP" userId="dfeba1a8-9ac0-4a9d-969d-04d82d2ca29d" providerId="ADAL" clId="{B191C6F7-5FDE-4D18-A21E-D49C92D83EF2}" dt="2025-04-10T07:36:54.257" v="17" actId="255"/>
        <pc:sldMkLst>
          <pc:docMk/>
          <pc:sldMk cId="1666992333" sldId="446"/>
        </pc:sldMkLst>
        <pc:spChg chg="mod">
          <ac:chgData name="Carolina Gonzalez Quinteros - FIIAPP" userId="dfeba1a8-9ac0-4a9d-969d-04d82d2ca29d" providerId="ADAL" clId="{B191C6F7-5FDE-4D18-A21E-D49C92D83EF2}" dt="2025-04-10T07:36:54.257" v="17" actId="255"/>
          <ac:spMkLst>
            <pc:docMk/>
            <pc:sldMk cId="1666992333" sldId="446"/>
            <ac:spMk id="3" creationId="{25B8B9FF-4D6A-8FDA-E2AB-6F7BCCE1BB52}"/>
          </ac:spMkLst>
        </pc:spChg>
      </pc:sldChg>
      <pc:sldChg chg="modSp mod">
        <pc:chgData name="Carolina Gonzalez Quinteros - FIIAPP" userId="dfeba1a8-9ac0-4a9d-969d-04d82d2ca29d" providerId="ADAL" clId="{B191C6F7-5FDE-4D18-A21E-D49C92D83EF2}" dt="2025-04-10T07:36:34.175" v="15" actId="20577"/>
        <pc:sldMkLst>
          <pc:docMk/>
          <pc:sldMk cId="3571651662" sldId="448"/>
        </pc:sldMkLst>
        <pc:spChg chg="mod">
          <ac:chgData name="Carolina Gonzalez Quinteros - FIIAPP" userId="dfeba1a8-9ac0-4a9d-969d-04d82d2ca29d" providerId="ADAL" clId="{B191C6F7-5FDE-4D18-A21E-D49C92D83EF2}" dt="2025-04-10T07:36:34.175" v="15" actId="20577"/>
          <ac:spMkLst>
            <pc:docMk/>
            <pc:sldMk cId="3571651662" sldId="448"/>
            <ac:spMk id="3" creationId="{72C6088C-7258-A0EA-D1D7-7989648AF215}"/>
          </ac:spMkLst>
        </pc:spChg>
      </pc:sldChg>
    </pc:docChg>
  </pc:docChgLst>
  <pc:docChgLst>
    <pc:chgData name="Ana Cirujano Hernandez - FIIAPP" userId="57007d4a-e345-48bd-b30d-3d5d1ad9fff0" providerId="ADAL" clId="{3B916D27-2D85-48B9-AE4C-6D238669CCC5}"/>
    <pc:docChg chg="undo custSel addSld modSld">
      <pc:chgData name="Ana Cirujano Hernandez - FIIAPP" userId="57007d4a-e345-48bd-b30d-3d5d1ad9fff0" providerId="ADAL" clId="{3B916D27-2D85-48B9-AE4C-6D238669CCC5}" dt="2025-04-07T09:55:05.465" v="439" actId="14100"/>
      <pc:docMkLst>
        <pc:docMk/>
      </pc:docMkLst>
      <pc:sldChg chg="addSp delSp modSp mod">
        <pc:chgData name="Ana Cirujano Hernandez - FIIAPP" userId="57007d4a-e345-48bd-b30d-3d5d1ad9fff0" providerId="ADAL" clId="{3B916D27-2D85-48B9-AE4C-6D238669CCC5}" dt="2025-03-28T13:15:56.161" v="114" actId="20577"/>
        <pc:sldMkLst>
          <pc:docMk/>
          <pc:sldMk cId="592596247" sldId="398"/>
        </pc:sldMkLst>
        <pc:spChg chg="mod">
          <ac:chgData name="Ana Cirujano Hernandez - FIIAPP" userId="57007d4a-e345-48bd-b30d-3d5d1ad9fff0" providerId="ADAL" clId="{3B916D27-2D85-48B9-AE4C-6D238669CCC5}" dt="2025-03-28T13:15:56.161" v="114" actId="20577"/>
          <ac:spMkLst>
            <pc:docMk/>
            <pc:sldMk cId="592596247" sldId="398"/>
            <ac:spMk id="79" creationId="{2A00759D-9FF3-49B3-9BFE-2D03CADCDA22}"/>
          </ac:spMkLst>
        </pc:spChg>
        <pc:grpChg chg="add del">
          <ac:chgData name="Ana Cirujano Hernandez - FIIAPP" userId="57007d4a-e345-48bd-b30d-3d5d1ad9fff0" providerId="ADAL" clId="{3B916D27-2D85-48B9-AE4C-6D238669CCC5}" dt="2025-03-28T13:13:17.177" v="11" actId="478"/>
          <ac:grpSpMkLst>
            <pc:docMk/>
            <pc:sldMk cId="592596247" sldId="398"/>
            <ac:grpSpMk id="12" creationId="{2B4E5AEA-2AE4-4698-8D70-1272432F9964}"/>
          </ac:grpSpMkLst>
        </pc:grpChg>
        <pc:picChg chg="add mod">
          <ac:chgData name="Ana Cirujano Hernandez - FIIAPP" userId="57007d4a-e345-48bd-b30d-3d5d1ad9fff0" providerId="ADAL" clId="{3B916D27-2D85-48B9-AE4C-6D238669CCC5}" dt="2025-03-28T13:13:23.861" v="14" actId="1076"/>
          <ac:picMkLst>
            <pc:docMk/>
            <pc:sldMk cId="592596247" sldId="398"/>
            <ac:picMk id="5122" creationId="{5755E7AB-0A19-CC8C-0B37-435E115646CB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6:14.244" v="119" actId="1076"/>
        <pc:sldMkLst>
          <pc:docMk/>
          <pc:sldMk cId="3247219431" sldId="407"/>
        </pc:sldMkLst>
        <pc:picChg chg="add mod">
          <ac:chgData name="Ana Cirujano Hernandez - FIIAPP" userId="57007d4a-e345-48bd-b30d-3d5d1ad9fff0" providerId="ADAL" clId="{3B916D27-2D85-48B9-AE4C-6D238669CCC5}" dt="2025-03-28T13:16:14.244" v="119" actId="1076"/>
          <ac:picMkLst>
            <pc:docMk/>
            <pc:sldMk cId="3247219431" sldId="407"/>
            <ac:picMk id="7170" creationId="{DB401E46-3ABF-1FD0-E2C4-BDEBF1E1CA0F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7:23.683" v="135" actId="1076"/>
        <pc:sldMkLst>
          <pc:docMk/>
          <pc:sldMk cId="433865201" sldId="408"/>
        </pc:sldMkLst>
        <pc:spChg chg="mod">
          <ac:chgData name="Ana Cirujano Hernandez - FIIAPP" userId="57007d4a-e345-48bd-b30d-3d5d1ad9fff0" providerId="ADAL" clId="{3B916D27-2D85-48B9-AE4C-6D238669CCC5}" dt="2025-03-28T13:16:47.664" v="130" actId="20577"/>
          <ac:spMkLst>
            <pc:docMk/>
            <pc:sldMk cId="433865201" sldId="408"/>
            <ac:spMk id="20" creationId="{FFB05BD6-3E8F-4066-8EC8-D08A0CCD75CA}"/>
          </ac:spMkLst>
        </pc:spChg>
        <pc:grpChg chg="add del">
          <ac:chgData name="Ana Cirujano Hernandez - FIIAPP" userId="57007d4a-e345-48bd-b30d-3d5d1ad9fff0" providerId="ADAL" clId="{3B916D27-2D85-48B9-AE4C-6D238669CCC5}" dt="2025-03-28T13:16:42.206" v="127" actId="478"/>
          <ac:grpSpMkLst>
            <pc:docMk/>
            <pc:sldMk cId="433865201" sldId="408"/>
            <ac:grpSpMk id="12" creationId="{2B4E5AEA-2AE4-4698-8D70-1272432F9964}"/>
          </ac:grpSpMkLst>
        </pc:grpChg>
        <pc:picChg chg="add mod">
          <ac:chgData name="Ana Cirujano Hernandez - FIIAPP" userId="57007d4a-e345-48bd-b30d-3d5d1ad9fff0" providerId="ADAL" clId="{3B916D27-2D85-48B9-AE4C-6D238669CCC5}" dt="2025-03-28T13:17:23.683" v="135" actId="1076"/>
          <ac:picMkLst>
            <pc:docMk/>
            <pc:sldMk cId="433865201" sldId="408"/>
            <ac:picMk id="9218" creationId="{9587F8AF-C816-254A-7115-83865E991632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7:48.808" v="141" actId="26606"/>
        <pc:sldMkLst>
          <pc:docMk/>
          <pc:sldMk cId="4235502202" sldId="409"/>
        </pc:sldMkLst>
        <pc:graphicFrameChg chg="add">
          <ac:chgData name="Ana Cirujano Hernandez - FIIAPP" userId="57007d4a-e345-48bd-b30d-3d5d1ad9fff0" providerId="ADAL" clId="{3B916D27-2D85-48B9-AE4C-6D238669CCC5}" dt="2025-03-28T13:17:48.808" v="141" actId="26606"/>
          <ac:graphicFrameMkLst>
            <pc:docMk/>
            <pc:sldMk cId="4235502202" sldId="409"/>
            <ac:graphicFrameMk id="10244" creationId="{159E9FBC-9C77-CF7C-1E4D-32E530BBC39F}"/>
          </ac:graphicFrameMkLst>
        </pc:graphicFrameChg>
        <pc:picChg chg="add mod">
          <ac:chgData name="Ana Cirujano Hernandez - FIIAPP" userId="57007d4a-e345-48bd-b30d-3d5d1ad9fff0" providerId="ADAL" clId="{3B916D27-2D85-48B9-AE4C-6D238669CCC5}" dt="2025-03-28T13:17:40.205" v="140" actId="1076"/>
          <ac:picMkLst>
            <pc:docMk/>
            <pc:sldMk cId="4235502202" sldId="409"/>
            <ac:picMk id="10242" creationId="{A1713769-AD46-380A-5C3D-B0D879F8B6CF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30:58.521" v="313" actId="478"/>
        <pc:sldMkLst>
          <pc:docMk/>
          <pc:sldMk cId="1192131011" sldId="412"/>
        </pc:sldMkLst>
        <pc:picChg chg="add mod">
          <ac:chgData name="Ana Cirujano Hernandez - FIIAPP" userId="57007d4a-e345-48bd-b30d-3d5d1ad9fff0" providerId="ADAL" clId="{3B916D27-2D85-48B9-AE4C-6D238669CCC5}" dt="2025-03-28T13:30:21.269" v="309" actId="1076"/>
          <ac:picMkLst>
            <pc:docMk/>
            <pc:sldMk cId="1192131011" sldId="412"/>
            <ac:picMk id="2" creationId="{6340A39B-852B-5B24-5AF8-F14706378A91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6:32.403" v="124" actId="1076"/>
        <pc:sldMkLst>
          <pc:docMk/>
          <pc:sldMk cId="2733347336" sldId="415"/>
        </pc:sldMkLst>
        <pc:picChg chg="add mod">
          <ac:chgData name="Ana Cirujano Hernandez - FIIAPP" userId="57007d4a-e345-48bd-b30d-3d5d1ad9fff0" providerId="ADAL" clId="{3B916D27-2D85-48B9-AE4C-6D238669CCC5}" dt="2025-03-28T13:16:32.403" v="124" actId="1076"/>
          <ac:picMkLst>
            <pc:docMk/>
            <pc:sldMk cId="2733347336" sldId="415"/>
            <ac:picMk id="8194" creationId="{7EC57A00-6E78-BCDE-4133-61C66D943827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31:06.026" v="315" actId="478"/>
        <pc:sldMkLst>
          <pc:docMk/>
          <pc:sldMk cId="3763228005" sldId="420"/>
        </pc:sldMkLst>
        <pc:picChg chg="add mod">
          <ac:chgData name="Ana Cirujano Hernandez - FIIAPP" userId="57007d4a-e345-48bd-b30d-3d5d1ad9fff0" providerId="ADAL" clId="{3B916D27-2D85-48B9-AE4C-6D238669CCC5}" dt="2025-03-28T13:30:03.734" v="301"/>
          <ac:picMkLst>
            <pc:docMk/>
            <pc:sldMk cId="3763228005" sldId="420"/>
            <ac:picMk id="2" creationId="{44F88410-E888-5112-7541-E4C60EC34A22}"/>
          </ac:picMkLst>
        </pc:picChg>
      </pc:sldChg>
      <pc:sldChg chg="delSp modSp mod">
        <pc:chgData name="Ana Cirujano Hernandez - FIIAPP" userId="57007d4a-e345-48bd-b30d-3d5d1ad9fff0" providerId="ADAL" clId="{3B916D27-2D85-48B9-AE4C-6D238669CCC5}" dt="2025-03-28T13:15:41.593" v="110" actId="20577"/>
        <pc:sldMkLst>
          <pc:docMk/>
          <pc:sldMk cId="2725300922" sldId="426"/>
        </pc:sldMkLst>
        <pc:spChg chg="mod">
          <ac:chgData name="Ana Cirujano Hernandez - FIIAPP" userId="57007d4a-e345-48bd-b30d-3d5d1ad9fff0" providerId="ADAL" clId="{3B916D27-2D85-48B9-AE4C-6D238669CCC5}" dt="2025-03-28T13:15:41.593" v="110" actId="20577"/>
          <ac:spMkLst>
            <pc:docMk/>
            <pc:sldMk cId="2725300922" sldId="426"/>
            <ac:spMk id="18" creationId="{CF51C14C-3C26-43BD-8EBA-99D68C385BD6}"/>
          </ac:spMkLst>
        </pc:spChg>
      </pc:sldChg>
      <pc:sldChg chg="addSp delSp modSp mod">
        <pc:chgData name="Ana Cirujano Hernandez - FIIAPP" userId="57007d4a-e345-48bd-b30d-3d5d1ad9fff0" providerId="ADAL" clId="{3B916D27-2D85-48B9-AE4C-6D238669CCC5}" dt="2025-03-28T13:31:01.785" v="314" actId="478"/>
        <pc:sldMkLst>
          <pc:docMk/>
          <pc:sldMk cId="3686903352" sldId="428"/>
        </pc:sldMkLst>
        <pc:picChg chg="add mod">
          <ac:chgData name="Ana Cirujano Hernandez - FIIAPP" userId="57007d4a-e345-48bd-b30d-3d5d1ad9fff0" providerId="ADAL" clId="{3B916D27-2D85-48B9-AE4C-6D238669CCC5}" dt="2025-03-28T13:30:12.822" v="305" actId="1076"/>
          <ac:picMkLst>
            <pc:docMk/>
            <pc:sldMk cId="3686903352" sldId="428"/>
            <ac:picMk id="2" creationId="{D97466F6-C06C-0F76-505E-AC2FBA500A7F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34:33.159" v="362" actId="14100"/>
        <pc:sldMkLst>
          <pc:docMk/>
          <pc:sldMk cId="1709905212" sldId="438"/>
        </pc:sldMkLst>
        <pc:graphicFrameChg chg="mod">
          <ac:chgData name="Ana Cirujano Hernandez - FIIAPP" userId="57007d4a-e345-48bd-b30d-3d5d1ad9fff0" providerId="ADAL" clId="{3B916D27-2D85-48B9-AE4C-6D238669CCC5}" dt="2025-03-28T13:32:37.982" v="327" actId="1076"/>
          <ac:graphicFrameMkLst>
            <pc:docMk/>
            <pc:sldMk cId="1709905212" sldId="438"/>
            <ac:graphicFrameMk id="19" creationId="{3FB92502-DFE2-44C1-A253-6FB78AE2708B}"/>
          </ac:graphicFrameMkLst>
        </pc:graphicFrameChg>
        <pc:picChg chg="add mod">
          <ac:chgData name="Ana Cirujano Hernandez - FIIAPP" userId="57007d4a-e345-48bd-b30d-3d5d1ad9fff0" providerId="ADAL" clId="{3B916D27-2D85-48B9-AE4C-6D238669CCC5}" dt="2025-03-28T13:30:38.413" v="312"/>
          <ac:picMkLst>
            <pc:docMk/>
            <pc:sldMk cId="1709905212" sldId="438"/>
            <ac:picMk id="2" creationId="{6A3E3CA1-0BF6-86C4-3AB2-94F073B13F5F}"/>
          </ac:picMkLst>
        </pc:picChg>
        <pc:picChg chg="add mod">
          <ac:chgData name="Ana Cirujano Hernandez - FIIAPP" userId="57007d4a-e345-48bd-b30d-3d5d1ad9fff0" providerId="ADAL" clId="{3B916D27-2D85-48B9-AE4C-6D238669CCC5}" dt="2025-03-28T13:34:33.159" v="362" actId="14100"/>
          <ac:picMkLst>
            <pc:docMk/>
            <pc:sldMk cId="1709905212" sldId="438"/>
            <ac:picMk id="8" creationId="{7396A378-444B-B9C7-560B-C301AE08B680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7:00.701" v="133" actId="20577"/>
        <pc:sldMkLst>
          <pc:docMk/>
          <pc:sldMk cId="785761078" sldId="439"/>
        </pc:sldMkLst>
        <pc:spChg chg="mod">
          <ac:chgData name="Ana Cirujano Hernandez - FIIAPP" userId="57007d4a-e345-48bd-b30d-3d5d1ad9fff0" providerId="ADAL" clId="{3B916D27-2D85-48B9-AE4C-6D238669CCC5}" dt="2025-03-28T13:17:00.701" v="133" actId="20577"/>
          <ac:spMkLst>
            <pc:docMk/>
            <pc:sldMk cId="785761078" sldId="439"/>
            <ac:spMk id="24" creationId="{22369DCA-43CB-451A-BFFF-463DCBAFB8F7}"/>
          </ac:spMkLst>
        </pc:spChg>
        <pc:grpChg chg="add del">
          <ac:chgData name="Ana Cirujano Hernandez - FIIAPP" userId="57007d4a-e345-48bd-b30d-3d5d1ad9fff0" providerId="ADAL" clId="{3B916D27-2D85-48B9-AE4C-6D238669CCC5}" dt="2025-03-28T13:12:59.613" v="5" actId="478"/>
          <ac:grpSpMkLst>
            <pc:docMk/>
            <pc:sldMk cId="785761078" sldId="439"/>
            <ac:grpSpMk id="12" creationId="{2B4E5AEA-2AE4-4698-8D70-1272432F9964}"/>
          </ac:grpSpMkLst>
        </pc:grpChg>
        <pc:picChg chg="add mod">
          <ac:chgData name="Ana Cirujano Hernandez - FIIAPP" userId="57007d4a-e345-48bd-b30d-3d5d1ad9fff0" providerId="ADAL" clId="{3B916D27-2D85-48B9-AE4C-6D238669CCC5}" dt="2025-03-28T13:13:10.502" v="8" actId="1076"/>
          <ac:picMkLst>
            <pc:docMk/>
            <pc:sldMk cId="785761078" sldId="439"/>
            <ac:picMk id="4098" creationId="{28E67E23-8FF2-1AA6-E06C-8C1B37D6328B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5:29.938" v="106" actId="20577"/>
        <pc:sldMkLst>
          <pc:docMk/>
          <pc:sldMk cId="1520252573" sldId="441"/>
        </pc:sldMkLst>
        <pc:spChg chg="mod">
          <ac:chgData name="Ana Cirujano Hernandez - FIIAPP" userId="57007d4a-e345-48bd-b30d-3d5d1ad9fff0" providerId="ADAL" clId="{3B916D27-2D85-48B9-AE4C-6D238669CCC5}" dt="2025-03-28T13:15:29.938" v="106" actId="20577"/>
          <ac:spMkLst>
            <pc:docMk/>
            <pc:sldMk cId="1520252573" sldId="441"/>
            <ac:spMk id="79" creationId="{2A00759D-9FF3-49B3-9BFE-2D03CADCDA22}"/>
          </ac:spMkLst>
        </pc:spChg>
        <pc:picChg chg="add mod">
          <ac:chgData name="Ana Cirujano Hernandez - FIIAPP" userId="57007d4a-e345-48bd-b30d-3d5d1ad9fff0" providerId="ADAL" clId="{3B916D27-2D85-48B9-AE4C-6D238669CCC5}" dt="2025-03-28T13:13:44.085" v="20" actId="14100"/>
          <ac:picMkLst>
            <pc:docMk/>
            <pc:sldMk cId="1520252573" sldId="441"/>
            <ac:picMk id="6146" creationId="{8406BF87-7CF7-CB09-1551-1888EEF9601D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15:46.186" v="112" actId="20577"/>
        <pc:sldMkLst>
          <pc:docMk/>
          <pc:sldMk cId="4140354042" sldId="443"/>
        </pc:sldMkLst>
        <pc:spChg chg="mod">
          <ac:chgData name="Ana Cirujano Hernandez - FIIAPP" userId="57007d4a-e345-48bd-b30d-3d5d1ad9fff0" providerId="ADAL" clId="{3B916D27-2D85-48B9-AE4C-6D238669CCC5}" dt="2025-03-28T13:15:16.314" v="103" actId="1076"/>
          <ac:spMkLst>
            <pc:docMk/>
            <pc:sldMk cId="4140354042" sldId="443"/>
            <ac:spMk id="19" creationId="{CD878FD7-0E50-4980-B9F4-DF6977FE2D01}"/>
          </ac:spMkLst>
        </pc:spChg>
        <pc:spChg chg="mod">
          <ac:chgData name="Ana Cirujano Hernandez - FIIAPP" userId="57007d4a-e345-48bd-b30d-3d5d1ad9fff0" providerId="ADAL" clId="{3B916D27-2D85-48B9-AE4C-6D238669CCC5}" dt="2025-03-28T13:15:46.186" v="112" actId="20577"/>
          <ac:spMkLst>
            <pc:docMk/>
            <pc:sldMk cId="4140354042" sldId="443"/>
            <ac:spMk id="22" creationId="{12121A28-5A96-409B-9244-C5EFF9E146CB}"/>
          </ac:spMkLst>
        </pc:spChg>
        <pc:spChg chg="mod">
          <ac:chgData name="Ana Cirujano Hernandez - FIIAPP" userId="57007d4a-e345-48bd-b30d-3d5d1ad9fff0" providerId="ADAL" clId="{3B916D27-2D85-48B9-AE4C-6D238669CCC5}" dt="2025-03-28T13:15:35.593" v="108" actId="20577"/>
          <ac:spMkLst>
            <pc:docMk/>
            <pc:sldMk cId="4140354042" sldId="443"/>
            <ac:spMk id="24" creationId="{22369DCA-43CB-451A-BFFF-463DCBAFB8F7}"/>
          </ac:spMkLst>
        </pc:spChg>
        <pc:picChg chg="add mod">
          <ac:chgData name="Ana Cirujano Hernandez - FIIAPP" userId="57007d4a-e345-48bd-b30d-3d5d1ad9fff0" providerId="ADAL" clId="{3B916D27-2D85-48B9-AE4C-6D238669CCC5}" dt="2025-03-28T13:12:46.125" v="2" actId="1076"/>
          <ac:picMkLst>
            <pc:docMk/>
            <pc:sldMk cId="4140354042" sldId="443"/>
            <ac:picMk id="3074" creationId="{9C5960A2-9404-56B5-84E8-D132FDAC871B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29:47.778" v="298"/>
        <pc:sldMkLst>
          <pc:docMk/>
          <pc:sldMk cId="506835393" sldId="444"/>
        </pc:sldMkLst>
        <pc:grpChg chg="add del">
          <ac:chgData name="Ana Cirujano Hernandez - FIIAPP" userId="57007d4a-e345-48bd-b30d-3d5d1ad9fff0" providerId="ADAL" clId="{3B916D27-2D85-48B9-AE4C-6D238669CCC5}" dt="2025-03-28T13:29:33.900" v="295" actId="478"/>
          <ac:grpSpMkLst>
            <pc:docMk/>
            <pc:sldMk cId="506835393" sldId="444"/>
            <ac:grpSpMk id="12" creationId="{2B4E5AEA-2AE4-4698-8D70-1272432F9964}"/>
          </ac:grpSpMkLst>
        </pc:grpChg>
        <pc:picChg chg="add mod">
          <ac:chgData name="Ana Cirujano Hernandez - FIIAPP" userId="57007d4a-e345-48bd-b30d-3d5d1ad9fff0" providerId="ADAL" clId="{3B916D27-2D85-48B9-AE4C-6D238669CCC5}" dt="2025-03-28T13:29:47.778" v="298"/>
          <ac:picMkLst>
            <pc:docMk/>
            <pc:sldMk cId="506835393" sldId="444"/>
            <ac:picMk id="4" creationId="{F3023EC2-F1F4-58CE-90F1-C98D3F1A25F1}"/>
          </ac:picMkLst>
        </pc:picChg>
      </pc:sldChg>
      <pc:sldChg chg="addSp delSp modSp mod">
        <pc:chgData name="Ana Cirujano Hernandez - FIIAPP" userId="57007d4a-e345-48bd-b30d-3d5d1ad9fff0" providerId="ADAL" clId="{3B916D27-2D85-48B9-AE4C-6D238669CCC5}" dt="2025-03-28T13:26:32.960" v="262" actId="27636"/>
        <pc:sldMkLst>
          <pc:docMk/>
          <pc:sldMk cId="570969157" sldId="445"/>
        </pc:sldMkLst>
        <pc:spChg chg="mod">
          <ac:chgData name="Ana Cirujano Hernandez - FIIAPP" userId="57007d4a-e345-48bd-b30d-3d5d1ad9fff0" providerId="ADAL" clId="{3B916D27-2D85-48B9-AE4C-6D238669CCC5}" dt="2025-03-28T13:26:32.960" v="262" actId="27636"/>
          <ac:spMkLst>
            <pc:docMk/>
            <pc:sldMk cId="570969157" sldId="445"/>
            <ac:spMk id="3" creationId="{58A36825-1C74-74B4-9B57-0ABA75284CE3}"/>
          </ac:spMkLst>
        </pc:spChg>
        <pc:spChg chg="mod">
          <ac:chgData name="Ana Cirujano Hernandez - FIIAPP" userId="57007d4a-e345-48bd-b30d-3d5d1ad9fff0" providerId="ADAL" clId="{3B916D27-2D85-48B9-AE4C-6D238669CCC5}" dt="2025-03-28T13:18:10.145" v="165" actId="20577"/>
          <ac:spMkLst>
            <pc:docMk/>
            <pc:sldMk cId="570969157" sldId="445"/>
            <ac:spMk id="9" creationId="{FBC9BD5C-FE5D-F2A7-54B5-3CD83785E15C}"/>
          </ac:spMkLst>
        </pc:spChg>
        <pc:picChg chg="add mod">
          <ac:chgData name="Ana Cirujano Hernandez - FIIAPP" userId="57007d4a-e345-48bd-b30d-3d5d1ad9fff0" providerId="ADAL" clId="{3B916D27-2D85-48B9-AE4C-6D238669CCC5}" dt="2025-03-28T13:18:19.260" v="168" actId="1076"/>
          <ac:picMkLst>
            <pc:docMk/>
            <pc:sldMk cId="570969157" sldId="445"/>
            <ac:picMk id="11266" creationId="{51FA2667-E19C-1EC5-11E0-66BEB34FAC77}"/>
          </ac:picMkLst>
        </pc:picChg>
      </pc:sldChg>
      <pc:sldChg chg="modSp add mod">
        <pc:chgData name="Ana Cirujano Hernandez - FIIAPP" userId="57007d4a-e345-48bd-b30d-3d5d1ad9fff0" providerId="ADAL" clId="{3B916D27-2D85-48B9-AE4C-6D238669CCC5}" dt="2025-04-07T09:29:37.828" v="393" actId="20577"/>
        <pc:sldMkLst>
          <pc:docMk/>
          <pc:sldMk cId="1666992333" sldId="446"/>
        </pc:sldMkLst>
        <pc:spChg chg="mod">
          <ac:chgData name="Ana Cirujano Hernandez - FIIAPP" userId="57007d4a-e345-48bd-b30d-3d5d1ad9fff0" providerId="ADAL" clId="{3B916D27-2D85-48B9-AE4C-6D238669CCC5}" dt="2025-04-07T09:29:37.828" v="393" actId="20577"/>
          <ac:spMkLst>
            <pc:docMk/>
            <pc:sldMk cId="1666992333" sldId="446"/>
            <ac:spMk id="3" creationId="{25B8B9FF-4D6A-8FDA-E2AB-6F7BCCE1BB52}"/>
          </ac:spMkLst>
        </pc:spChg>
      </pc:sldChg>
      <pc:sldChg chg="modSp add mod">
        <pc:chgData name="Ana Cirujano Hernandez - FIIAPP" userId="57007d4a-e345-48bd-b30d-3d5d1ad9fff0" providerId="ADAL" clId="{3B916D27-2D85-48B9-AE4C-6D238669CCC5}" dt="2025-04-07T09:52:16.687" v="410" actId="207"/>
        <pc:sldMkLst>
          <pc:docMk/>
          <pc:sldMk cId="3153414555" sldId="447"/>
        </pc:sldMkLst>
        <pc:spChg chg="mod">
          <ac:chgData name="Ana Cirujano Hernandez - FIIAPP" userId="57007d4a-e345-48bd-b30d-3d5d1ad9fff0" providerId="ADAL" clId="{3B916D27-2D85-48B9-AE4C-6D238669CCC5}" dt="2025-04-07T09:52:16.687" v="410" actId="207"/>
          <ac:spMkLst>
            <pc:docMk/>
            <pc:sldMk cId="3153414555" sldId="447"/>
            <ac:spMk id="3" creationId="{7C061B33-F554-9E05-391E-9D843064D443}"/>
          </ac:spMkLst>
        </pc:spChg>
      </pc:sldChg>
      <pc:sldChg chg="modSp add mod">
        <pc:chgData name="Ana Cirujano Hernandez - FIIAPP" userId="57007d4a-e345-48bd-b30d-3d5d1ad9fff0" providerId="ADAL" clId="{3B916D27-2D85-48B9-AE4C-6D238669CCC5}" dt="2025-04-07T09:29:10.778" v="389" actId="27636"/>
        <pc:sldMkLst>
          <pc:docMk/>
          <pc:sldMk cId="3571651662" sldId="448"/>
        </pc:sldMkLst>
        <pc:spChg chg="mod">
          <ac:chgData name="Ana Cirujano Hernandez - FIIAPP" userId="57007d4a-e345-48bd-b30d-3d5d1ad9fff0" providerId="ADAL" clId="{3B916D27-2D85-48B9-AE4C-6D238669CCC5}" dt="2025-04-07T09:29:10.778" v="389" actId="27636"/>
          <ac:spMkLst>
            <pc:docMk/>
            <pc:sldMk cId="3571651662" sldId="448"/>
            <ac:spMk id="3" creationId="{72C6088C-7258-A0EA-D1D7-7989648AF215}"/>
          </ac:spMkLst>
        </pc:spChg>
      </pc:sldChg>
      <pc:sldChg chg="modSp add mod">
        <pc:chgData name="Ana Cirujano Hernandez - FIIAPP" userId="57007d4a-e345-48bd-b30d-3d5d1ad9fff0" providerId="ADAL" clId="{3B916D27-2D85-48B9-AE4C-6D238669CCC5}" dt="2025-04-07T09:55:05.465" v="439" actId="14100"/>
        <pc:sldMkLst>
          <pc:docMk/>
          <pc:sldMk cId="1425922504" sldId="449"/>
        </pc:sldMkLst>
        <pc:spChg chg="mod">
          <ac:chgData name="Ana Cirujano Hernandez - FIIAPP" userId="57007d4a-e345-48bd-b30d-3d5d1ad9fff0" providerId="ADAL" clId="{3B916D27-2D85-48B9-AE4C-6D238669CCC5}" dt="2025-04-07T09:55:05.465" v="439" actId="14100"/>
          <ac:spMkLst>
            <pc:docMk/>
            <pc:sldMk cId="1425922504" sldId="449"/>
            <ac:spMk id="3" creationId="{8471E5EE-5C27-14F6-E6BA-D59A321F80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CB079-4115-4C84-80EC-826F5BFD04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0E9B95-EB3F-4BED-AB2D-A117D4824817}">
      <dgm:prSet/>
      <dgm:spPr/>
      <dgm:t>
        <a:bodyPr/>
        <a:lstStyle/>
        <a:p>
          <a:r>
            <a:rPr lang="en-US" b="1" i="0"/>
            <a:t>351 Twinnings</a:t>
          </a:r>
          <a:r>
            <a:rPr lang="en-US" i="0"/>
            <a:t> implementados</a:t>
          </a:r>
          <a:r>
            <a:rPr lang="en-US" b="1" i="0"/>
            <a:t> </a:t>
          </a:r>
          <a:r>
            <a:rPr lang="en-US"/>
            <a:t>(y finalizados) por </a:t>
          </a:r>
          <a:r>
            <a:rPr lang="en-US" b="1" i="0"/>
            <a:t>219 MEUR </a:t>
          </a:r>
          <a:r>
            <a:rPr lang="en-US" b="0" i="0"/>
            <a:t>(1999-2021)</a:t>
          </a:r>
          <a:endParaRPr lang="en-US"/>
        </a:p>
      </dgm:t>
    </dgm:pt>
    <dgm:pt modelId="{B70D138E-FE1C-4FD9-8C15-38A89A8539D9}" type="parTrans" cxnId="{8095CF27-4F7D-49D9-B7CF-3FEE10DEE7F0}">
      <dgm:prSet/>
      <dgm:spPr/>
      <dgm:t>
        <a:bodyPr/>
        <a:lstStyle/>
        <a:p>
          <a:endParaRPr lang="en-US"/>
        </a:p>
      </dgm:t>
    </dgm:pt>
    <dgm:pt modelId="{D7790B15-C517-42B9-9708-4B6B71A1508A}" type="sibTrans" cxnId="{8095CF27-4F7D-49D9-B7CF-3FEE10DEE7F0}">
      <dgm:prSet/>
      <dgm:spPr/>
      <dgm:t>
        <a:bodyPr/>
        <a:lstStyle/>
        <a:p>
          <a:endParaRPr lang="en-US"/>
        </a:p>
      </dgm:t>
    </dgm:pt>
    <dgm:pt modelId="{5EF925F3-FCD0-4498-A9A0-9A94D8F1DACF}">
      <dgm:prSet/>
      <dgm:spPr/>
      <dgm:t>
        <a:bodyPr/>
        <a:lstStyle/>
        <a:p>
          <a:r>
            <a:rPr lang="en-US" b="1"/>
            <a:t>10 </a:t>
          </a:r>
          <a:r>
            <a:rPr lang="en-US"/>
            <a:t>Twinnings en </a:t>
          </a:r>
          <a:r>
            <a:rPr lang="en-US" b="1"/>
            <a:t>implementación</a:t>
          </a:r>
          <a:endParaRPr lang="en-US"/>
        </a:p>
      </dgm:t>
    </dgm:pt>
    <dgm:pt modelId="{EF351476-800F-48B0-9410-2DCF4908E1D5}" type="parTrans" cxnId="{D08CADDC-F753-4062-8A56-FA1CF0EFC1CB}">
      <dgm:prSet/>
      <dgm:spPr/>
      <dgm:t>
        <a:bodyPr/>
        <a:lstStyle/>
        <a:p>
          <a:endParaRPr lang="en-US"/>
        </a:p>
      </dgm:t>
    </dgm:pt>
    <dgm:pt modelId="{C9DD893D-FA67-45AD-803A-10F5CD8BA8A5}" type="sibTrans" cxnId="{D08CADDC-F753-4062-8A56-FA1CF0EFC1CB}">
      <dgm:prSet/>
      <dgm:spPr/>
      <dgm:t>
        <a:bodyPr/>
        <a:lstStyle/>
        <a:p>
          <a:endParaRPr lang="en-US"/>
        </a:p>
      </dgm:t>
    </dgm:pt>
    <dgm:pt modelId="{0B2328B2-BA70-4505-A7DC-90BB257FF73F}">
      <dgm:prSet/>
      <dgm:spPr/>
      <dgm:t>
        <a:bodyPr/>
        <a:lstStyle/>
        <a:p>
          <a:r>
            <a:rPr lang="en-US"/>
            <a:t>Más de </a:t>
          </a:r>
          <a:r>
            <a:rPr lang="en-US" b="1"/>
            <a:t>400 funcionarios/as movilizados/as</a:t>
          </a:r>
          <a:endParaRPr lang="en-US"/>
        </a:p>
      </dgm:t>
    </dgm:pt>
    <dgm:pt modelId="{BEBE271A-F349-48DB-8542-F27A6585A476}" type="parTrans" cxnId="{916C7017-7966-45F7-BD2B-E6407E1EA634}">
      <dgm:prSet/>
      <dgm:spPr/>
      <dgm:t>
        <a:bodyPr/>
        <a:lstStyle/>
        <a:p>
          <a:endParaRPr lang="en-US"/>
        </a:p>
      </dgm:t>
    </dgm:pt>
    <dgm:pt modelId="{07C114D4-D246-4225-A810-ACE9EA08B4F9}" type="sibTrans" cxnId="{916C7017-7966-45F7-BD2B-E6407E1EA634}">
      <dgm:prSet/>
      <dgm:spPr/>
      <dgm:t>
        <a:bodyPr/>
        <a:lstStyle/>
        <a:p>
          <a:endParaRPr lang="en-US"/>
        </a:p>
      </dgm:t>
    </dgm:pt>
    <dgm:pt modelId="{1C345A1C-75B9-4B02-BEA2-E66487DEEA16}" type="pres">
      <dgm:prSet presAssocID="{190CB079-4115-4C84-80EC-826F5BFD04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484F30-1135-4BB2-BD59-B99E6C0E0F13}" type="pres">
      <dgm:prSet presAssocID="{800E9B95-EB3F-4BED-AB2D-A117D4824817}" presName="hierRoot1" presStyleCnt="0"/>
      <dgm:spPr/>
    </dgm:pt>
    <dgm:pt modelId="{10E97762-974F-493C-B083-A9F9815E330E}" type="pres">
      <dgm:prSet presAssocID="{800E9B95-EB3F-4BED-AB2D-A117D4824817}" presName="composite" presStyleCnt="0"/>
      <dgm:spPr/>
    </dgm:pt>
    <dgm:pt modelId="{F99D4636-D2AD-4130-BBB7-317D7164342E}" type="pres">
      <dgm:prSet presAssocID="{800E9B95-EB3F-4BED-AB2D-A117D4824817}" presName="background" presStyleLbl="node0" presStyleIdx="0" presStyleCnt="3"/>
      <dgm:spPr/>
    </dgm:pt>
    <dgm:pt modelId="{3EE525C5-0109-49F3-9F59-C489FE6AF45B}" type="pres">
      <dgm:prSet presAssocID="{800E9B95-EB3F-4BED-AB2D-A117D4824817}" presName="text" presStyleLbl="fgAcc0" presStyleIdx="0" presStyleCnt="3">
        <dgm:presLayoutVars>
          <dgm:chPref val="3"/>
        </dgm:presLayoutVars>
      </dgm:prSet>
      <dgm:spPr/>
    </dgm:pt>
    <dgm:pt modelId="{294A3FF5-6F35-4D1F-8FDD-BB7FB2480F05}" type="pres">
      <dgm:prSet presAssocID="{800E9B95-EB3F-4BED-AB2D-A117D4824817}" presName="hierChild2" presStyleCnt="0"/>
      <dgm:spPr/>
    </dgm:pt>
    <dgm:pt modelId="{DC977478-B8BB-40AC-B3F6-5AB85D377C00}" type="pres">
      <dgm:prSet presAssocID="{5EF925F3-FCD0-4498-A9A0-9A94D8F1DACF}" presName="hierRoot1" presStyleCnt="0"/>
      <dgm:spPr/>
    </dgm:pt>
    <dgm:pt modelId="{602D4DED-1E3A-4FE3-8605-320B1EFA1C58}" type="pres">
      <dgm:prSet presAssocID="{5EF925F3-FCD0-4498-A9A0-9A94D8F1DACF}" presName="composite" presStyleCnt="0"/>
      <dgm:spPr/>
    </dgm:pt>
    <dgm:pt modelId="{56040B05-81B6-458A-AA40-6D4D09D6108B}" type="pres">
      <dgm:prSet presAssocID="{5EF925F3-FCD0-4498-A9A0-9A94D8F1DACF}" presName="background" presStyleLbl="node0" presStyleIdx="1" presStyleCnt="3"/>
      <dgm:spPr/>
    </dgm:pt>
    <dgm:pt modelId="{A9D70388-37A2-40C9-A00D-B91B24EAEAB5}" type="pres">
      <dgm:prSet presAssocID="{5EF925F3-FCD0-4498-A9A0-9A94D8F1DACF}" presName="text" presStyleLbl="fgAcc0" presStyleIdx="1" presStyleCnt="3">
        <dgm:presLayoutVars>
          <dgm:chPref val="3"/>
        </dgm:presLayoutVars>
      </dgm:prSet>
      <dgm:spPr/>
    </dgm:pt>
    <dgm:pt modelId="{06F9BA90-7C7A-4553-90B9-C4C21F031A1A}" type="pres">
      <dgm:prSet presAssocID="{5EF925F3-FCD0-4498-A9A0-9A94D8F1DACF}" presName="hierChild2" presStyleCnt="0"/>
      <dgm:spPr/>
    </dgm:pt>
    <dgm:pt modelId="{1BE35F4A-044E-4E52-B5F0-F89448BAB30E}" type="pres">
      <dgm:prSet presAssocID="{0B2328B2-BA70-4505-A7DC-90BB257FF73F}" presName="hierRoot1" presStyleCnt="0"/>
      <dgm:spPr/>
    </dgm:pt>
    <dgm:pt modelId="{AD7ACA72-BCF5-4AB4-B6A7-5E757E7A01BA}" type="pres">
      <dgm:prSet presAssocID="{0B2328B2-BA70-4505-A7DC-90BB257FF73F}" presName="composite" presStyleCnt="0"/>
      <dgm:spPr/>
    </dgm:pt>
    <dgm:pt modelId="{7ECB7AC0-F328-462B-AF58-A425A1A54630}" type="pres">
      <dgm:prSet presAssocID="{0B2328B2-BA70-4505-A7DC-90BB257FF73F}" presName="background" presStyleLbl="node0" presStyleIdx="2" presStyleCnt="3"/>
      <dgm:spPr/>
    </dgm:pt>
    <dgm:pt modelId="{945BA82E-278D-44DB-AE28-F096042851B0}" type="pres">
      <dgm:prSet presAssocID="{0B2328B2-BA70-4505-A7DC-90BB257FF73F}" presName="text" presStyleLbl="fgAcc0" presStyleIdx="2" presStyleCnt="3">
        <dgm:presLayoutVars>
          <dgm:chPref val="3"/>
        </dgm:presLayoutVars>
      </dgm:prSet>
      <dgm:spPr/>
    </dgm:pt>
    <dgm:pt modelId="{AB96A388-1218-4852-A3DA-0730D9AB84E9}" type="pres">
      <dgm:prSet presAssocID="{0B2328B2-BA70-4505-A7DC-90BB257FF73F}" presName="hierChild2" presStyleCnt="0"/>
      <dgm:spPr/>
    </dgm:pt>
  </dgm:ptLst>
  <dgm:cxnLst>
    <dgm:cxn modelId="{916C7017-7966-45F7-BD2B-E6407E1EA634}" srcId="{190CB079-4115-4C84-80EC-826F5BFD04EE}" destId="{0B2328B2-BA70-4505-A7DC-90BB257FF73F}" srcOrd="2" destOrd="0" parTransId="{BEBE271A-F349-48DB-8542-F27A6585A476}" sibTransId="{07C114D4-D246-4225-A810-ACE9EA08B4F9}"/>
    <dgm:cxn modelId="{8095CF27-4F7D-49D9-B7CF-3FEE10DEE7F0}" srcId="{190CB079-4115-4C84-80EC-826F5BFD04EE}" destId="{800E9B95-EB3F-4BED-AB2D-A117D4824817}" srcOrd="0" destOrd="0" parTransId="{B70D138E-FE1C-4FD9-8C15-38A89A8539D9}" sibTransId="{D7790B15-C517-42B9-9708-4B6B71A1508A}"/>
    <dgm:cxn modelId="{F6328489-2E85-4E7C-BEDD-B600D1375577}" type="presOf" srcId="{5EF925F3-FCD0-4498-A9A0-9A94D8F1DACF}" destId="{A9D70388-37A2-40C9-A00D-B91B24EAEAB5}" srcOrd="0" destOrd="0" presId="urn:microsoft.com/office/officeart/2005/8/layout/hierarchy1"/>
    <dgm:cxn modelId="{3B71FAD8-CAEC-4534-898E-A254677561B6}" type="presOf" srcId="{800E9B95-EB3F-4BED-AB2D-A117D4824817}" destId="{3EE525C5-0109-49F3-9F59-C489FE6AF45B}" srcOrd="0" destOrd="0" presId="urn:microsoft.com/office/officeart/2005/8/layout/hierarchy1"/>
    <dgm:cxn modelId="{4313A6D9-2686-4762-A0B5-C346CC83E493}" type="presOf" srcId="{0B2328B2-BA70-4505-A7DC-90BB257FF73F}" destId="{945BA82E-278D-44DB-AE28-F096042851B0}" srcOrd="0" destOrd="0" presId="urn:microsoft.com/office/officeart/2005/8/layout/hierarchy1"/>
    <dgm:cxn modelId="{D08CADDC-F753-4062-8A56-FA1CF0EFC1CB}" srcId="{190CB079-4115-4C84-80EC-826F5BFD04EE}" destId="{5EF925F3-FCD0-4498-A9A0-9A94D8F1DACF}" srcOrd="1" destOrd="0" parTransId="{EF351476-800F-48B0-9410-2DCF4908E1D5}" sibTransId="{C9DD893D-FA67-45AD-803A-10F5CD8BA8A5}"/>
    <dgm:cxn modelId="{50D9E3E4-7191-4197-B6E0-56D244CD037D}" type="presOf" srcId="{190CB079-4115-4C84-80EC-826F5BFD04EE}" destId="{1C345A1C-75B9-4B02-BEA2-E66487DEEA16}" srcOrd="0" destOrd="0" presId="urn:microsoft.com/office/officeart/2005/8/layout/hierarchy1"/>
    <dgm:cxn modelId="{BC87779B-3761-4E9A-9820-8FDF26FE552F}" type="presParOf" srcId="{1C345A1C-75B9-4B02-BEA2-E66487DEEA16}" destId="{34484F30-1135-4BB2-BD59-B99E6C0E0F13}" srcOrd="0" destOrd="0" presId="urn:microsoft.com/office/officeart/2005/8/layout/hierarchy1"/>
    <dgm:cxn modelId="{ABDE1F40-6BE2-4EFA-89D6-756F49514316}" type="presParOf" srcId="{34484F30-1135-4BB2-BD59-B99E6C0E0F13}" destId="{10E97762-974F-493C-B083-A9F9815E330E}" srcOrd="0" destOrd="0" presId="urn:microsoft.com/office/officeart/2005/8/layout/hierarchy1"/>
    <dgm:cxn modelId="{7FF321A6-EE0F-4E04-B691-47C7440AC337}" type="presParOf" srcId="{10E97762-974F-493C-B083-A9F9815E330E}" destId="{F99D4636-D2AD-4130-BBB7-317D7164342E}" srcOrd="0" destOrd="0" presId="urn:microsoft.com/office/officeart/2005/8/layout/hierarchy1"/>
    <dgm:cxn modelId="{E7EC88D3-F17B-4D34-9F6B-7B62AC6128F9}" type="presParOf" srcId="{10E97762-974F-493C-B083-A9F9815E330E}" destId="{3EE525C5-0109-49F3-9F59-C489FE6AF45B}" srcOrd="1" destOrd="0" presId="urn:microsoft.com/office/officeart/2005/8/layout/hierarchy1"/>
    <dgm:cxn modelId="{1F1C6573-D67A-4396-96C7-F42537B345DA}" type="presParOf" srcId="{34484F30-1135-4BB2-BD59-B99E6C0E0F13}" destId="{294A3FF5-6F35-4D1F-8FDD-BB7FB2480F05}" srcOrd="1" destOrd="0" presId="urn:microsoft.com/office/officeart/2005/8/layout/hierarchy1"/>
    <dgm:cxn modelId="{36D22097-7F8F-42EB-9A5F-1A152EEF3965}" type="presParOf" srcId="{1C345A1C-75B9-4B02-BEA2-E66487DEEA16}" destId="{DC977478-B8BB-40AC-B3F6-5AB85D377C00}" srcOrd="1" destOrd="0" presId="urn:microsoft.com/office/officeart/2005/8/layout/hierarchy1"/>
    <dgm:cxn modelId="{D33CC697-B940-4EE8-8688-FA2CE50EE785}" type="presParOf" srcId="{DC977478-B8BB-40AC-B3F6-5AB85D377C00}" destId="{602D4DED-1E3A-4FE3-8605-320B1EFA1C58}" srcOrd="0" destOrd="0" presId="urn:microsoft.com/office/officeart/2005/8/layout/hierarchy1"/>
    <dgm:cxn modelId="{2C5E82D4-D700-45C4-9B0F-4EBA72CD95CF}" type="presParOf" srcId="{602D4DED-1E3A-4FE3-8605-320B1EFA1C58}" destId="{56040B05-81B6-458A-AA40-6D4D09D6108B}" srcOrd="0" destOrd="0" presId="urn:microsoft.com/office/officeart/2005/8/layout/hierarchy1"/>
    <dgm:cxn modelId="{C062B384-4310-47CF-87AB-7239BABD6AD3}" type="presParOf" srcId="{602D4DED-1E3A-4FE3-8605-320B1EFA1C58}" destId="{A9D70388-37A2-40C9-A00D-B91B24EAEAB5}" srcOrd="1" destOrd="0" presId="urn:microsoft.com/office/officeart/2005/8/layout/hierarchy1"/>
    <dgm:cxn modelId="{9B5A2B45-F149-4E9C-BC4B-5A1C05B27610}" type="presParOf" srcId="{DC977478-B8BB-40AC-B3F6-5AB85D377C00}" destId="{06F9BA90-7C7A-4553-90B9-C4C21F031A1A}" srcOrd="1" destOrd="0" presId="urn:microsoft.com/office/officeart/2005/8/layout/hierarchy1"/>
    <dgm:cxn modelId="{A4CE81CB-49AD-41FF-81BF-A10E108A67DC}" type="presParOf" srcId="{1C345A1C-75B9-4B02-BEA2-E66487DEEA16}" destId="{1BE35F4A-044E-4E52-B5F0-F89448BAB30E}" srcOrd="2" destOrd="0" presId="urn:microsoft.com/office/officeart/2005/8/layout/hierarchy1"/>
    <dgm:cxn modelId="{26C06CE2-1667-43C1-A087-D8CD0AAFA05D}" type="presParOf" srcId="{1BE35F4A-044E-4E52-B5F0-F89448BAB30E}" destId="{AD7ACA72-BCF5-4AB4-B6A7-5E757E7A01BA}" srcOrd="0" destOrd="0" presId="urn:microsoft.com/office/officeart/2005/8/layout/hierarchy1"/>
    <dgm:cxn modelId="{62797417-81D4-40EC-9D91-DD247D7B1009}" type="presParOf" srcId="{AD7ACA72-BCF5-4AB4-B6A7-5E757E7A01BA}" destId="{7ECB7AC0-F328-462B-AF58-A425A1A54630}" srcOrd="0" destOrd="0" presId="urn:microsoft.com/office/officeart/2005/8/layout/hierarchy1"/>
    <dgm:cxn modelId="{E0F86499-23F7-4E43-BEA3-A8A07B3A60E1}" type="presParOf" srcId="{AD7ACA72-BCF5-4AB4-B6A7-5E757E7A01BA}" destId="{945BA82E-278D-44DB-AE28-F096042851B0}" srcOrd="1" destOrd="0" presId="urn:microsoft.com/office/officeart/2005/8/layout/hierarchy1"/>
    <dgm:cxn modelId="{0085901B-C5FB-4839-967E-1FE8553774D5}" type="presParOf" srcId="{1BE35F4A-044E-4E52-B5F0-F89448BAB30E}" destId="{AB96A388-1218-4852-A3DA-0730D9AB84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E1D5A-7C26-48E9-9D12-ADD6262D043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4C75AF-AB8B-4C97-BCE5-218A601312C1}">
      <dgm:prSet phldrT="[Texto]"/>
      <dgm:spPr/>
      <dgm:t>
        <a:bodyPr/>
        <a:lstStyle/>
        <a:p>
          <a:r>
            <a:rPr lang="es-ES"/>
            <a:t>DIVISIÓN DE TAREAS</a:t>
          </a:r>
          <a:endParaRPr lang="en-GB"/>
        </a:p>
      </dgm:t>
    </dgm:pt>
    <dgm:pt modelId="{2D91B636-BA1B-4E11-90AC-C71DBDE128E9}" type="parTrans" cxnId="{E8144346-F51E-4619-B8FC-58928C60C54B}">
      <dgm:prSet/>
      <dgm:spPr/>
      <dgm:t>
        <a:bodyPr/>
        <a:lstStyle/>
        <a:p>
          <a:endParaRPr lang="en-GB"/>
        </a:p>
      </dgm:t>
    </dgm:pt>
    <dgm:pt modelId="{C351D4FD-684C-492E-9962-AB6521AA6FF0}" type="sibTrans" cxnId="{E8144346-F51E-4619-B8FC-58928C60C54B}">
      <dgm:prSet/>
      <dgm:spPr/>
      <dgm:t>
        <a:bodyPr/>
        <a:lstStyle/>
        <a:p>
          <a:endParaRPr lang="en-GB"/>
        </a:p>
      </dgm:t>
    </dgm:pt>
    <dgm:pt modelId="{66D04E3E-8A0A-4D44-8FF8-D1EB388F608C}">
      <dgm:prSet phldrT="[Texto]"/>
      <dgm:spPr/>
      <dgm:t>
        <a:bodyPr/>
        <a:lstStyle/>
        <a:p>
          <a:r>
            <a:rPr lang="es-ES"/>
            <a:t>FIIAPP:</a:t>
          </a:r>
        </a:p>
        <a:p>
          <a:r>
            <a:rPr lang="es-ES"/>
            <a:t>Gestión del Proyecto</a:t>
          </a:r>
          <a:endParaRPr lang="en-GB"/>
        </a:p>
      </dgm:t>
    </dgm:pt>
    <dgm:pt modelId="{65157D81-B651-4B48-ABE7-46088BCF988C}" type="parTrans" cxnId="{1A0E02A0-D44C-44E1-965E-5B7BFD92F3BE}">
      <dgm:prSet/>
      <dgm:spPr/>
      <dgm:t>
        <a:bodyPr/>
        <a:lstStyle/>
        <a:p>
          <a:endParaRPr lang="en-GB"/>
        </a:p>
      </dgm:t>
    </dgm:pt>
    <dgm:pt modelId="{6F69353F-21F9-47E2-98C1-4F6E8F780B81}" type="sibTrans" cxnId="{1A0E02A0-D44C-44E1-965E-5B7BFD92F3BE}">
      <dgm:prSet/>
      <dgm:spPr/>
      <dgm:t>
        <a:bodyPr/>
        <a:lstStyle/>
        <a:p>
          <a:endParaRPr lang="en-GB"/>
        </a:p>
      </dgm:t>
    </dgm:pt>
    <dgm:pt modelId="{F3EEE882-B60B-4851-89B8-FE4C748D7E8A}">
      <dgm:prSet phldrT="[Texto]"/>
      <dgm:spPr/>
      <dgm:t>
        <a:bodyPr/>
        <a:lstStyle/>
        <a:p>
          <a:r>
            <a:rPr lang="es-ES"/>
            <a:t>AAPP:</a:t>
          </a:r>
        </a:p>
        <a:p>
          <a:r>
            <a:rPr lang="es-ES" err="1"/>
            <a:t>Expertise</a:t>
          </a:r>
          <a:r>
            <a:rPr lang="es-ES"/>
            <a:t> técnico</a:t>
          </a:r>
          <a:endParaRPr lang="en-GB"/>
        </a:p>
      </dgm:t>
    </dgm:pt>
    <dgm:pt modelId="{E3564B62-97DC-4F64-8A44-C5FA975D1637}" type="parTrans" cxnId="{5C3A35C8-F765-4FE8-8186-A27A5655116A}">
      <dgm:prSet/>
      <dgm:spPr/>
      <dgm:t>
        <a:bodyPr/>
        <a:lstStyle/>
        <a:p>
          <a:endParaRPr lang="en-GB"/>
        </a:p>
      </dgm:t>
    </dgm:pt>
    <dgm:pt modelId="{05759E8F-0851-406B-B666-6E3FF3BA61E8}" type="sibTrans" cxnId="{5C3A35C8-F765-4FE8-8186-A27A5655116A}">
      <dgm:prSet/>
      <dgm:spPr/>
      <dgm:t>
        <a:bodyPr/>
        <a:lstStyle/>
        <a:p>
          <a:endParaRPr lang="en-GB"/>
        </a:p>
      </dgm:t>
    </dgm:pt>
    <dgm:pt modelId="{FD633AF7-5C93-40FC-AAC1-7EC784B489DD}" type="pres">
      <dgm:prSet presAssocID="{780E1D5A-7C26-48E9-9D12-ADD6262D043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78A2DC-E735-437D-AAC6-AF04587D667D}" type="pres">
      <dgm:prSet presAssocID="{174C75AF-AB8B-4C97-BCE5-218A601312C1}" presName="hierRoot1" presStyleCnt="0">
        <dgm:presLayoutVars>
          <dgm:hierBranch val="init"/>
        </dgm:presLayoutVars>
      </dgm:prSet>
      <dgm:spPr/>
    </dgm:pt>
    <dgm:pt modelId="{B795280B-9765-4F47-9057-24D4224F6267}" type="pres">
      <dgm:prSet presAssocID="{174C75AF-AB8B-4C97-BCE5-218A601312C1}" presName="rootComposite1" presStyleCnt="0"/>
      <dgm:spPr/>
    </dgm:pt>
    <dgm:pt modelId="{92A8B6D4-6109-4F1E-9131-B22CC9E55F89}" type="pres">
      <dgm:prSet presAssocID="{174C75AF-AB8B-4C97-BCE5-218A601312C1}" presName="rootText1" presStyleLbl="alignAcc1" presStyleIdx="0" presStyleCnt="0">
        <dgm:presLayoutVars>
          <dgm:chPref val="3"/>
        </dgm:presLayoutVars>
      </dgm:prSet>
      <dgm:spPr/>
    </dgm:pt>
    <dgm:pt modelId="{C3350DB7-AD52-4E9C-9006-320D58170B65}" type="pres">
      <dgm:prSet presAssocID="{174C75AF-AB8B-4C97-BCE5-218A601312C1}" presName="topArc1" presStyleLbl="parChTrans1D1" presStyleIdx="0" presStyleCnt="6"/>
      <dgm:spPr/>
    </dgm:pt>
    <dgm:pt modelId="{903F8408-A467-4473-B41A-BD4ED760F9CA}" type="pres">
      <dgm:prSet presAssocID="{174C75AF-AB8B-4C97-BCE5-218A601312C1}" presName="bottomArc1" presStyleLbl="parChTrans1D1" presStyleIdx="1" presStyleCnt="6"/>
      <dgm:spPr/>
    </dgm:pt>
    <dgm:pt modelId="{E4DF696B-0C4A-4D47-83C7-DEFBE42BF2CD}" type="pres">
      <dgm:prSet presAssocID="{174C75AF-AB8B-4C97-BCE5-218A601312C1}" presName="topConnNode1" presStyleLbl="node1" presStyleIdx="0" presStyleCnt="0"/>
      <dgm:spPr/>
    </dgm:pt>
    <dgm:pt modelId="{9E02D63D-8C21-4308-9626-9602814B9563}" type="pres">
      <dgm:prSet presAssocID="{174C75AF-AB8B-4C97-BCE5-218A601312C1}" presName="hierChild2" presStyleCnt="0"/>
      <dgm:spPr/>
    </dgm:pt>
    <dgm:pt modelId="{A7DA266B-6F1F-44DC-8866-9ADA10E7C21E}" type="pres">
      <dgm:prSet presAssocID="{65157D81-B651-4B48-ABE7-46088BCF988C}" presName="Name28" presStyleLbl="parChTrans1D2" presStyleIdx="0" presStyleCnt="2"/>
      <dgm:spPr/>
    </dgm:pt>
    <dgm:pt modelId="{A7BC0C44-B18A-43CB-BD52-F6A4EE14F474}" type="pres">
      <dgm:prSet presAssocID="{66D04E3E-8A0A-4D44-8FF8-D1EB388F608C}" presName="hierRoot2" presStyleCnt="0">
        <dgm:presLayoutVars>
          <dgm:hierBranch val="init"/>
        </dgm:presLayoutVars>
      </dgm:prSet>
      <dgm:spPr/>
    </dgm:pt>
    <dgm:pt modelId="{69C857C7-768C-4208-BFBC-0CC1F698C488}" type="pres">
      <dgm:prSet presAssocID="{66D04E3E-8A0A-4D44-8FF8-D1EB388F608C}" presName="rootComposite2" presStyleCnt="0"/>
      <dgm:spPr/>
    </dgm:pt>
    <dgm:pt modelId="{B8C25FFD-40AC-4DAB-8263-642B5C070B9E}" type="pres">
      <dgm:prSet presAssocID="{66D04E3E-8A0A-4D44-8FF8-D1EB388F608C}" presName="rootText2" presStyleLbl="alignAcc1" presStyleIdx="0" presStyleCnt="0">
        <dgm:presLayoutVars>
          <dgm:chPref val="3"/>
        </dgm:presLayoutVars>
      </dgm:prSet>
      <dgm:spPr/>
    </dgm:pt>
    <dgm:pt modelId="{776C6DD1-CB61-49FB-BB56-53A4A6690560}" type="pres">
      <dgm:prSet presAssocID="{66D04E3E-8A0A-4D44-8FF8-D1EB388F608C}" presName="topArc2" presStyleLbl="parChTrans1D1" presStyleIdx="2" presStyleCnt="6"/>
      <dgm:spPr/>
    </dgm:pt>
    <dgm:pt modelId="{BCE6D580-B8CF-41A2-A02C-AF0B1792B4C7}" type="pres">
      <dgm:prSet presAssocID="{66D04E3E-8A0A-4D44-8FF8-D1EB388F608C}" presName="bottomArc2" presStyleLbl="parChTrans1D1" presStyleIdx="3" presStyleCnt="6"/>
      <dgm:spPr/>
    </dgm:pt>
    <dgm:pt modelId="{FAF18EA1-4346-4248-A433-FC321B0183EA}" type="pres">
      <dgm:prSet presAssocID="{66D04E3E-8A0A-4D44-8FF8-D1EB388F608C}" presName="topConnNode2" presStyleLbl="node2" presStyleIdx="0" presStyleCnt="0"/>
      <dgm:spPr/>
    </dgm:pt>
    <dgm:pt modelId="{B9487008-F253-4A3E-BB4A-FFAF39C64233}" type="pres">
      <dgm:prSet presAssocID="{66D04E3E-8A0A-4D44-8FF8-D1EB388F608C}" presName="hierChild4" presStyleCnt="0"/>
      <dgm:spPr/>
    </dgm:pt>
    <dgm:pt modelId="{2381800A-113F-4EB9-BBC8-5D33E722758B}" type="pres">
      <dgm:prSet presAssocID="{66D04E3E-8A0A-4D44-8FF8-D1EB388F608C}" presName="hierChild5" presStyleCnt="0"/>
      <dgm:spPr/>
    </dgm:pt>
    <dgm:pt modelId="{8F20AA7C-75F4-44C1-B9CA-7B31BD0FB6C0}" type="pres">
      <dgm:prSet presAssocID="{E3564B62-97DC-4F64-8A44-C5FA975D1637}" presName="Name28" presStyleLbl="parChTrans1D2" presStyleIdx="1" presStyleCnt="2"/>
      <dgm:spPr/>
    </dgm:pt>
    <dgm:pt modelId="{0E360377-8897-4A24-A91C-F1C6B1CF9499}" type="pres">
      <dgm:prSet presAssocID="{F3EEE882-B60B-4851-89B8-FE4C748D7E8A}" presName="hierRoot2" presStyleCnt="0">
        <dgm:presLayoutVars>
          <dgm:hierBranch val="init"/>
        </dgm:presLayoutVars>
      </dgm:prSet>
      <dgm:spPr/>
    </dgm:pt>
    <dgm:pt modelId="{26134792-9B23-4BDD-BE37-CA06F87AA16C}" type="pres">
      <dgm:prSet presAssocID="{F3EEE882-B60B-4851-89B8-FE4C748D7E8A}" presName="rootComposite2" presStyleCnt="0"/>
      <dgm:spPr/>
    </dgm:pt>
    <dgm:pt modelId="{76E1EE5F-C9F8-4F4A-AB3A-1257C9B821EA}" type="pres">
      <dgm:prSet presAssocID="{F3EEE882-B60B-4851-89B8-FE4C748D7E8A}" presName="rootText2" presStyleLbl="alignAcc1" presStyleIdx="0" presStyleCnt="0">
        <dgm:presLayoutVars>
          <dgm:chPref val="3"/>
        </dgm:presLayoutVars>
      </dgm:prSet>
      <dgm:spPr/>
    </dgm:pt>
    <dgm:pt modelId="{1DCD0219-9ECF-423C-A1E3-EFBE5974D0E4}" type="pres">
      <dgm:prSet presAssocID="{F3EEE882-B60B-4851-89B8-FE4C748D7E8A}" presName="topArc2" presStyleLbl="parChTrans1D1" presStyleIdx="4" presStyleCnt="6"/>
      <dgm:spPr/>
    </dgm:pt>
    <dgm:pt modelId="{FCEB6802-B1DC-4351-A163-9F62E7F0FA3F}" type="pres">
      <dgm:prSet presAssocID="{F3EEE882-B60B-4851-89B8-FE4C748D7E8A}" presName="bottomArc2" presStyleLbl="parChTrans1D1" presStyleIdx="5" presStyleCnt="6"/>
      <dgm:spPr/>
    </dgm:pt>
    <dgm:pt modelId="{2EF8CA63-38D8-4EFA-BD11-9B3B2E96B415}" type="pres">
      <dgm:prSet presAssocID="{F3EEE882-B60B-4851-89B8-FE4C748D7E8A}" presName="topConnNode2" presStyleLbl="node2" presStyleIdx="0" presStyleCnt="0"/>
      <dgm:spPr/>
    </dgm:pt>
    <dgm:pt modelId="{E332D168-BCBD-4565-94EB-655A1446AB26}" type="pres">
      <dgm:prSet presAssocID="{F3EEE882-B60B-4851-89B8-FE4C748D7E8A}" presName="hierChild4" presStyleCnt="0"/>
      <dgm:spPr/>
    </dgm:pt>
    <dgm:pt modelId="{FAD2A1ED-32F4-4330-A378-3E349C56B59C}" type="pres">
      <dgm:prSet presAssocID="{F3EEE882-B60B-4851-89B8-FE4C748D7E8A}" presName="hierChild5" presStyleCnt="0"/>
      <dgm:spPr/>
    </dgm:pt>
    <dgm:pt modelId="{A7BA138E-B266-4624-8E99-17DEF10C8B01}" type="pres">
      <dgm:prSet presAssocID="{174C75AF-AB8B-4C97-BCE5-218A601312C1}" presName="hierChild3" presStyleCnt="0"/>
      <dgm:spPr/>
    </dgm:pt>
  </dgm:ptLst>
  <dgm:cxnLst>
    <dgm:cxn modelId="{DA178D24-A223-4AA5-A410-670EFDE585E9}" type="presOf" srcId="{F3EEE882-B60B-4851-89B8-FE4C748D7E8A}" destId="{2EF8CA63-38D8-4EFA-BD11-9B3B2E96B415}" srcOrd="1" destOrd="0" presId="urn:microsoft.com/office/officeart/2008/layout/HalfCircleOrganizationChart"/>
    <dgm:cxn modelId="{6D6FA55B-349C-4E89-ACFA-9B284D033F05}" type="presOf" srcId="{65157D81-B651-4B48-ABE7-46088BCF988C}" destId="{A7DA266B-6F1F-44DC-8866-9ADA10E7C21E}" srcOrd="0" destOrd="0" presId="urn:microsoft.com/office/officeart/2008/layout/HalfCircleOrganizationChart"/>
    <dgm:cxn modelId="{E8144346-F51E-4619-B8FC-58928C60C54B}" srcId="{780E1D5A-7C26-48E9-9D12-ADD6262D043B}" destId="{174C75AF-AB8B-4C97-BCE5-218A601312C1}" srcOrd="0" destOrd="0" parTransId="{2D91B636-BA1B-4E11-90AC-C71DBDE128E9}" sibTransId="{C351D4FD-684C-492E-9962-AB6521AA6FF0}"/>
    <dgm:cxn modelId="{C3FEC26F-F285-4785-A6C8-847C431C0BAD}" type="presOf" srcId="{66D04E3E-8A0A-4D44-8FF8-D1EB388F608C}" destId="{FAF18EA1-4346-4248-A433-FC321B0183EA}" srcOrd="1" destOrd="0" presId="urn:microsoft.com/office/officeart/2008/layout/HalfCircleOrganizationChart"/>
    <dgm:cxn modelId="{CA1E6087-339A-481E-871F-630E28D535A0}" type="presOf" srcId="{66D04E3E-8A0A-4D44-8FF8-D1EB388F608C}" destId="{B8C25FFD-40AC-4DAB-8263-642B5C070B9E}" srcOrd="0" destOrd="0" presId="urn:microsoft.com/office/officeart/2008/layout/HalfCircleOrganizationChart"/>
    <dgm:cxn modelId="{1A0E02A0-D44C-44E1-965E-5B7BFD92F3BE}" srcId="{174C75AF-AB8B-4C97-BCE5-218A601312C1}" destId="{66D04E3E-8A0A-4D44-8FF8-D1EB388F608C}" srcOrd="0" destOrd="0" parTransId="{65157D81-B651-4B48-ABE7-46088BCF988C}" sibTransId="{6F69353F-21F9-47E2-98C1-4F6E8F780B81}"/>
    <dgm:cxn modelId="{C0C320A6-F1B0-4BBD-B2E1-54968CB6EB52}" type="presOf" srcId="{174C75AF-AB8B-4C97-BCE5-218A601312C1}" destId="{92A8B6D4-6109-4F1E-9131-B22CC9E55F89}" srcOrd="0" destOrd="0" presId="urn:microsoft.com/office/officeart/2008/layout/HalfCircleOrganizationChart"/>
    <dgm:cxn modelId="{6B1203B9-C52B-45A7-ABEC-B821706BC759}" type="presOf" srcId="{F3EEE882-B60B-4851-89B8-FE4C748D7E8A}" destId="{76E1EE5F-C9F8-4F4A-AB3A-1257C9B821EA}" srcOrd="0" destOrd="0" presId="urn:microsoft.com/office/officeart/2008/layout/HalfCircleOrganizationChart"/>
    <dgm:cxn modelId="{B40FC8C6-8AC8-47F9-AB3E-8E097E732900}" type="presOf" srcId="{174C75AF-AB8B-4C97-BCE5-218A601312C1}" destId="{E4DF696B-0C4A-4D47-83C7-DEFBE42BF2CD}" srcOrd="1" destOrd="0" presId="urn:microsoft.com/office/officeart/2008/layout/HalfCircleOrganizationChart"/>
    <dgm:cxn modelId="{5C3A35C8-F765-4FE8-8186-A27A5655116A}" srcId="{174C75AF-AB8B-4C97-BCE5-218A601312C1}" destId="{F3EEE882-B60B-4851-89B8-FE4C748D7E8A}" srcOrd="1" destOrd="0" parTransId="{E3564B62-97DC-4F64-8A44-C5FA975D1637}" sibTransId="{05759E8F-0851-406B-B666-6E3FF3BA61E8}"/>
    <dgm:cxn modelId="{663514CC-7886-43A2-9FE8-1C3E01229B3E}" type="presOf" srcId="{E3564B62-97DC-4F64-8A44-C5FA975D1637}" destId="{8F20AA7C-75F4-44C1-B9CA-7B31BD0FB6C0}" srcOrd="0" destOrd="0" presId="urn:microsoft.com/office/officeart/2008/layout/HalfCircleOrganizationChart"/>
    <dgm:cxn modelId="{5ED830F0-15B6-4631-9B3B-5C6FC89E99DD}" type="presOf" srcId="{780E1D5A-7C26-48E9-9D12-ADD6262D043B}" destId="{FD633AF7-5C93-40FC-AAC1-7EC784B489DD}" srcOrd="0" destOrd="0" presId="urn:microsoft.com/office/officeart/2008/layout/HalfCircleOrganizationChart"/>
    <dgm:cxn modelId="{3ED3F4F5-24E5-472A-A867-92799F2C1680}" type="presParOf" srcId="{FD633AF7-5C93-40FC-AAC1-7EC784B489DD}" destId="{A178A2DC-E735-437D-AAC6-AF04587D667D}" srcOrd="0" destOrd="0" presId="urn:microsoft.com/office/officeart/2008/layout/HalfCircleOrganizationChart"/>
    <dgm:cxn modelId="{F04B4696-00AB-40C2-B6B6-A072365A34E0}" type="presParOf" srcId="{A178A2DC-E735-437D-AAC6-AF04587D667D}" destId="{B795280B-9765-4F47-9057-24D4224F6267}" srcOrd="0" destOrd="0" presId="urn:microsoft.com/office/officeart/2008/layout/HalfCircleOrganizationChart"/>
    <dgm:cxn modelId="{F76CA7C2-B182-41CE-A744-3B7D3C6984AD}" type="presParOf" srcId="{B795280B-9765-4F47-9057-24D4224F6267}" destId="{92A8B6D4-6109-4F1E-9131-B22CC9E55F89}" srcOrd="0" destOrd="0" presId="urn:microsoft.com/office/officeart/2008/layout/HalfCircleOrganizationChart"/>
    <dgm:cxn modelId="{9CDF85D4-7730-46B4-85F4-A0B289487D57}" type="presParOf" srcId="{B795280B-9765-4F47-9057-24D4224F6267}" destId="{C3350DB7-AD52-4E9C-9006-320D58170B65}" srcOrd="1" destOrd="0" presId="urn:microsoft.com/office/officeart/2008/layout/HalfCircleOrganizationChart"/>
    <dgm:cxn modelId="{D1211C61-0533-4786-BBA3-528D12FFB269}" type="presParOf" srcId="{B795280B-9765-4F47-9057-24D4224F6267}" destId="{903F8408-A467-4473-B41A-BD4ED760F9CA}" srcOrd="2" destOrd="0" presId="urn:microsoft.com/office/officeart/2008/layout/HalfCircleOrganizationChart"/>
    <dgm:cxn modelId="{46AF47EB-9804-469E-B504-9F4D988B49AA}" type="presParOf" srcId="{B795280B-9765-4F47-9057-24D4224F6267}" destId="{E4DF696B-0C4A-4D47-83C7-DEFBE42BF2CD}" srcOrd="3" destOrd="0" presId="urn:microsoft.com/office/officeart/2008/layout/HalfCircleOrganizationChart"/>
    <dgm:cxn modelId="{6CDF5AA1-2724-471D-9B93-E6C8BE9648D4}" type="presParOf" srcId="{A178A2DC-E735-437D-AAC6-AF04587D667D}" destId="{9E02D63D-8C21-4308-9626-9602814B9563}" srcOrd="1" destOrd="0" presId="urn:microsoft.com/office/officeart/2008/layout/HalfCircleOrganizationChart"/>
    <dgm:cxn modelId="{020BB37C-D309-45C5-A9A6-7F1A032138F4}" type="presParOf" srcId="{9E02D63D-8C21-4308-9626-9602814B9563}" destId="{A7DA266B-6F1F-44DC-8866-9ADA10E7C21E}" srcOrd="0" destOrd="0" presId="urn:microsoft.com/office/officeart/2008/layout/HalfCircleOrganizationChart"/>
    <dgm:cxn modelId="{D77FA0F1-B33D-4DDD-BCB8-0A108552C967}" type="presParOf" srcId="{9E02D63D-8C21-4308-9626-9602814B9563}" destId="{A7BC0C44-B18A-43CB-BD52-F6A4EE14F474}" srcOrd="1" destOrd="0" presId="urn:microsoft.com/office/officeart/2008/layout/HalfCircleOrganizationChart"/>
    <dgm:cxn modelId="{68F4FDA4-3394-4C0E-BDBC-DC0EC1C5F07E}" type="presParOf" srcId="{A7BC0C44-B18A-43CB-BD52-F6A4EE14F474}" destId="{69C857C7-768C-4208-BFBC-0CC1F698C488}" srcOrd="0" destOrd="0" presId="urn:microsoft.com/office/officeart/2008/layout/HalfCircleOrganizationChart"/>
    <dgm:cxn modelId="{0319D1E4-BD31-4237-8DEB-11E7EC6CA2E6}" type="presParOf" srcId="{69C857C7-768C-4208-BFBC-0CC1F698C488}" destId="{B8C25FFD-40AC-4DAB-8263-642B5C070B9E}" srcOrd="0" destOrd="0" presId="urn:microsoft.com/office/officeart/2008/layout/HalfCircleOrganizationChart"/>
    <dgm:cxn modelId="{CA7CE3D6-80A7-4C3E-BF6A-5A565AADB97F}" type="presParOf" srcId="{69C857C7-768C-4208-BFBC-0CC1F698C488}" destId="{776C6DD1-CB61-49FB-BB56-53A4A6690560}" srcOrd="1" destOrd="0" presId="urn:microsoft.com/office/officeart/2008/layout/HalfCircleOrganizationChart"/>
    <dgm:cxn modelId="{82299D12-6173-459A-B689-77FD1D9A6129}" type="presParOf" srcId="{69C857C7-768C-4208-BFBC-0CC1F698C488}" destId="{BCE6D580-B8CF-41A2-A02C-AF0B1792B4C7}" srcOrd="2" destOrd="0" presId="urn:microsoft.com/office/officeart/2008/layout/HalfCircleOrganizationChart"/>
    <dgm:cxn modelId="{0912240F-D183-484C-9D3D-A00774D87354}" type="presParOf" srcId="{69C857C7-768C-4208-BFBC-0CC1F698C488}" destId="{FAF18EA1-4346-4248-A433-FC321B0183EA}" srcOrd="3" destOrd="0" presId="urn:microsoft.com/office/officeart/2008/layout/HalfCircleOrganizationChart"/>
    <dgm:cxn modelId="{2B6F0F70-30E7-4605-BEAE-5C004F0326EC}" type="presParOf" srcId="{A7BC0C44-B18A-43CB-BD52-F6A4EE14F474}" destId="{B9487008-F253-4A3E-BB4A-FFAF39C64233}" srcOrd="1" destOrd="0" presId="urn:microsoft.com/office/officeart/2008/layout/HalfCircleOrganizationChart"/>
    <dgm:cxn modelId="{2C7A0EFE-89BB-4CA6-A1D8-900FCF301739}" type="presParOf" srcId="{A7BC0C44-B18A-43CB-BD52-F6A4EE14F474}" destId="{2381800A-113F-4EB9-BBC8-5D33E722758B}" srcOrd="2" destOrd="0" presId="urn:microsoft.com/office/officeart/2008/layout/HalfCircleOrganizationChart"/>
    <dgm:cxn modelId="{2AA6710B-9FB1-41A9-A316-8234124F40D9}" type="presParOf" srcId="{9E02D63D-8C21-4308-9626-9602814B9563}" destId="{8F20AA7C-75F4-44C1-B9CA-7B31BD0FB6C0}" srcOrd="2" destOrd="0" presId="urn:microsoft.com/office/officeart/2008/layout/HalfCircleOrganizationChart"/>
    <dgm:cxn modelId="{DCABA65B-7910-4368-AE30-34C1796AA2BA}" type="presParOf" srcId="{9E02D63D-8C21-4308-9626-9602814B9563}" destId="{0E360377-8897-4A24-A91C-F1C6B1CF9499}" srcOrd="3" destOrd="0" presId="urn:microsoft.com/office/officeart/2008/layout/HalfCircleOrganizationChart"/>
    <dgm:cxn modelId="{4C3138AC-083F-4914-82D8-D165BF50726A}" type="presParOf" srcId="{0E360377-8897-4A24-A91C-F1C6B1CF9499}" destId="{26134792-9B23-4BDD-BE37-CA06F87AA16C}" srcOrd="0" destOrd="0" presId="urn:microsoft.com/office/officeart/2008/layout/HalfCircleOrganizationChart"/>
    <dgm:cxn modelId="{13355ACE-920F-4D39-A04C-D38C89A920D8}" type="presParOf" srcId="{26134792-9B23-4BDD-BE37-CA06F87AA16C}" destId="{76E1EE5F-C9F8-4F4A-AB3A-1257C9B821EA}" srcOrd="0" destOrd="0" presId="urn:microsoft.com/office/officeart/2008/layout/HalfCircleOrganizationChart"/>
    <dgm:cxn modelId="{E464AAD0-EEDA-4A94-953B-9909722EE4B9}" type="presParOf" srcId="{26134792-9B23-4BDD-BE37-CA06F87AA16C}" destId="{1DCD0219-9ECF-423C-A1E3-EFBE5974D0E4}" srcOrd="1" destOrd="0" presId="urn:microsoft.com/office/officeart/2008/layout/HalfCircleOrganizationChart"/>
    <dgm:cxn modelId="{63124D4B-8C8F-4ABA-9BED-E12D8FD844DC}" type="presParOf" srcId="{26134792-9B23-4BDD-BE37-CA06F87AA16C}" destId="{FCEB6802-B1DC-4351-A163-9F62E7F0FA3F}" srcOrd="2" destOrd="0" presId="urn:microsoft.com/office/officeart/2008/layout/HalfCircleOrganizationChart"/>
    <dgm:cxn modelId="{4E5AF10C-7150-42E7-8AA3-D42DEE375083}" type="presParOf" srcId="{26134792-9B23-4BDD-BE37-CA06F87AA16C}" destId="{2EF8CA63-38D8-4EFA-BD11-9B3B2E96B415}" srcOrd="3" destOrd="0" presId="urn:microsoft.com/office/officeart/2008/layout/HalfCircleOrganizationChart"/>
    <dgm:cxn modelId="{6F3C2D51-9FC7-423A-A072-5848CFB424C3}" type="presParOf" srcId="{0E360377-8897-4A24-A91C-F1C6B1CF9499}" destId="{E332D168-BCBD-4565-94EB-655A1446AB26}" srcOrd="1" destOrd="0" presId="urn:microsoft.com/office/officeart/2008/layout/HalfCircleOrganizationChart"/>
    <dgm:cxn modelId="{DDAC18C2-7BAD-489C-B1BF-F5CABA397BB7}" type="presParOf" srcId="{0E360377-8897-4A24-A91C-F1C6B1CF9499}" destId="{FAD2A1ED-32F4-4330-A378-3E349C56B59C}" srcOrd="2" destOrd="0" presId="urn:microsoft.com/office/officeart/2008/layout/HalfCircleOrganizationChart"/>
    <dgm:cxn modelId="{162A41E9-2726-411C-8D0F-13FEC67F4C0B}" type="presParOf" srcId="{A178A2DC-E735-437D-AAC6-AF04587D667D}" destId="{A7BA138E-B266-4624-8E99-17DEF10C8B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ED7C5-0F06-4DAE-AA5F-0E37249C96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916341-BBBD-4D97-8F46-F3F008D4F9D0}">
      <dgm:prSet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s-ES" dirty="0"/>
            <a:t>¿Cómo aprovechar mejor el potencial de conocimiento público en la administración española? </a:t>
          </a:r>
          <a:endParaRPr lang="en-US" dirty="0"/>
        </a:p>
      </dgm:t>
    </dgm:pt>
    <dgm:pt modelId="{AA68B6B7-258C-493B-86B8-B1BF5B013162}" type="parTrans" cxnId="{5040A32C-246C-42BC-B217-8D25D548F147}">
      <dgm:prSet/>
      <dgm:spPr/>
      <dgm:t>
        <a:bodyPr/>
        <a:lstStyle/>
        <a:p>
          <a:endParaRPr lang="en-US"/>
        </a:p>
      </dgm:t>
    </dgm:pt>
    <dgm:pt modelId="{92541EA4-9DB6-45B4-BAE2-14943D744025}" type="sibTrans" cxnId="{5040A32C-246C-42BC-B217-8D25D548F147}">
      <dgm:prSet/>
      <dgm:spPr/>
      <dgm:t>
        <a:bodyPr/>
        <a:lstStyle/>
        <a:p>
          <a:endParaRPr lang="en-US"/>
        </a:p>
      </dgm:t>
    </dgm:pt>
    <dgm:pt modelId="{10EF86DF-175D-4749-92CE-A9C5F372711F}" type="pres">
      <dgm:prSet presAssocID="{787ED7C5-0F06-4DAE-AA5F-0E37249C9642}" presName="linear" presStyleCnt="0">
        <dgm:presLayoutVars>
          <dgm:animLvl val="lvl"/>
          <dgm:resizeHandles val="exact"/>
        </dgm:presLayoutVars>
      </dgm:prSet>
      <dgm:spPr/>
    </dgm:pt>
    <dgm:pt modelId="{2102F39D-2F10-4A98-9E49-1290AA487F5D}" type="pres">
      <dgm:prSet presAssocID="{C4916341-BBBD-4D97-8F46-F3F008D4F9D0}" presName="parentText" presStyleLbl="node1" presStyleIdx="0" presStyleCnt="1" custScaleY="9467" custLinFactNeighborX="-2770" custLinFactNeighborY="-2759">
        <dgm:presLayoutVars>
          <dgm:chMax val="0"/>
          <dgm:bulletEnabled val="1"/>
        </dgm:presLayoutVars>
      </dgm:prSet>
      <dgm:spPr/>
    </dgm:pt>
  </dgm:ptLst>
  <dgm:cxnLst>
    <dgm:cxn modelId="{E18FEB07-C1F9-4E28-8D94-CF66DC41811F}" type="presOf" srcId="{787ED7C5-0F06-4DAE-AA5F-0E37249C9642}" destId="{10EF86DF-175D-4749-92CE-A9C5F372711F}" srcOrd="0" destOrd="0" presId="urn:microsoft.com/office/officeart/2005/8/layout/vList2"/>
    <dgm:cxn modelId="{5040A32C-246C-42BC-B217-8D25D548F147}" srcId="{787ED7C5-0F06-4DAE-AA5F-0E37249C9642}" destId="{C4916341-BBBD-4D97-8F46-F3F008D4F9D0}" srcOrd="0" destOrd="0" parTransId="{AA68B6B7-258C-493B-86B8-B1BF5B013162}" sibTransId="{92541EA4-9DB6-45B4-BAE2-14943D744025}"/>
    <dgm:cxn modelId="{62F13F64-EE8C-4708-96C2-ED6FA03050DC}" type="presOf" srcId="{C4916341-BBBD-4D97-8F46-F3F008D4F9D0}" destId="{2102F39D-2F10-4A98-9E49-1290AA487F5D}" srcOrd="0" destOrd="0" presId="urn:microsoft.com/office/officeart/2005/8/layout/vList2"/>
    <dgm:cxn modelId="{6442F5FE-BF0F-49C6-9FEA-EE619FD1B058}" type="presParOf" srcId="{10EF86DF-175D-4749-92CE-A9C5F372711F}" destId="{2102F39D-2F10-4A98-9E49-1290AA487F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D4636-D2AD-4130-BBB7-317D7164342E}">
      <dsp:nvSpPr>
        <dsp:cNvPr id="0" name=""/>
        <dsp:cNvSpPr/>
      </dsp:nvSpPr>
      <dsp:spPr>
        <a:xfrm>
          <a:off x="0" y="346583"/>
          <a:ext cx="2298762" cy="1459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525C5-0109-49F3-9F59-C489FE6AF45B}">
      <dsp:nvSpPr>
        <dsp:cNvPr id="0" name=""/>
        <dsp:cNvSpPr/>
      </dsp:nvSpPr>
      <dsp:spPr>
        <a:xfrm>
          <a:off x="255418" y="589230"/>
          <a:ext cx="2298762" cy="145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351 Twinnings</a:t>
          </a:r>
          <a:r>
            <a:rPr lang="en-US" sz="2000" i="0" kern="1200"/>
            <a:t> implementados</a:t>
          </a:r>
          <a:r>
            <a:rPr lang="en-US" sz="2000" b="1" i="0" kern="1200"/>
            <a:t> </a:t>
          </a:r>
          <a:r>
            <a:rPr lang="en-US" sz="2000" kern="1200"/>
            <a:t>(y finalizados) por </a:t>
          </a:r>
          <a:r>
            <a:rPr lang="en-US" sz="2000" b="1" i="0" kern="1200"/>
            <a:t>219 MEUR </a:t>
          </a:r>
          <a:r>
            <a:rPr lang="en-US" sz="2000" b="0" i="0" kern="1200"/>
            <a:t>(1999-2021)</a:t>
          </a:r>
          <a:endParaRPr lang="en-US" sz="2000" kern="1200"/>
        </a:p>
      </dsp:txBody>
      <dsp:txXfrm>
        <a:off x="298172" y="631984"/>
        <a:ext cx="2213254" cy="1374206"/>
      </dsp:txXfrm>
    </dsp:sp>
    <dsp:sp modelId="{56040B05-81B6-458A-AA40-6D4D09D6108B}">
      <dsp:nvSpPr>
        <dsp:cNvPr id="0" name=""/>
        <dsp:cNvSpPr/>
      </dsp:nvSpPr>
      <dsp:spPr>
        <a:xfrm>
          <a:off x="2809598" y="346583"/>
          <a:ext cx="2298762" cy="1459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70388-37A2-40C9-A00D-B91B24EAEAB5}">
      <dsp:nvSpPr>
        <dsp:cNvPr id="0" name=""/>
        <dsp:cNvSpPr/>
      </dsp:nvSpPr>
      <dsp:spPr>
        <a:xfrm>
          <a:off x="3065016" y="589230"/>
          <a:ext cx="2298762" cy="145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10 </a:t>
          </a:r>
          <a:r>
            <a:rPr lang="en-US" sz="2000" kern="1200"/>
            <a:t>Twinnings en </a:t>
          </a:r>
          <a:r>
            <a:rPr lang="en-US" sz="2000" b="1" kern="1200"/>
            <a:t>implementación</a:t>
          </a:r>
          <a:endParaRPr lang="en-US" sz="2000" kern="1200"/>
        </a:p>
      </dsp:txBody>
      <dsp:txXfrm>
        <a:off x="3107770" y="631984"/>
        <a:ext cx="2213254" cy="1374206"/>
      </dsp:txXfrm>
    </dsp:sp>
    <dsp:sp modelId="{7ECB7AC0-F328-462B-AF58-A425A1A54630}">
      <dsp:nvSpPr>
        <dsp:cNvPr id="0" name=""/>
        <dsp:cNvSpPr/>
      </dsp:nvSpPr>
      <dsp:spPr>
        <a:xfrm>
          <a:off x="5619196" y="346583"/>
          <a:ext cx="2298762" cy="1459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BA82E-278D-44DB-AE28-F096042851B0}">
      <dsp:nvSpPr>
        <dsp:cNvPr id="0" name=""/>
        <dsp:cNvSpPr/>
      </dsp:nvSpPr>
      <dsp:spPr>
        <a:xfrm>
          <a:off x="5874614" y="589230"/>
          <a:ext cx="2298762" cy="1459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Más de </a:t>
          </a:r>
          <a:r>
            <a:rPr lang="en-US" sz="2000" b="1" kern="1200"/>
            <a:t>400 funcionarios/as movilizados/as</a:t>
          </a:r>
          <a:endParaRPr lang="en-US" sz="2000" kern="1200"/>
        </a:p>
      </dsp:txBody>
      <dsp:txXfrm>
        <a:off x="5917368" y="631984"/>
        <a:ext cx="2213254" cy="1374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AA7C-75F4-44C1-B9CA-7B31BD0FB6C0}">
      <dsp:nvSpPr>
        <dsp:cNvPr id="0" name=""/>
        <dsp:cNvSpPr/>
      </dsp:nvSpPr>
      <dsp:spPr>
        <a:xfrm>
          <a:off x="3402322" y="1010467"/>
          <a:ext cx="1221172" cy="423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9"/>
              </a:lnTo>
              <a:lnTo>
                <a:pt x="1221172" y="211939"/>
              </a:lnTo>
              <a:lnTo>
                <a:pt x="1221172" y="423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A266B-6F1F-44DC-8866-9ADA10E7C21E}">
      <dsp:nvSpPr>
        <dsp:cNvPr id="0" name=""/>
        <dsp:cNvSpPr/>
      </dsp:nvSpPr>
      <dsp:spPr>
        <a:xfrm>
          <a:off x="2181149" y="1010467"/>
          <a:ext cx="1221172" cy="423878"/>
        </a:xfrm>
        <a:custGeom>
          <a:avLst/>
          <a:gdLst/>
          <a:ahLst/>
          <a:cxnLst/>
          <a:rect l="0" t="0" r="0" b="0"/>
          <a:pathLst>
            <a:path>
              <a:moveTo>
                <a:pt x="1221172" y="0"/>
              </a:moveTo>
              <a:lnTo>
                <a:pt x="1221172" y="211939"/>
              </a:lnTo>
              <a:lnTo>
                <a:pt x="0" y="211939"/>
              </a:lnTo>
              <a:lnTo>
                <a:pt x="0" y="4238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50DB7-AD52-4E9C-9006-320D58170B65}">
      <dsp:nvSpPr>
        <dsp:cNvPr id="0" name=""/>
        <dsp:cNvSpPr/>
      </dsp:nvSpPr>
      <dsp:spPr>
        <a:xfrm>
          <a:off x="2897705" y="1233"/>
          <a:ext cx="1009233" cy="10092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F8408-A467-4473-B41A-BD4ED760F9CA}">
      <dsp:nvSpPr>
        <dsp:cNvPr id="0" name=""/>
        <dsp:cNvSpPr/>
      </dsp:nvSpPr>
      <dsp:spPr>
        <a:xfrm>
          <a:off x="2897705" y="1233"/>
          <a:ext cx="1009233" cy="10092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8B6D4-6109-4F1E-9131-B22CC9E55F89}">
      <dsp:nvSpPr>
        <dsp:cNvPr id="0" name=""/>
        <dsp:cNvSpPr/>
      </dsp:nvSpPr>
      <dsp:spPr>
        <a:xfrm>
          <a:off x="2393088" y="182895"/>
          <a:ext cx="2018467" cy="645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DIVISIÓN DE TAREAS</a:t>
          </a:r>
          <a:endParaRPr lang="en-GB" sz="1800" kern="1200"/>
        </a:p>
      </dsp:txBody>
      <dsp:txXfrm>
        <a:off x="2393088" y="182895"/>
        <a:ext cx="2018467" cy="645909"/>
      </dsp:txXfrm>
    </dsp:sp>
    <dsp:sp modelId="{776C6DD1-CB61-49FB-BB56-53A4A6690560}">
      <dsp:nvSpPr>
        <dsp:cNvPr id="0" name=""/>
        <dsp:cNvSpPr/>
      </dsp:nvSpPr>
      <dsp:spPr>
        <a:xfrm>
          <a:off x="1676532" y="1434345"/>
          <a:ext cx="1009233" cy="10092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6D580-B8CF-41A2-A02C-AF0B1792B4C7}">
      <dsp:nvSpPr>
        <dsp:cNvPr id="0" name=""/>
        <dsp:cNvSpPr/>
      </dsp:nvSpPr>
      <dsp:spPr>
        <a:xfrm>
          <a:off x="1676532" y="1434345"/>
          <a:ext cx="1009233" cy="10092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25FFD-40AC-4DAB-8263-642B5C070B9E}">
      <dsp:nvSpPr>
        <dsp:cNvPr id="0" name=""/>
        <dsp:cNvSpPr/>
      </dsp:nvSpPr>
      <dsp:spPr>
        <a:xfrm>
          <a:off x="1171915" y="1616007"/>
          <a:ext cx="2018467" cy="645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FIIAPP: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Gestión del Proyecto</a:t>
          </a:r>
          <a:endParaRPr lang="en-GB" sz="1800" kern="1200"/>
        </a:p>
      </dsp:txBody>
      <dsp:txXfrm>
        <a:off x="1171915" y="1616007"/>
        <a:ext cx="2018467" cy="645909"/>
      </dsp:txXfrm>
    </dsp:sp>
    <dsp:sp modelId="{1DCD0219-9ECF-423C-A1E3-EFBE5974D0E4}">
      <dsp:nvSpPr>
        <dsp:cNvPr id="0" name=""/>
        <dsp:cNvSpPr/>
      </dsp:nvSpPr>
      <dsp:spPr>
        <a:xfrm>
          <a:off x="4118878" y="1434345"/>
          <a:ext cx="1009233" cy="100923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B6802-B1DC-4351-A163-9F62E7F0FA3F}">
      <dsp:nvSpPr>
        <dsp:cNvPr id="0" name=""/>
        <dsp:cNvSpPr/>
      </dsp:nvSpPr>
      <dsp:spPr>
        <a:xfrm>
          <a:off x="4118878" y="1434345"/>
          <a:ext cx="1009233" cy="100923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1EE5F-C9F8-4F4A-AB3A-1257C9B821EA}">
      <dsp:nvSpPr>
        <dsp:cNvPr id="0" name=""/>
        <dsp:cNvSpPr/>
      </dsp:nvSpPr>
      <dsp:spPr>
        <a:xfrm>
          <a:off x="3614261" y="1616007"/>
          <a:ext cx="2018467" cy="64590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AAPP: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err="1"/>
            <a:t>Expertise</a:t>
          </a:r>
          <a:r>
            <a:rPr lang="es-ES" sz="1800" kern="1200"/>
            <a:t> técnico</a:t>
          </a:r>
          <a:endParaRPr lang="en-GB" sz="1800" kern="1200"/>
        </a:p>
      </dsp:txBody>
      <dsp:txXfrm>
        <a:off x="3614261" y="1616007"/>
        <a:ext cx="2018467" cy="645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2F39D-2F10-4A98-9E49-1290AA487F5D}">
      <dsp:nvSpPr>
        <dsp:cNvPr id="0" name=""/>
        <dsp:cNvSpPr/>
      </dsp:nvSpPr>
      <dsp:spPr>
        <a:xfrm>
          <a:off x="0" y="0"/>
          <a:ext cx="4930047" cy="633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¿Cómo aprovechar mejor el potencial de conocimiento público en la administración española? </a:t>
          </a:r>
          <a:endParaRPr lang="en-US" sz="1600" kern="1200" dirty="0"/>
        </a:p>
      </dsp:txBody>
      <dsp:txXfrm>
        <a:off x="30928" y="30928"/>
        <a:ext cx="4868191" cy="571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66BC-3629-482D-8370-72ABC8A7CB94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B3008-61CD-4A0F-8A66-B867B56CD0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B3008-61CD-4A0F-8A66-B867B56CD05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058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En línea con el marco de actuación, las actividades de la FIIAPP, como parte de la acción exterior del Estado y de acuerdo con la Ley de la Acción y el Servicio Exterior, se llevarán a cabo en las siguientes regiones: </a:t>
            </a:r>
          </a:p>
          <a:p>
            <a:endParaRPr lang="es-ES"/>
          </a:p>
          <a:p>
            <a:r>
              <a:rPr lang="es-ES"/>
              <a:t>• Las consideradas estratégicas para la acción exterior del Estado: europea, iberoamericana y mediterránea</a:t>
            </a:r>
          </a:p>
          <a:p>
            <a:r>
              <a:rPr lang="es-ES"/>
              <a:t>• Regiones en las que, bajo las directrices de la acción exterior, se actúe para atender desafíos globales, como amenazas contra la paz y la seguridad, epidemias, cambio climático, migraciones, entre otros</a:t>
            </a:r>
          </a:p>
          <a:p>
            <a:r>
              <a:rPr lang="es-ES"/>
              <a:t>• Países y zonas prioritarios en la agenda de los diferentes órganos de la Administración en sus ámbitos de competencia, recogidos en el Capítulo II de la Ley de la Acción y el Servicio Exterior.</a:t>
            </a:r>
          </a:p>
          <a:p>
            <a:endParaRPr lang="es-ES"/>
          </a:p>
          <a:p>
            <a:r>
              <a:rPr lang="es-ES"/>
              <a:t>La acción exterior del Estado se enmarca en la acción exterior de la Unión Europea y como parte del sistema europeo de cooperación, la FIIAPP concentrará sus actividades en las siguientes áreas geográficas específicas:</a:t>
            </a:r>
          </a:p>
          <a:p>
            <a:endParaRPr lang="es-ES"/>
          </a:p>
          <a:p>
            <a:r>
              <a:rPr lang="es-ES" b="1" u="sng"/>
              <a:t>América Latina y el Caribe</a:t>
            </a:r>
            <a:r>
              <a:rPr lang="es-ES"/>
              <a:t>: cooperación técnica que emana de los planes de acción de las cumbres UE-CELAC, mecanismos innovadores de cooperación con los países de renta media y de cooperación avanzada (PRM y MADC), diálogos sectoriales de la UE con los países de la región, estrategias de seguridad, cambio climático y construcción sobre acuerdos y redes iberoamericanas y la cooperación interamericana.</a:t>
            </a:r>
          </a:p>
          <a:p>
            <a:endParaRPr lang="es-ES"/>
          </a:p>
          <a:p>
            <a:r>
              <a:rPr lang="es-ES" b="1" u="sng"/>
              <a:t>Mediterráneo</a:t>
            </a:r>
            <a:r>
              <a:rPr lang="es-ES"/>
              <a:t>: cooperación técnica en el marco de la Política Europea de Vecindad, la Unión por el Mediterráneo y el Espacio 5+5, especialmente mediante el programa de hermanamientos.</a:t>
            </a:r>
          </a:p>
          <a:p>
            <a:endParaRPr lang="es-ES"/>
          </a:p>
          <a:p>
            <a:r>
              <a:rPr lang="es-ES" b="1" u="sng"/>
              <a:t>África Occidental y Sahel</a:t>
            </a:r>
            <a:r>
              <a:rPr lang="es-ES"/>
              <a:t>: programas de implementación de la Estrategia UE de Seguridad y Desarrollo en el Sahel, el Proceso de Rabat y el Fondo Fiduciario de Emergencia para África.</a:t>
            </a:r>
          </a:p>
          <a:p>
            <a:endParaRPr lang="es-ES"/>
          </a:p>
          <a:p>
            <a:r>
              <a:rPr lang="es-ES" b="1" u="sng"/>
              <a:t>Europa y Asia Central</a:t>
            </a:r>
            <a:r>
              <a:rPr lang="es-ES"/>
              <a:t>: cooperación técnica en el marco de las Políticas Europeas de Vecindad y Adhesión, especialmente el Programa de hermanamientos y proyectos complementarios.</a:t>
            </a:r>
          </a:p>
        </p:txBody>
      </p:sp>
    </p:spTree>
    <p:extLst>
      <p:ext uri="{BB962C8B-B14F-4D97-AF65-F5344CB8AC3E}">
        <p14:creationId xmlns:p14="http://schemas.microsoft.com/office/powerpoint/2010/main" val="159899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Explicar aquí los </a:t>
            </a:r>
            <a:r>
              <a:rPr lang="es-ES" err="1"/>
              <a:t>requisitios</a:t>
            </a:r>
            <a:r>
              <a:rPr lang="es-ES"/>
              <a:t> para ser PL, RTA: nivel de idiomas, experiencia en proyectos internacionales, experiencia en el sector específico, etc.</a:t>
            </a:r>
          </a:p>
        </p:txBody>
      </p:sp>
    </p:spTree>
    <p:extLst>
      <p:ext uri="{BB962C8B-B14F-4D97-AF65-F5344CB8AC3E}">
        <p14:creationId xmlns:p14="http://schemas.microsoft.com/office/powerpoint/2010/main" val="6577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Explicar aquí los </a:t>
            </a:r>
            <a:r>
              <a:rPr lang="es-ES" err="1"/>
              <a:t>requisitios</a:t>
            </a:r>
            <a:r>
              <a:rPr lang="es-ES"/>
              <a:t> para ser PL, RTA: nivel de idiomas, experiencia en proyectos internacionales, experiencia en el sector específico, etc.</a:t>
            </a:r>
          </a:p>
        </p:txBody>
      </p:sp>
    </p:spTree>
    <p:extLst>
      <p:ext uri="{BB962C8B-B14F-4D97-AF65-F5344CB8AC3E}">
        <p14:creationId xmlns:p14="http://schemas.microsoft.com/office/powerpoint/2010/main" val="284150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629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exterior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UE</a:t>
            </a:r>
          </a:p>
          <a:p>
            <a:pPr algn="just">
              <a:spcAft>
                <a:spcPts val="1000"/>
              </a:spcAft>
              <a:buSzPct val="120000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y/o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n-US" sz="1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del capital </a:t>
            </a:r>
            <a:r>
              <a:rPr lang="en-US" sz="1200" b="1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lang="en-US" sz="1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b="1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institucional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internacionalización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Establecimiento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relaciones</a:t>
            </a:r>
            <a:r>
              <a:rPr lang="en-US" sz="1200" b="1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1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r>
              <a:rPr lang="en-US" sz="120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200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administraciones</a:t>
            </a:r>
            <a:r>
              <a:rPr lang="en-US" sz="120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homólogas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perduran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politico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posicionamiento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y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nuevos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798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37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07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Agencia de implementación, que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gestiona la participación de una administración en un proyecto de cooperación internacional, mediante la movilización de expertas y expertos del sector público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Con su administración homóloga trabaja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en la mejora de una política pública en 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Estos pasos son la típica actividad o proyecto de cooperación que gestiona la FIIAPP, pero su impacto real va mucho más allá del aprendizaje entre pares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Esa mejora de la política pública revierte en beneficio de la ciudadanía del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La experta que ha participado en la actividad internacional, trae de vuelta su experiencia, y revierte el conocimiento adquirido en la revisión de la política en su administración de origen. Esta mejora nuevamente tiene un impacto positivo en la ciudadanía del país de origen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De esta forma, la respuesta conjunta a retos compartidos genera espacios de valores compartidos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valor añadido de la FIIAPP en esta actividad está en complementar el conocimiento técnico de las administraciones, orientándolo hacia resultados de desarrollo en el marco de la Agenda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Este es el modelo de cooperación de la FIIAPP y el valor añadido del conocimiento del sector público.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Si las políticas funcionan, tienen interés político: Potencial de este tipo de cooperación para una relación innovadora con los países y para nutrir el diálogo político desde el acompañamiento de procesos de reforma de políticas públicas</a:t>
            </a: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proyecto de cooperación ya no es la actividad del intercambio. </a:t>
            </a:r>
          </a:p>
          <a:p>
            <a:pPr marL="0" indent="0">
              <a:buNone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Potencial de este tipo de cooperación para nuevos enfoques de programas y proyectos en el marco del desarrollo en transición</a:t>
            </a:r>
          </a:p>
          <a:p>
            <a:endParaRPr lang="es-ES"/>
          </a:p>
          <a:p>
            <a:r>
              <a:rPr lang="es-ES"/>
              <a:t>En línea con el marco de actuación, las actividades de la FIIAPP, como parte de la acción exterior del Estado y de acuerdo con la Ley de la Acción y el Servicio Exterior, se llevarán a cabo en las siguientes regiones: </a:t>
            </a:r>
          </a:p>
          <a:p>
            <a:endParaRPr lang="es-ES"/>
          </a:p>
          <a:p>
            <a:r>
              <a:rPr lang="es-ES"/>
              <a:t>• Las consideradas estratégicas para la acción exterior del Estado: europea, iberoamericana y mediterránea</a:t>
            </a:r>
          </a:p>
          <a:p>
            <a:r>
              <a:rPr lang="es-ES"/>
              <a:t>• Regiones en las que, bajo las directrices de la acción exterior, se actúe para atender desafíos globales, como amenazas contra la paz y la seguridad, epidemias, cambio climático, migraciones, entre otros</a:t>
            </a:r>
          </a:p>
          <a:p>
            <a:r>
              <a:rPr lang="es-ES"/>
              <a:t>• Países y zonas prioritarios en la agenda de los diferentes órganos de la Administración en sus ámbitos de competencia, recogidos en el Capítulo II de la Ley de la Acción y el Servicio Exterior.</a:t>
            </a:r>
          </a:p>
          <a:p>
            <a:endParaRPr lang="es-ES"/>
          </a:p>
          <a:p>
            <a:r>
              <a:rPr lang="es-ES"/>
              <a:t>La acción exterior del Estado se enmarca en la acción exterior de la Unión Europea y como parte del sistema europeo de cooperación, la FIIAPP concentrará sus actividades en las siguientes áreas geográficas específicas:</a:t>
            </a:r>
          </a:p>
          <a:p>
            <a:endParaRPr lang="es-ES"/>
          </a:p>
          <a:p>
            <a:r>
              <a:rPr lang="es-ES" b="1" u="sng"/>
              <a:t>América Latina y el Caribe</a:t>
            </a:r>
            <a:r>
              <a:rPr lang="es-ES"/>
              <a:t>: cooperación técnica que emana de los planes de acción de las cumbres UE-CELAC, mecanismos innovadores de cooperación con los países de renta media y de cooperación avanzada (PRM y MADC), diálogos sectoriales de la UE con los países de la región, estrategias de seguridad, cambio climático y construcción sobre acuerdos y redes iberoamericanas y la cooperación interamericana.</a:t>
            </a:r>
          </a:p>
          <a:p>
            <a:endParaRPr lang="es-ES"/>
          </a:p>
          <a:p>
            <a:r>
              <a:rPr lang="es-ES" b="1" u="sng"/>
              <a:t>Mediterráneo</a:t>
            </a:r>
            <a:r>
              <a:rPr lang="es-ES"/>
              <a:t>: cooperación técnica en el marco de la Política Europea de Vecindad, la Unión por el Mediterráneo y el Espacio 5+5, especialmente mediante el programa de hermanamientos.</a:t>
            </a:r>
          </a:p>
          <a:p>
            <a:endParaRPr lang="es-ES"/>
          </a:p>
          <a:p>
            <a:r>
              <a:rPr lang="es-ES" b="1" u="sng"/>
              <a:t>África Occidental y Sahel</a:t>
            </a:r>
            <a:r>
              <a:rPr lang="es-ES"/>
              <a:t>: programas de implementación de la Estrategia UE de Seguridad y Desarrollo en el Sahel, el Proceso de Rabat y el Fondo Fiduciario de Emergencia para África.</a:t>
            </a:r>
          </a:p>
          <a:p>
            <a:endParaRPr lang="es-ES"/>
          </a:p>
          <a:p>
            <a:r>
              <a:rPr lang="es-ES" b="1" u="sng"/>
              <a:t>Europa y Asia Central</a:t>
            </a:r>
            <a:r>
              <a:rPr lang="es-ES"/>
              <a:t>: cooperación técnica en el marco de las Políticas Europeas de Vecindad y Adhesión, especialmente el Programa de hermanamientos y proyectos complementarios.</a:t>
            </a:r>
          </a:p>
        </p:txBody>
      </p:sp>
    </p:spTree>
    <p:extLst>
      <p:ext uri="{BB962C8B-B14F-4D97-AF65-F5344CB8AC3E}">
        <p14:creationId xmlns:p14="http://schemas.microsoft.com/office/powerpoint/2010/main" val="490485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Agencia de implementación, que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gestiona la participación de una administración en un proyecto de cooperación internacional, mediante la movilización de expertas y expertos del sector público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Con su administración homóloga trabaja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en la mejora de una política pública en 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Estos pasos son la típica actividad o proyecto de cooperación que gestiona la FIIAPP, pero su impacto real va mucho más allá del aprendizaje entre pares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Esa mejora de la política pública revierte en beneficio de la ciudadanía del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La experta que ha participado en la actividad internacional, trae de vuelta su experiencia, y revierte el conocimiento adquirido en la revisión de la política en su administración de origen. Esta mejora nuevamente tiene un impacto positivo en la ciudadanía del país de origen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De esta forma, la respuesta conjunta a retos compartidos genera espacios de valores compartidos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valor añadido de la FIIAPP en esta actividad está en complementar el conocimiento técnico de las administraciones, orientándolo hacia resultados de desarrollo en el marco de la Agenda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Este es el modelo de cooperación de la FIIAPP y el valor añadido del conocimiento del sector público.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Si las políticas funcionan, tienen interés político: Potencial de este tipo de cooperación para una relación innovadora con los países y para nutrir el diálogo político desde el acompañamiento de procesos de reforma de políticas públicas</a:t>
            </a: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proyecto de cooperación ya no es la actividad del intercambio. </a:t>
            </a:r>
          </a:p>
          <a:p>
            <a:pPr marL="0" indent="0">
              <a:buNone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Potencial de este tipo de cooperación para nuevos enfoques de programas y proyectos en el marco del desarrollo en transición</a:t>
            </a:r>
          </a:p>
          <a:p>
            <a:endParaRPr lang="es-ES"/>
          </a:p>
          <a:p>
            <a:r>
              <a:rPr lang="es-ES"/>
              <a:t>En línea con el marco de actuación, las actividades de la FIIAPP, como parte de la acción exterior del Estado y de acuerdo con la Ley de la Acción y el Servicio Exterior, se llevarán a cabo en las siguientes regiones: </a:t>
            </a:r>
          </a:p>
          <a:p>
            <a:endParaRPr lang="es-ES"/>
          </a:p>
          <a:p>
            <a:r>
              <a:rPr lang="es-ES"/>
              <a:t>• Las consideradas estratégicas para la acción exterior del Estado: europea, iberoamericana y mediterránea</a:t>
            </a:r>
          </a:p>
          <a:p>
            <a:r>
              <a:rPr lang="es-ES"/>
              <a:t>• Regiones en las que, bajo las directrices de la acción exterior, se actúe para atender desafíos globales, como amenazas contra la paz y la seguridad, epidemias, cambio climático, migraciones, entre otros</a:t>
            </a:r>
          </a:p>
          <a:p>
            <a:r>
              <a:rPr lang="es-ES"/>
              <a:t>• Países y zonas prioritarios en la agenda de los diferentes órganos de la Administración en sus ámbitos de competencia, recogidos en el Capítulo II de la Ley de la Acción y el Servicio Exterior.</a:t>
            </a:r>
          </a:p>
          <a:p>
            <a:endParaRPr lang="es-ES"/>
          </a:p>
          <a:p>
            <a:r>
              <a:rPr lang="es-ES"/>
              <a:t>La acción exterior del Estado se enmarca en la acción exterior de la Unión Europea y como parte del sistema europeo de cooperación, la FIIAPP concentrará sus actividades en las siguientes áreas geográficas específicas:</a:t>
            </a:r>
          </a:p>
          <a:p>
            <a:endParaRPr lang="es-ES"/>
          </a:p>
          <a:p>
            <a:r>
              <a:rPr lang="es-ES" b="1" u="sng"/>
              <a:t>América Latina y el Caribe</a:t>
            </a:r>
            <a:r>
              <a:rPr lang="es-ES"/>
              <a:t>: cooperación técnica que emana de los planes de acción de las cumbres UE-CELAC, mecanismos innovadores de cooperación con los países de renta media y de cooperación avanzada (PRM y MADC), diálogos sectoriales de la UE con los países de la región, estrategias de seguridad, cambio climático y construcción sobre acuerdos y redes iberoamericanas y la cooperación interamericana.</a:t>
            </a:r>
          </a:p>
          <a:p>
            <a:endParaRPr lang="es-ES"/>
          </a:p>
          <a:p>
            <a:r>
              <a:rPr lang="es-ES" b="1" u="sng"/>
              <a:t>Mediterráneo</a:t>
            </a:r>
            <a:r>
              <a:rPr lang="es-ES"/>
              <a:t>: cooperación técnica en el marco de la Política Europea de Vecindad, la Unión por el Mediterráneo y el Espacio 5+5, especialmente mediante el programa de hermanamientos.</a:t>
            </a:r>
          </a:p>
          <a:p>
            <a:endParaRPr lang="es-ES"/>
          </a:p>
          <a:p>
            <a:r>
              <a:rPr lang="es-ES" b="1" u="sng"/>
              <a:t>África Occidental y Sahel</a:t>
            </a:r>
            <a:r>
              <a:rPr lang="es-ES"/>
              <a:t>: programas de implementación de la Estrategia UE de Seguridad y Desarrollo en el Sahel, el Proceso de Rabat y el Fondo Fiduciario de Emergencia para África.</a:t>
            </a:r>
          </a:p>
          <a:p>
            <a:endParaRPr lang="es-ES"/>
          </a:p>
          <a:p>
            <a:r>
              <a:rPr lang="es-ES" b="1" u="sng"/>
              <a:t>Europa y Asia Central</a:t>
            </a:r>
            <a:r>
              <a:rPr lang="es-ES"/>
              <a:t>: cooperación técnica en el marco de las Políticas Europeas de Vecindad y Adhesión, especialmente el Programa de hermanamientos y proyectos complementarios.</a:t>
            </a:r>
          </a:p>
        </p:txBody>
      </p:sp>
    </p:spTree>
    <p:extLst>
      <p:ext uri="{BB962C8B-B14F-4D97-AF65-F5344CB8AC3E}">
        <p14:creationId xmlns:p14="http://schemas.microsoft.com/office/powerpoint/2010/main" val="189265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trabajamos?</a:t>
            </a:r>
            <a:b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1200" b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Acompañamos los de procesos de reforma </a:t>
            </a:r>
            <a:r>
              <a:rPr lang="es-ES"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sistemas públicos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</a:t>
            </a: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intercambio de experiencias</a:t>
            </a:r>
            <a:r>
              <a:rPr lang="es-ES"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aprendizaje entre pares y transferencia de conocimiento entre instituciones homólogas.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</a:t>
            </a:r>
            <a:r>
              <a:rPr lang="es-ES" sz="12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construcción de resultados</a:t>
            </a:r>
            <a:r>
              <a:rPr lang="es-ES"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soluciones a retos compartidos y construcción de valores comunes entre nuestras sociedades. </a:t>
            </a:r>
            <a:endParaRPr lang="es-ES" sz="12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solidFill>
                <a:srgbClr val="00277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b="1"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Agencia de implementación, que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gestiona la participación de una administración en un proyecto de cooperación internacional, mediante la movilización de expertas y expertos del sector público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Con su administración homóloga trabaja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en la mejora de una política pública en 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Estos pasos son la típica actividad o proyecto de cooperación que gestiona la FIIAPP, pero su impacto real va mucho más allá del aprendizaje entre pares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Esa mejora de la política pública revierte en beneficio de la ciudadanía del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La experta que ha participado en la actividad internacional, trae de vuelta su experiencia, y revierte el conocimiento adquirido en la revisión de la política en su administración de origen. Esta mejora nuevamente tiene un impacto positivo en la ciudadanía del país de origen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De esta forma, la respuesta conjunta a retos compartidos genera espacios de valores compartidos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valor añadido de la FIIAPP en esta actividad está en complementar el conocimiento técnico de las administraciones, orientándolo hacia resultados de desarrollo en el marco de la Agenda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Este es el modelo de cooperación de la FIIAPP y el valor añadido del conocimiento del sector público.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Si las políticas funcionan, tienen interés político: Potencial de este tipo de cooperación para una relación innovadora con los países y para nutrir el diálogo político desde el acompañamiento de procesos de reforma de políticas públicas</a:t>
            </a: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proyecto de cooperación ya no es la actividad del intercambio. </a:t>
            </a:r>
          </a:p>
          <a:p>
            <a:pPr marL="0" indent="0">
              <a:buNone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Potencial de este tipo de cooperación para nuevos enfoques de programas y proyectos en el marco del desarrollo en transición</a:t>
            </a:r>
          </a:p>
        </p:txBody>
      </p:sp>
    </p:spTree>
    <p:extLst>
      <p:ext uri="{BB962C8B-B14F-4D97-AF65-F5344CB8AC3E}">
        <p14:creationId xmlns:p14="http://schemas.microsoft.com/office/powerpoint/2010/main" val="4211685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trabajamos?</a:t>
            </a:r>
            <a:b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sz="1200" b="1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Acompañamos los de procesos de reforma </a:t>
            </a:r>
            <a:r>
              <a:rPr lang="es-ES"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sistemas públicos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Mediante </a:t>
            </a:r>
            <a:r>
              <a:rPr lang="es-ES" sz="1200" b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intercambio de experiencias</a:t>
            </a:r>
            <a:r>
              <a:rPr lang="es-ES"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aprendizaje entre pares y transferencia de conocimiento entre instituciones homólogas.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</a:t>
            </a:r>
            <a:r>
              <a:rPr lang="es-ES" sz="12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construcción de resultados</a:t>
            </a:r>
            <a:r>
              <a:rPr lang="es-ES" sz="12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soluciones a retos compartidos y construcción de valores comunes entre nuestras sociedades. </a:t>
            </a:r>
            <a:endParaRPr lang="es-ES" sz="12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solidFill>
                <a:srgbClr val="00277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200" b="1">
                <a:latin typeface="Arial" panose="020B0604020202020204" pitchFamily="34" charset="0"/>
                <a:cs typeface="Arial" panose="020B0604020202020204" pitchFamily="34" charset="0"/>
              </a:rPr>
              <a:t>Gráfico</a:t>
            </a: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Agencia de implementación, que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gestiona la participación de una administración en un proyecto de cooperación internacional, mediante la movilización de expertas y expertos del sector público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Con su administración homóloga trabaja 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en la mejora de una política pública en 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Estos pasos son la típica actividad o proyecto de cooperación que gestiona la FIIAPP, pero su impacto real va mucho más allá del aprendizaje entre pares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Esa mejora de la política pública revierte en beneficio de la ciudadanía del país socio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La experta que ha participado en la actividad internacional, trae de vuelta su experiencia, y revierte el conocimiento adquirido en la revisión de la política en su administración de origen. Esta mejora nuevamente tiene un impacto positivo en la ciudadanía del país de origen</a:t>
            </a:r>
          </a:p>
          <a:p>
            <a:pPr marL="228600" indent="-228600">
              <a:buAutoNum type="arabicPeriod"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De esta forma, la respuesta conjunta a retos compartidos genera espacios de valores compartidos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valor añadido de la FIIAPP en esta actividad está en complementar el conocimiento técnico de las administraciones, orientándolo hacia resultados de desarrollo en el marco de la Agenda 2030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Este es el modelo de cooperación de la FIIAPP y el valor añadido del conocimiento del sector público.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Si las políticas funcionan, tienen interés político: Potencial de este tipo de cooperación para una relación innovadora con los países y para nutrir el diálogo político desde el acompañamiento de procesos de reforma de políticas públicas</a:t>
            </a: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El proyecto de cooperación ya no es la actividad del intercambio. </a:t>
            </a:r>
          </a:p>
          <a:p>
            <a:pPr marL="0" indent="0">
              <a:buNone/>
            </a:pPr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Potencial de este tipo de cooperación para nuevos enfoques de programas y proyectos en el marco del desarrollo en transición</a:t>
            </a:r>
          </a:p>
        </p:txBody>
      </p:sp>
    </p:spTree>
    <p:extLst>
      <p:ext uri="{BB962C8B-B14F-4D97-AF65-F5344CB8AC3E}">
        <p14:creationId xmlns:p14="http://schemas.microsoft.com/office/powerpoint/2010/main" val="213923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7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27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Única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encargada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(General Management Body):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Punto Nacional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interlocución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las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administraciones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defensa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centralizada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coherencia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concentración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simplificación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Permitimos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administraciones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centrarse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complementándolo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expertise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enmarcándolo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Mayor </a:t>
            </a:r>
            <a:r>
              <a:rPr lang="en-US" b="1" err="1">
                <a:solidFill>
                  <a:srgbClr val="000000"/>
                </a:solidFill>
                <a:latin typeface="Arial"/>
                <a:cs typeface="Arial"/>
              </a:rPr>
              <a:t>operador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histórico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de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Twinnings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 la UE </a:t>
            </a:r>
          </a:p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36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99BF8-82BE-4D06-A39E-FCE8B81FE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2244FE-A1E5-48F8-803E-87A33C3CB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21E0D0-13F0-4BAB-93A5-2636EC42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A60753-F28B-4544-BCA2-2D877748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D2268-8ACA-4362-A063-E607CDDD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3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586F3-2B6E-4FB4-A196-A7E9DF76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050692-A69F-4886-A491-4C3C13769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7F9F76-9F15-42E4-AA5D-AF669A37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577C1-A44B-489C-9426-926B68A1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004A9-48C3-47BE-9EC2-AAD0056C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32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21CECD-DDBF-4D5C-9135-883854FBC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FF2A1E-D120-4443-B687-D2840A5BB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A89F3-4C86-463E-935C-8DD81874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48C39-CAD9-48E7-931D-388805F0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D0F13-182D-484D-A301-9853E4EF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46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827C1-F035-4AF8-B7AE-16A49AF8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B7CB9-1300-4BA7-B2A1-E34612E35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F2DD7-794D-454B-AFB1-9010CCF7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C396BE-7755-4F70-8457-7B1F8ACA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DD49FD-3C69-43D5-8BEF-C7781C4B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9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1757A-F3DD-4954-9719-1D40C7C9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F519FA-556D-443E-86FC-DFCD2E9D7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FCA38-7D8D-4D33-80E9-00DA73015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6D807-C0F4-4E16-9528-65538293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59BC6C-72A8-4313-8162-E5891E05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79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2B55E-A5C5-4AD7-B7B6-3BEFA26A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C3C7C-B2A4-4E5B-AF51-18A3B9100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16B261-3900-42D7-AD60-516022259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B003A3-BFF8-4D5D-8821-5B6FF2E2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542CD6-6ACC-4386-B2A8-9AC2AEFB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11359-E29C-4F62-B184-4B46E2D8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39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C208A-7DFD-44BC-8F99-F9FE9C32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DE6990-E8E7-4344-879D-9C922A035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E622CA-4C7D-4375-85EA-22EA60DAA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BE4C0-B8F0-4B23-89EB-6075CF56B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270E0B-1FFA-4681-AA71-1A8615702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7DA0CB-9578-4306-A970-5A2D2056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37697E-451C-4EBF-A261-E3A3214A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AF331A-A4FC-45D0-A730-BE3CA205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21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ECA55-9D7B-43EF-9077-03B011E0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E0DAAA-4C74-4D72-8381-44E2D92F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982644-AD7C-40DC-AB0F-5FA15C93E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EF32D4-7E87-4989-A064-50C06492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49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647AE8-5721-47A0-BDDE-CFCDB46E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F7E6B-3A1F-4217-A33B-28A489B8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0A36B9-3FE0-492A-9123-651B1EB0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32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23A42-E159-4203-8903-74EA57DF3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B2FDC-B3F2-42E3-A96A-D9FF47C63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7069EF-9BE6-4880-9D80-A3ABAE52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7E288-F663-456A-803F-7B8F8BB7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41DD4-ADF7-457C-B1C6-EC53D05F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E0D046-9AA9-48E6-8E0E-6BDF87D4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9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F0E42-C6E5-4A2B-A54F-C3001E78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965B05-99B5-4557-839B-CA1EEF99D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EC3F90-B4C5-49C3-81F5-637BA3B91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9637F3-8EF2-47C4-AB75-BFA97097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BACEA-81D0-432D-AB30-86724F239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69E960-AE16-4C5D-8B14-E67BB442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59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490B81-D8DC-4F77-A5B0-FA938B6C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8E8A7-9584-466F-9247-7786941A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9B878-AE52-477B-A0FC-F603FAD29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5360-BC48-435A-BD3D-073BFF472E9F}" type="datetimeFigureOut">
              <a:rPr lang="es-ES" smtClean="0"/>
              <a:t>22/05/2025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0E31A-F684-47EA-BA76-76A107C1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B4BD11-0F2D-4BD7-85D5-28AD733FF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CB935-57A5-4A54-889A-6C92D7176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9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.png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Relationship Id="rId14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>
            <a:extLst>
              <a:ext uri="{FF2B5EF4-FFF2-40B4-BE49-F238E27FC236}">
                <a16:creationId xmlns:a16="http://schemas.microsoft.com/office/drawing/2014/main" id="{4BBE39C6-6295-4FD6-A9F2-7207AB726453}"/>
              </a:ext>
            </a:extLst>
          </p:cNvPr>
          <p:cNvSpPr txBox="1"/>
          <p:nvPr/>
        </p:nvSpPr>
        <p:spPr>
          <a:xfrm>
            <a:off x="1025913" y="5080934"/>
            <a:ext cx="106494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Administraciones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4E84594-842E-49F9-95C3-C628BF0575D1}"/>
              </a:ext>
            </a:extLst>
          </p:cNvPr>
          <p:cNvSpPr txBox="1"/>
          <p:nvPr/>
        </p:nvSpPr>
        <p:spPr>
          <a:xfrm>
            <a:off x="2594974" y="1649875"/>
            <a:ext cx="751129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Twinning</a:t>
            </a:r>
          </a:p>
        </p:txBody>
      </p:sp>
      <p:pic>
        <p:nvPicPr>
          <p:cNvPr id="1028" name="Picture 4" descr="La Unión Europea apoya la emisión de monedas digitales de bancos centrales">
            <a:extLst>
              <a:ext uri="{FF2B5EF4-FFF2-40B4-BE49-F238E27FC236}">
                <a16:creationId xmlns:a16="http://schemas.microsoft.com/office/drawing/2014/main" id="{868720DC-AC5C-4798-BD68-2ABB7C371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75" y="2649282"/>
            <a:ext cx="3596649" cy="20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1">
            <a:extLst>
              <a:ext uri="{FF2B5EF4-FFF2-40B4-BE49-F238E27FC236}">
                <a16:creationId xmlns:a16="http://schemas.microsoft.com/office/drawing/2014/main" id="{D0D3B736-D47B-207E-3A1F-24D58B299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191" y="337750"/>
            <a:ext cx="7805618" cy="9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7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857804"/>
            <a:chOff x="-1" y="-8375"/>
            <a:chExt cx="12192001" cy="685807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973B161-50A6-4987-9AC1-14ACDE379DCF}"/>
                </a:ext>
              </a:extLst>
            </p:cNvPr>
            <p:cNvSpPr txBox="1"/>
            <p:nvPr/>
          </p:nvSpPr>
          <p:spPr>
            <a:xfrm>
              <a:off x="1568292" y="6572689"/>
              <a:ext cx="8634614" cy="27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all">
                  <a:solidFill>
                    <a:srgbClr val="001B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Fundación Internacional y para Iberoamérica de la Administración y las Políticas Públicas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Logo, company name&#10;&#10;Description automatically generated">
            <a:extLst>
              <a:ext uri="{FF2B5EF4-FFF2-40B4-BE49-F238E27FC236}">
                <a16:creationId xmlns:a16="http://schemas.microsoft.com/office/drawing/2014/main" id="{339A514E-C361-404D-9A6F-225974F0F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1" y="2416986"/>
            <a:ext cx="3120782" cy="233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F4D8DC0-9DA4-4C21-9666-8F4F09502AA7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 España en TW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C7143ED-3F3A-420C-87CC-76E9A00FB9B8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0BB569D-5635-4C5B-B412-EB18D6194A87}"/>
              </a:ext>
            </a:extLst>
          </p:cNvPr>
          <p:cNvCxnSpPr>
            <a:cxnSpLocks/>
          </p:cNvCxnSpPr>
          <p:nvPr/>
        </p:nvCxnSpPr>
        <p:spPr>
          <a:xfrm>
            <a:off x="4836920" y="1271221"/>
            <a:ext cx="735508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1FB8D86-D804-46D1-B179-F5EC4A7FFFEC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07CB4395-7143-4822-B224-AEA188F91333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79677924-EBCD-4D96-9A3E-6E6E658483D3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2" name="Imagen 1">
            <a:extLst>
              <a:ext uri="{FF2B5EF4-FFF2-40B4-BE49-F238E27FC236}">
                <a16:creationId xmlns:a16="http://schemas.microsoft.com/office/drawing/2014/main" id="{A1713769-AD46-380A-5C3D-B0D879F8B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245" y="578113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4" name="CuadroTexto 16">
            <a:extLst>
              <a:ext uri="{FF2B5EF4-FFF2-40B4-BE49-F238E27FC236}">
                <a16:creationId xmlns:a16="http://schemas.microsoft.com/office/drawing/2014/main" id="{159E9FBC-9C77-CF7C-1E4D-32E530BBC39F}"/>
              </a:ext>
            </a:extLst>
          </p:cNvPr>
          <p:cNvGraphicFramePr/>
          <p:nvPr/>
        </p:nvGraphicFramePr>
        <p:xfrm>
          <a:off x="3738972" y="2231236"/>
          <a:ext cx="8173377" cy="23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550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04E914-D1FE-4A49-8DDC-EC64946478C9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 anchor="t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/>
                <a:cs typeface="Arial"/>
              </a:rPr>
              <a:t>Posibilidades de participación de las administraciones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94F780F-169A-451A-B5CD-DCBA22034686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9D70519-557D-4220-9278-A25643B47CD4}"/>
              </a:ext>
            </a:extLst>
          </p:cNvPr>
          <p:cNvCxnSpPr>
            <a:cxnSpLocks/>
          </p:cNvCxnSpPr>
          <p:nvPr/>
        </p:nvCxnSpPr>
        <p:spPr>
          <a:xfrm>
            <a:off x="7730165" y="1271221"/>
            <a:ext cx="360000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308B86B-C3A4-4EB3-9336-F3DBD04004AD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A9533D16-8760-424B-B343-AF463D3B71CC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98E19EA5-2500-4747-A47E-DD6045B5D3D9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F8F51BA-965D-7AAE-2299-7BF3FFA1C7AC}"/>
              </a:ext>
            </a:extLst>
          </p:cNvPr>
          <p:cNvSpPr/>
          <p:nvPr/>
        </p:nvSpPr>
        <p:spPr>
          <a:xfrm>
            <a:off x="374389" y="3300624"/>
            <a:ext cx="1678214" cy="905492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¿ESPAÑA PARTICIPA?</a:t>
            </a:r>
            <a:endParaRPr lang="es-ES" dirty="0">
              <a:solidFill>
                <a:schemeClr val="accent1">
                  <a:lumMod val="5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3159837-1438-91F7-A288-13500CA65D66}"/>
              </a:ext>
            </a:extLst>
          </p:cNvPr>
          <p:cNvSpPr/>
          <p:nvPr/>
        </p:nvSpPr>
        <p:spPr>
          <a:xfrm>
            <a:off x="2427502" y="2021342"/>
            <a:ext cx="890650" cy="356260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NO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28E320F-775B-EA36-322D-FF2E7798E682}"/>
              </a:ext>
            </a:extLst>
          </p:cNvPr>
          <p:cNvSpPr/>
          <p:nvPr/>
        </p:nvSpPr>
        <p:spPr>
          <a:xfrm>
            <a:off x="2454553" y="3378390"/>
            <a:ext cx="890650" cy="385948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  <a:cs typeface="Calibri"/>
              </a:rPr>
              <a:t>SÍ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2EACD8A-01A8-70C3-DAB0-A9C8AC5D400C}"/>
              </a:ext>
            </a:extLst>
          </p:cNvPr>
          <p:cNvSpPr/>
          <p:nvPr/>
        </p:nvSpPr>
        <p:spPr>
          <a:xfrm>
            <a:off x="7146603" y="3250962"/>
            <a:ext cx="2403103" cy="384297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EXPERTOS/AS CORTO PLAZO</a:t>
            </a:r>
            <a:endParaRPr lang="es-ES" sz="140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834826-E5B7-DE9D-8364-260E1BDADFBD}"/>
              </a:ext>
            </a:extLst>
          </p:cNvPr>
          <p:cNvSpPr/>
          <p:nvPr/>
        </p:nvSpPr>
        <p:spPr>
          <a:xfrm>
            <a:off x="7152652" y="2759224"/>
            <a:ext cx="2309356" cy="366443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LÍDER DE COMPONENTE </a:t>
            </a:r>
            <a:endParaRPr lang="es-E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74A6D69-C956-93C1-A39A-677101CC26F4}"/>
              </a:ext>
            </a:extLst>
          </p:cNvPr>
          <p:cNvSpPr/>
          <p:nvPr/>
        </p:nvSpPr>
        <p:spPr>
          <a:xfrm>
            <a:off x="7147895" y="2250095"/>
            <a:ext cx="3589236" cy="381824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CONSEJERO RESIDENTE DE TWINNING - RTA </a:t>
            </a:r>
          </a:p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(reside en el país beneficiario)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4D0277F-904E-9D13-621B-697E2DB4B9CF}"/>
              </a:ext>
            </a:extLst>
          </p:cNvPr>
          <p:cNvSpPr/>
          <p:nvPr/>
        </p:nvSpPr>
        <p:spPr>
          <a:xfrm>
            <a:off x="7146603" y="1642436"/>
            <a:ext cx="3589236" cy="460244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LÍDER DE PROYECTO</a:t>
            </a:r>
          </a:p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Project Leader de la Administración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D1F9E61-60F0-4C1C-2241-954D76DD6C20}"/>
              </a:ext>
            </a:extLst>
          </p:cNvPr>
          <p:cNvSpPr/>
          <p:nvPr/>
        </p:nvSpPr>
        <p:spPr>
          <a:xfrm>
            <a:off x="3747153" y="3145832"/>
            <a:ext cx="1850571" cy="851064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¿LIDERA?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0C5B452-0841-D6A9-047B-F6BD3E0BA587}"/>
              </a:ext>
            </a:extLst>
          </p:cNvPr>
          <p:cNvSpPr/>
          <p:nvPr/>
        </p:nvSpPr>
        <p:spPr>
          <a:xfrm>
            <a:off x="5840587" y="2566250"/>
            <a:ext cx="890650" cy="385948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  <a:cs typeface="Calibri"/>
              </a:rPr>
              <a:t>SÍ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F8D90461-6E05-C5ED-C75F-B1A51E799586}"/>
              </a:ext>
            </a:extLst>
          </p:cNvPr>
          <p:cNvSpPr/>
          <p:nvPr/>
        </p:nvSpPr>
        <p:spPr>
          <a:xfrm>
            <a:off x="6091601" y="3804455"/>
            <a:ext cx="890650" cy="356260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  <a:cs typeface="Calibri"/>
              </a:rPr>
              <a:t>NO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B8C929F-D7AE-ADC5-B6D9-BE7F9BF9B539}"/>
              </a:ext>
            </a:extLst>
          </p:cNvPr>
          <p:cNvSpPr/>
          <p:nvPr/>
        </p:nvSpPr>
        <p:spPr>
          <a:xfrm>
            <a:off x="6091601" y="4601751"/>
            <a:ext cx="1850571" cy="851064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  <a:cs typeface="Calibri"/>
              </a:rPr>
              <a:t>JUNIOR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D9BD9885-6E20-3869-29BE-F5E2E1BC0988}"/>
              </a:ext>
            </a:extLst>
          </p:cNvPr>
          <p:cNvSpPr/>
          <p:nvPr/>
        </p:nvSpPr>
        <p:spPr>
          <a:xfrm>
            <a:off x="8657818" y="5567600"/>
            <a:ext cx="3255817" cy="366155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EXPERTOS/AS DE CORTO PLAZO </a:t>
            </a:r>
            <a:endParaRPr lang="es-ES" sz="1400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8B3D27AB-23BA-2906-E508-516BDA9E9F6C}"/>
              </a:ext>
            </a:extLst>
          </p:cNvPr>
          <p:cNvSpPr/>
          <p:nvPr/>
        </p:nvSpPr>
        <p:spPr>
          <a:xfrm>
            <a:off x="8672489" y="4979391"/>
            <a:ext cx="3255817" cy="296883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LIDER DE COMPONENTE (no obligatorio)</a:t>
            </a:r>
            <a:endParaRPr lang="es-ES" sz="1400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768BB021-941C-FC2E-328A-82A7D83B7535}"/>
              </a:ext>
            </a:extLst>
          </p:cNvPr>
          <p:cNvSpPr/>
          <p:nvPr/>
        </p:nvSpPr>
        <p:spPr>
          <a:xfrm>
            <a:off x="8657818" y="4362384"/>
            <a:ext cx="2810493" cy="326571"/>
          </a:xfrm>
          <a:prstGeom prst="roundRect">
            <a:avLst/>
          </a:prstGeom>
          <a:solidFill>
            <a:srgbClr val="A5E3F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Junior PROJECT LEADER</a:t>
            </a:r>
            <a:endParaRPr lang="es-ES" sz="1400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98406B5-E4CD-2F20-C83E-4DA241307E73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052603" y="2377602"/>
            <a:ext cx="374899" cy="1375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6869193-932B-3023-BE23-89BA3186AF2D}"/>
              </a:ext>
            </a:extLst>
          </p:cNvPr>
          <p:cNvCxnSpPr>
            <a:stCxn id="2" idx="3"/>
            <a:endCxn id="5" idx="1"/>
          </p:cNvCxnSpPr>
          <p:nvPr/>
        </p:nvCxnSpPr>
        <p:spPr>
          <a:xfrm flipV="1">
            <a:off x="2052603" y="3571364"/>
            <a:ext cx="401950" cy="182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F62976-76C9-D523-5493-71646220F24A}"/>
              </a:ext>
            </a:extLst>
          </p:cNvPr>
          <p:cNvCxnSpPr>
            <a:stCxn id="5" idx="3"/>
            <a:endCxn id="10" idx="1"/>
          </p:cNvCxnSpPr>
          <p:nvPr/>
        </p:nvCxnSpPr>
        <p:spPr>
          <a:xfrm>
            <a:off x="3345203" y="3571364"/>
            <a:ext cx="40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C0D58A1-B6E9-F9B0-F6BB-3583B082FFFC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5597724" y="2759224"/>
            <a:ext cx="242863" cy="812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8E8A0E1C-F4BC-51B7-E57B-E35DA83E97E4}"/>
              </a:ext>
            </a:extLst>
          </p:cNvPr>
          <p:cNvCxnSpPr>
            <a:stCxn id="10" idx="3"/>
            <a:endCxn id="22" idx="1"/>
          </p:cNvCxnSpPr>
          <p:nvPr/>
        </p:nvCxnSpPr>
        <p:spPr>
          <a:xfrm>
            <a:off x="5597724" y="3571364"/>
            <a:ext cx="493877" cy="411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945AD890-A7A4-C0A0-B635-33FDA821EC9A}"/>
              </a:ext>
            </a:extLst>
          </p:cNvPr>
          <p:cNvCxnSpPr>
            <a:cxnSpLocks/>
            <a:stCxn id="17" idx="3"/>
            <a:endCxn id="9" idx="1"/>
          </p:cNvCxnSpPr>
          <p:nvPr/>
        </p:nvCxnSpPr>
        <p:spPr>
          <a:xfrm flipV="1">
            <a:off x="6731237" y="1872558"/>
            <a:ext cx="415366" cy="88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3932BD84-A22B-4702-FF55-675835F4EEFB}"/>
              </a:ext>
            </a:extLst>
          </p:cNvPr>
          <p:cNvCxnSpPr>
            <a:cxnSpLocks/>
            <a:stCxn id="17" idx="3"/>
            <a:endCxn id="8" idx="1"/>
          </p:cNvCxnSpPr>
          <p:nvPr/>
        </p:nvCxnSpPr>
        <p:spPr>
          <a:xfrm flipV="1">
            <a:off x="6731237" y="2441007"/>
            <a:ext cx="416658" cy="318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A70B7E94-4D0C-BA73-A16E-F1BCFBDE5668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>
            <a:off x="6731237" y="2759224"/>
            <a:ext cx="421415" cy="183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41D79CF-53D2-6941-4851-851C0B6AF8D6}"/>
              </a:ext>
            </a:extLst>
          </p:cNvPr>
          <p:cNvCxnSpPr>
            <a:stCxn id="17" idx="3"/>
            <a:endCxn id="6" idx="1"/>
          </p:cNvCxnSpPr>
          <p:nvPr/>
        </p:nvCxnSpPr>
        <p:spPr>
          <a:xfrm>
            <a:off x="6731237" y="2759224"/>
            <a:ext cx="415366" cy="683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D13DD1C9-7F3F-9E67-7B1E-C75BB9474BB5}"/>
              </a:ext>
            </a:extLst>
          </p:cNvPr>
          <p:cNvCxnSpPr>
            <a:stCxn id="22" idx="2"/>
            <a:endCxn id="27" idx="0"/>
          </p:cNvCxnSpPr>
          <p:nvPr/>
        </p:nvCxnSpPr>
        <p:spPr>
          <a:xfrm>
            <a:off x="6536926" y="4160715"/>
            <a:ext cx="479961" cy="441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14FD25DB-3925-1FBD-2E73-7C05481A8F1E}"/>
              </a:ext>
            </a:extLst>
          </p:cNvPr>
          <p:cNvCxnSpPr>
            <a:stCxn id="27" idx="3"/>
            <a:endCxn id="32" idx="1"/>
          </p:cNvCxnSpPr>
          <p:nvPr/>
        </p:nvCxnSpPr>
        <p:spPr>
          <a:xfrm flipV="1">
            <a:off x="7942172" y="4525670"/>
            <a:ext cx="715646" cy="5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DCB173DE-F100-0C88-32F1-D1CFBF625B9D}"/>
              </a:ext>
            </a:extLst>
          </p:cNvPr>
          <p:cNvCxnSpPr>
            <a:cxnSpLocks/>
            <a:stCxn id="27" idx="3"/>
            <a:endCxn id="30" idx="1"/>
          </p:cNvCxnSpPr>
          <p:nvPr/>
        </p:nvCxnSpPr>
        <p:spPr>
          <a:xfrm>
            <a:off x="7942172" y="5027283"/>
            <a:ext cx="730317" cy="100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67D06A8A-452D-3623-79AE-164E9710BDDF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>
            <a:off x="7942172" y="5027283"/>
            <a:ext cx="715646" cy="723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1">
            <a:extLst>
              <a:ext uri="{FF2B5EF4-FFF2-40B4-BE49-F238E27FC236}">
                <a16:creationId xmlns:a16="http://schemas.microsoft.com/office/drawing/2014/main" id="{F3023EC2-F1F4-58CE-90F1-C98D3F1A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04809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835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04E914-D1FE-4A49-8DDC-EC64946478C9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actores - España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94F780F-169A-451A-B5CD-DCBA22034686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9D70519-557D-4220-9278-A25643B47CD4}"/>
              </a:ext>
            </a:extLst>
          </p:cNvPr>
          <p:cNvCxnSpPr>
            <a:cxnSpLocks/>
          </p:cNvCxnSpPr>
          <p:nvPr/>
        </p:nvCxnSpPr>
        <p:spPr>
          <a:xfrm>
            <a:off x="4474346" y="1271221"/>
            <a:ext cx="7717654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308B86B-C3A4-4EB3-9336-F3DBD04004AD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A9533D16-8760-424B-B343-AF463D3B71CC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98E19EA5-2500-4747-A47E-DD6045B5D3D9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áfico 3" descr="Objetivo con relleno sólido">
            <a:extLst>
              <a:ext uri="{FF2B5EF4-FFF2-40B4-BE49-F238E27FC236}">
                <a16:creationId xmlns:a16="http://schemas.microsoft.com/office/drawing/2014/main" id="{070C2728-FC20-436A-80B3-1F06D6584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4274" y="2104240"/>
            <a:ext cx="914400" cy="914400"/>
          </a:xfrm>
          <a:prstGeom prst="rect">
            <a:avLst/>
          </a:prstGeom>
        </p:spPr>
      </p:pic>
      <p:pic>
        <p:nvPicPr>
          <p:cNvPr id="11" name="Gráfico 10" descr="Marketing con relleno sólido">
            <a:extLst>
              <a:ext uri="{FF2B5EF4-FFF2-40B4-BE49-F238E27FC236}">
                <a16:creationId xmlns:a16="http://schemas.microsoft.com/office/drawing/2014/main" id="{88AC0387-0E07-4388-93B6-46255C1C4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718" y="2072431"/>
            <a:ext cx="914400" cy="914400"/>
          </a:xfrm>
          <a:prstGeom prst="rect">
            <a:avLst/>
          </a:prstGeom>
        </p:spPr>
      </p:pic>
      <p:pic>
        <p:nvPicPr>
          <p:cNvPr id="19" name="Gráfico 18" descr="Avión con relleno sólido">
            <a:extLst>
              <a:ext uri="{FF2B5EF4-FFF2-40B4-BE49-F238E27FC236}">
                <a16:creationId xmlns:a16="http://schemas.microsoft.com/office/drawing/2014/main" id="{BA51066E-8037-44F6-AA47-AFD8BC6BD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36848">
            <a:off x="7123396" y="2104241"/>
            <a:ext cx="914400" cy="914400"/>
          </a:xfrm>
          <a:prstGeom prst="rect">
            <a:avLst/>
          </a:prstGeom>
        </p:spPr>
      </p:pic>
      <p:pic>
        <p:nvPicPr>
          <p:cNvPr id="21" name="Gráfico 20" descr="Lista de comprobación con relleno sólido">
            <a:extLst>
              <a:ext uri="{FF2B5EF4-FFF2-40B4-BE49-F238E27FC236}">
                <a16:creationId xmlns:a16="http://schemas.microsoft.com/office/drawing/2014/main" id="{CEEADAF7-4EB4-431A-99D1-CEBAC69B39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4369" y="2116003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BB67071-7A74-48F0-8134-74BEAF00C6C8}"/>
              </a:ext>
            </a:extLst>
          </p:cNvPr>
          <p:cNvSpPr txBox="1"/>
          <p:nvPr/>
        </p:nvSpPr>
        <p:spPr>
          <a:xfrm>
            <a:off x="709065" y="3530279"/>
            <a:ext cx="221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Punto Nacional de Contacto</a:t>
            </a: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Secretaría de Estado de la UE - MAEUC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6DF22AA-21B5-4A02-9196-1D6072CCEA2E}"/>
              </a:ext>
            </a:extLst>
          </p:cNvPr>
          <p:cNvSpPr txBox="1"/>
          <p:nvPr/>
        </p:nvSpPr>
        <p:spPr>
          <a:xfrm>
            <a:off x="3629215" y="3526128"/>
            <a:ext cx="211140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>
                <a:latin typeface="Arial"/>
                <a:cs typeface="Arial"/>
              </a:rPr>
              <a:t>Líder de proyecto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>
                <a:latin typeface="Arial"/>
                <a:cs typeface="Arial"/>
              </a:rPr>
              <a:t>Funcionario/a Administración Pública española (permanece en España)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F34CF23-CD6E-4C8D-9FBA-B75A0E458364}"/>
              </a:ext>
            </a:extLst>
          </p:cNvPr>
          <p:cNvSpPr txBox="1"/>
          <p:nvPr/>
        </p:nvSpPr>
        <p:spPr>
          <a:xfrm>
            <a:off x="6490463" y="3429000"/>
            <a:ext cx="22143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>
                <a:latin typeface="Arial"/>
                <a:cs typeface="Arial"/>
              </a:rPr>
              <a:t>Consejero  residente del </a:t>
            </a:r>
            <a:r>
              <a:rPr lang="es-ES" sz="1600" b="1" err="1">
                <a:latin typeface="Arial"/>
                <a:cs typeface="Arial"/>
              </a:rPr>
              <a:t>Twinning</a:t>
            </a:r>
            <a:r>
              <a:rPr lang="es-ES" sz="1600" b="1">
                <a:latin typeface="Arial"/>
                <a:cs typeface="Arial"/>
              </a:rPr>
              <a:t> (RTA)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/>
              <a:cs typeface="Arial"/>
            </a:endParaRPr>
          </a:p>
          <a:p>
            <a:pPr algn="ctr"/>
            <a:endParaRPr lang="es-ES" sz="1600">
              <a:latin typeface="Arial"/>
              <a:cs typeface="Arial"/>
            </a:endParaRPr>
          </a:p>
          <a:p>
            <a:pPr algn="ctr"/>
            <a:r>
              <a:rPr lang="es-ES" sz="1600">
                <a:latin typeface="Arial"/>
                <a:cs typeface="Arial"/>
              </a:rPr>
              <a:t>Funcionario/a Administración Pública española (en el país beneficiario)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FE5B9B6-3A36-4C4B-9C3D-16897A3B679D}"/>
              </a:ext>
            </a:extLst>
          </p:cNvPr>
          <p:cNvSpPr txBox="1"/>
          <p:nvPr/>
        </p:nvSpPr>
        <p:spPr>
          <a:xfrm>
            <a:off x="9515866" y="3505070"/>
            <a:ext cx="2111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</a:p>
          <a:p>
            <a:pPr algn="ct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Agencia implementadora y de gestión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0FE46CB3-CC92-45EF-9926-4178A9E0384E}"/>
              </a:ext>
            </a:extLst>
          </p:cNvPr>
          <p:cNvSpPr/>
          <p:nvPr/>
        </p:nvSpPr>
        <p:spPr>
          <a:xfrm>
            <a:off x="1708217" y="4160871"/>
            <a:ext cx="216000" cy="5760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3AC45B33-06FE-4169-B06A-3B7A2CF9D0D3}"/>
              </a:ext>
            </a:extLst>
          </p:cNvPr>
          <p:cNvSpPr/>
          <p:nvPr/>
        </p:nvSpPr>
        <p:spPr>
          <a:xfrm>
            <a:off x="4576918" y="4130272"/>
            <a:ext cx="216000" cy="5760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F80D0525-4142-4FD3-A872-7526FE94CBFF}"/>
              </a:ext>
            </a:extLst>
          </p:cNvPr>
          <p:cNvSpPr/>
          <p:nvPr/>
        </p:nvSpPr>
        <p:spPr>
          <a:xfrm>
            <a:off x="7489616" y="4160871"/>
            <a:ext cx="216000" cy="5760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: hacia abajo 44">
            <a:extLst>
              <a:ext uri="{FF2B5EF4-FFF2-40B4-BE49-F238E27FC236}">
                <a16:creationId xmlns:a16="http://schemas.microsoft.com/office/drawing/2014/main" id="{4A1287C3-412B-4FE5-842D-7FF0DC707EB9}"/>
              </a:ext>
            </a:extLst>
          </p:cNvPr>
          <p:cNvSpPr/>
          <p:nvPr/>
        </p:nvSpPr>
        <p:spPr>
          <a:xfrm>
            <a:off x="10553806" y="4150220"/>
            <a:ext cx="216000" cy="576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F88410-E888-5112-7541-E4C60EC3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04809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2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04E914-D1FE-4A49-8DDC-EC64946478C9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 anchor="t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/>
                <a:cs typeface="Arial"/>
              </a:rPr>
              <a:t>Principales actores País "Beneficiario"</a:t>
            </a:r>
            <a:endParaRPr lang="es-ES" sz="2000">
              <a:solidFill>
                <a:srgbClr val="19BAEF"/>
              </a:solidFill>
              <a:latin typeface="Arial"/>
              <a:cs typeface="Arial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94F780F-169A-451A-B5CD-DCBA22034686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69D70519-557D-4220-9278-A25643B47CD4}"/>
              </a:ext>
            </a:extLst>
          </p:cNvPr>
          <p:cNvCxnSpPr>
            <a:cxnSpLocks/>
          </p:cNvCxnSpPr>
          <p:nvPr/>
        </p:nvCxnSpPr>
        <p:spPr>
          <a:xfrm>
            <a:off x="5738606" y="1271221"/>
            <a:ext cx="6661212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308B86B-C3A4-4EB3-9336-F3DBD04004AD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A9533D16-8760-424B-B343-AF463D3B71CC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98E19EA5-2500-4747-A47E-DD6045B5D3D9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áfico 3" descr="Objetivo con relleno sólido">
            <a:extLst>
              <a:ext uri="{FF2B5EF4-FFF2-40B4-BE49-F238E27FC236}">
                <a16:creationId xmlns:a16="http://schemas.microsoft.com/office/drawing/2014/main" id="{070C2728-FC20-436A-80B3-1F06D6584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4274" y="2104240"/>
            <a:ext cx="914400" cy="914400"/>
          </a:xfrm>
          <a:prstGeom prst="rect">
            <a:avLst/>
          </a:prstGeom>
        </p:spPr>
      </p:pic>
      <p:pic>
        <p:nvPicPr>
          <p:cNvPr id="11" name="Gráfico 10" descr="Marketing con relleno sólido">
            <a:extLst>
              <a:ext uri="{FF2B5EF4-FFF2-40B4-BE49-F238E27FC236}">
                <a16:creationId xmlns:a16="http://schemas.microsoft.com/office/drawing/2014/main" id="{88AC0387-0E07-4388-93B6-46255C1C4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718" y="2072431"/>
            <a:ext cx="914400" cy="914400"/>
          </a:xfrm>
          <a:prstGeom prst="rect">
            <a:avLst/>
          </a:prstGeom>
        </p:spPr>
      </p:pic>
      <p:pic>
        <p:nvPicPr>
          <p:cNvPr id="19" name="Gráfico 18" descr="Avión con relleno sólido">
            <a:extLst>
              <a:ext uri="{FF2B5EF4-FFF2-40B4-BE49-F238E27FC236}">
                <a16:creationId xmlns:a16="http://schemas.microsoft.com/office/drawing/2014/main" id="{BA51066E-8037-44F6-AA47-AFD8BC6BD1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236848">
            <a:off x="7123396" y="2104241"/>
            <a:ext cx="914400" cy="914400"/>
          </a:xfrm>
          <a:prstGeom prst="rect">
            <a:avLst/>
          </a:prstGeom>
        </p:spPr>
      </p:pic>
      <p:pic>
        <p:nvPicPr>
          <p:cNvPr id="21" name="Gráfico 20" descr="Lista de comprobación con relleno sólido">
            <a:extLst>
              <a:ext uri="{FF2B5EF4-FFF2-40B4-BE49-F238E27FC236}">
                <a16:creationId xmlns:a16="http://schemas.microsoft.com/office/drawing/2014/main" id="{CEEADAF7-4EB4-431A-99D1-CEBAC69B39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14369" y="2116003"/>
            <a:ext cx="914400" cy="9144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BB67071-7A74-48F0-8134-74BEAF00C6C8}"/>
              </a:ext>
            </a:extLst>
          </p:cNvPr>
          <p:cNvSpPr txBox="1"/>
          <p:nvPr/>
        </p:nvSpPr>
        <p:spPr>
          <a:xfrm>
            <a:off x="709065" y="3530279"/>
            <a:ext cx="22143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Delegación Unión Europea</a:t>
            </a: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Delegación UE Estado Beneficiario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6DF22AA-21B5-4A02-9196-1D6072CCEA2E}"/>
              </a:ext>
            </a:extLst>
          </p:cNvPr>
          <p:cNvSpPr txBox="1"/>
          <p:nvPr/>
        </p:nvSpPr>
        <p:spPr>
          <a:xfrm>
            <a:off x="3629215" y="3526128"/>
            <a:ext cx="211140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>
                <a:latin typeface="Arial"/>
                <a:cs typeface="Arial"/>
              </a:rPr>
              <a:t>Líder del Proyecto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>
                <a:latin typeface="Arial"/>
                <a:cs typeface="Arial"/>
              </a:rPr>
              <a:t>Funcionario/a Administración Beneficiaria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F34CF23-CD6E-4C8D-9FBA-B75A0E458364}"/>
              </a:ext>
            </a:extLst>
          </p:cNvPr>
          <p:cNvSpPr txBox="1"/>
          <p:nvPr/>
        </p:nvSpPr>
        <p:spPr>
          <a:xfrm>
            <a:off x="6490463" y="3526128"/>
            <a:ext cx="221430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600" b="1">
                <a:latin typeface="Arial"/>
                <a:cs typeface="Arial"/>
              </a:rPr>
              <a:t>Contraparte RTA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>
                <a:latin typeface="Arial"/>
                <a:cs typeface="Arial"/>
              </a:rPr>
              <a:t>Funcionario/a Administración Beneficiaria</a:t>
            </a: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FE5B9B6-3A36-4C4B-9C3D-16897A3B679D}"/>
              </a:ext>
            </a:extLst>
          </p:cNvPr>
          <p:cNvSpPr txBox="1"/>
          <p:nvPr/>
        </p:nvSpPr>
        <p:spPr>
          <a:xfrm>
            <a:off x="8657942" y="3571915"/>
            <a:ext cx="36516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16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Unidad de gestion del </a:t>
            </a:r>
            <a:r>
              <a:rPr lang="en-US" sz="1600" b="1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contrato</a:t>
            </a:r>
            <a:r>
              <a:rPr lang="es-E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s-ES" sz="16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Servicio en la Administración Pública del país socio​</a:t>
            </a: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0FE46CB3-CC92-45EF-9926-4178A9E0384E}"/>
              </a:ext>
            </a:extLst>
          </p:cNvPr>
          <p:cNvSpPr/>
          <p:nvPr/>
        </p:nvSpPr>
        <p:spPr>
          <a:xfrm>
            <a:off x="1708217" y="4160871"/>
            <a:ext cx="216000" cy="576000"/>
          </a:xfrm>
          <a:prstGeom prst="down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3AC45B33-06FE-4169-B06A-3B7A2CF9D0D3}"/>
              </a:ext>
            </a:extLst>
          </p:cNvPr>
          <p:cNvSpPr/>
          <p:nvPr/>
        </p:nvSpPr>
        <p:spPr>
          <a:xfrm>
            <a:off x="4576918" y="4160871"/>
            <a:ext cx="216000" cy="57600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lecha: hacia abajo 43">
            <a:extLst>
              <a:ext uri="{FF2B5EF4-FFF2-40B4-BE49-F238E27FC236}">
                <a16:creationId xmlns:a16="http://schemas.microsoft.com/office/drawing/2014/main" id="{F80D0525-4142-4FD3-A872-7526FE94CBFF}"/>
              </a:ext>
            </a:extLst>
          </p:cNvPr>
          <p:cNvSpPr/>
          <p:nvPr/>
        </p:nvSpPr>
        <p:spPr>
          <a:xfrm>
            <a:off x="7489616" y="4160871"/>
            <a:ext cx="216000" cy="576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Flecha: hacia abajo 44">
            <a:extLst>
              <a:ext uri="{FF2B5EF4-FFF2-40B4-BE49-F238E27FC236}">
                <a16:creationId xmlns:a16="http://schemas.microsoft.com/office/drawing/2014/main" id="{4A1287C3-412B-4FE5-842D-7FF0DC707EB9}"/>
              </a:ext>
            </a:extLst>
          </p:cNvPr>
          <p:cNvSpPr/>
          <p:nvPr/>
        </p:nvSpPr>
        <p:spPr>
          <a:xfrm>
            <a:off x="10375783" y="3981179"/>
            <a:ext cx="216000" cy="576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7466F6-C06C-0F76-505E-AC2FBA50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366" y="472300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0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Logo, company name&#10;&#10;Description automatically generated">
            <a:extLst>
              <a:ext uri="{FF2B5EF4-FFF2-40B4-BE49-F238E27FC236}">
                <a16:creationId xmlns:a16="http://schemas.microsoft.com/office/drawing/2014/main" id="{8B71C005-8525-41B7-A0BF-BBF619A3C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40" y="5284172"/>
            <a:ext cx="1294153" cy="9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AFA6468-5C00-4F27-981C-F7E2DF8D7EDA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añadido para las administraciones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079C3B-3F71-4AD5-A13E-48F3EAD32EF4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4BE2339-4D16-4F76-8D4E-DE1D8425253C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5013C354-E5F1-4DA1-A8CA-587A81343B99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095591EE-F827-481D-B542-93DD4DEA9BA0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EDB341D-5B15-4833-81C0-BEC637B18420}"/>
              </a:ext>
            </a:extLst>
          </p:cNvPr>
          <p:cNvCxnSpPr>
            <a:cxnSpLocks/>
          </p:cNvCxnSpPr>
          <p:nvPr/>
        </p:nvCxnSpPr>
        <p:spPr>
          <a:xfrm>
            <a:off x="6096000" y="1271221"/>
            <a:ext cx="609600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Banco con relleno sólido">
            <a:extLst>
              <a:ext uri="{FF2B5EF4-FFF2-40B4-BE49-F238E27FC236}">
                <a16:creationId xmlns:a16="http://schemas.microsoft.com/office/drawing/2014/main" id="{EBB3D34F-D6A2-4A47-9D4E-C889C18FF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3867" y="2450907"/>
            <a:ext cx="1281975" cy="1281975"/>
          </a:xfrm>
          <a:prstGeom prst="rect">
            <a:avLst/>
          </a:prstGeom>
        </p:spPr>
      </p:pic>
      <p:pic>
        <p:nvPicPr>
          <p:cNvPr id="5" name="Gráfico 4" descr="Euro con relleno sólido">
            <a:extLst>
              <a:ext uri="{FF2B5EF4-FFF2-40B4-BE49-F238E27FC236}">
                <a16:creationId xmlns:a16="http://schemas.microsoft.com/office/drawing/2014/main" id="{73192FCC-5AEF-47AA-AB97-569F37F172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4975" y="2450907"/>
            <a:ext cx="1104168" cy="1104168"/>
          </a:xfrm>
          <a:prstGeom prst="rect">
            <a:avLst/>
          </a:prstGeom>
        </p:spPr>
      </p:pic>
      <p:pic>
        <p:nvPicPr>
          <p:cNvPr id="7" name="Gráfico 6" descr="Cabeza con engranajes con relleno sólido">
            <a:extLst>
              <a:ext uri="{FF2B5EF4-FFF2-40B4-BE49-F238E27FC236}">
                <a16:creationId xmlns:a16="http://schemas.microsoft.com/office/drawing/2014/main" id="{EA306916-4D73-45AC-BF94-DF44C1BE7D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1268" y="2400805"/>
            <a:ext cx="1281975" cy="1281975"/>
          </a:xfrm>
          <a:prstGeom prst="rect">
            <a:avLst/>
          </a:prstGeom>
        </p:spPr>
      </p:pic>
      <p:pic>
        <p:nvPicPr>
          <p:cNvPr id="39" name="Gráfico 38" descr="Apretón de manos con relleno sólido">
            <a:extLst>
              <a:ext uri="{FF2B5EF4-FFF2-40B4-BE49-F238E27FC236}">
                <a16:creationId xmlns:a16="http://schemas.microsoft.com/office/drawing/2014/main" id="{EBD4623D-2E56-48BD-B374-EC62BEA1C9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76466" y="2395065"/>
            <a:ext cx="1281974" cy="128197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D5F3ACF-D7ED-40C9-A26A-11C8168138AB}"/>
              </a:ext>
            </a:extLst>
          </p:cNvPr>
          <p:cNvSpPr txBox="1"/>
          <p:nvPr/>
        </p:nvSpPr>
        <p:spPr>
          <a:xfrm>
            <a:off x="191710" y="4174508"/>
            <a:ext cx="3104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Compartir conocimiento público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98C992A-EC67-4F21-8582-2B0D8C75E657}"/>
              </a:ext>
            </a:extLst>
          </p:cNvPr>
          <p:cNvSpPr txBox="1"/>
          <p:nvPr/>
        </p:nvSpPr>
        <p:spPr>
          <a:xfrm>
            <a:off x="3382633" y="4174508"/>
            <a:ext cx="310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Mejora del capital institucional y humano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921F468-7AB0-4A7B-BF4D-47A7ADB01972}"/>
              </a:ext>
            </a:extLst>
          </p:cNvPr>
          <p:cNvSpPr txBox="1"/>
          <p:nvPr/>
        </p:nvSpPr>
        <p:spPr>
          <a:xfrm>
            <a:off x="9925132" y="4165596"/>
            <a:ext cx="2095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Financiar prioridades de Acción Exterior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8CAC101-9AC9-4AB7-BC64-C30007200F6C}"/>
              </a:ext>
            </a:extLst>
          </p:cNvPr>
          <p:cNvSpPr txBox="1"/>
          <p:nvPr/>
        </p:nvSpPr>
        <p:spPr>
          <a:xfrm>
            <a:off x="6734209" y="4165596"/>
            <a:ext cx="276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Establecimiento de relaciones de confianza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40A39B-852B-5B24-5AF8-F1470637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25" y="593277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13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F97B1200-87B6-4117-9D8A-7E490A19BCDD}"/>
              </a:ext>
            </a:extLst>
          </p:cNvPr>
          <p:cNvGraphicFramePr/>
          <p:nvPr/>
        </p:nvGraphicFramePr>
        <p:xfrm>
          <a:off x="-457094" y="2497117"/>
          <a:ext cx="6804645" cy="2444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Logo, company name&#10;&#10;Description automatically generated">
            <a:extLst>
              <a:ext uri="{FF2B5EF4-FFF2-40B4-BE49-F238E27FC236}">
                <a16:creationId xmlns:a16="http://schemas.microsoft.com/office/drawing/2014/main" id="{D765745F-8E25-46B1-A461-E5BA106037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40" y="5284172"/>
            <a:ext cx="1294153" cy="9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E560771-9753-4EDE-BB0F-D488C631003F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s-E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PRÓXIMOS PASOS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6FA8763-E5FB-4F64-AB89-AEE8B35DEF7B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8125D7E3-3AEC-43C0-A5D8-0914D2D36879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A273F49-8841-47D1-810A-F95B0EA7635A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8030D20-1DDB-4ADD-A4B1-9ABC222CCAE1}"/>
              </a:ext>
            </a:extLst>
          </p:cNvPr>
          <p:cNvCxnSpPr>
            <a:cxnSpLocks/>
          </p:cNvCxnSpPr>
          <p:nvPr/>
        </p:nvCxnSpPr>
        <p:spPr>
          <a:xfrm>
            <a:off x="937268" y="1271221"/>
            <a:ext cx="11254732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3FB92502-DFE2-44C1-A253-6FB78AE2708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7100562"/>
              </p:ext>
            </p:extLst>
          </p:nvPr>
        </p:nvGraphicFramePr>
        <p:xfrm>
          <a:off x="738577" y="1598965"/>
          <a:ext cx="4930047" cy="97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179E564-3678-458E-BF36-9C8C935845AC}"/>
              </a:ext>
            </a:extLst>
          </p:cNvPr>
          <p:cNvCxnSpPr>
            <a:cxnSpLocks/>
          </p:cNvCxnSpPr>
          <p:nvPr/>
        </p:nvCxnSpPr>
        <p:spPr>
          <a:xfrm>
            <a:off x="6074734" y="1643907"/>
            <a:ext cx="0" cy="43488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A3E3CA1-0BF6-86C4-3AB2-94F073B1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604809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96A378-444B-B9C7-560B-C301AE08B68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4594" y="1734334"/>
            <a:ext cx="5595516" cy="40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B6965046-27D5-490B-8C5C-5E40F650B199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390103C8-678D-4838-94CD-0CF6086399B5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n-US" sz="2000" u="sng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68D99C9-90B0-41E2-ACC8-4C66C2F27E26}"/>
              </a:ext>
            </a:extLst>
          </p:cNvPr>
          <p:cNvCxnSpPr>
            <a:cxnSpLocks/>
          </p:cNvCxnSpPr>
          <p:nvPr/>
        </p:nvCxnSpPr>
        <p:spPr>
          <a:xfrm>
            <a:off x="2554258" y="1319113"/>
            <a:ext cx="9648000" cy="35243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1C3D6CD-F52E-4DD8-BB74-70B20EBD6B29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B0ECDC6D-8863-4A59-AAB0-3D87E4266D31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28FFDD2D-E8A7-434C-945A-F426D5329E6D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 descr="Logo, company name&#10;&#10;Description automatically generated">
            <a:extLst>
              <a:ext uri="{FF2B5EF4-FFF2-40B4-BE49-F238E27FC236}">
                <a16:creationId xmlns:a16="http://schemas.microsoft.com/office/drawing/2014/main" id="{CECD136D-A4A1-4DB4-A766-7FB81CCAB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40" y="5284172"/>
            <a:ext cx="1294153" cy="9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F51C14C-3C26-43BD-8EBA-99D68C385BD6}"/>
              </a:ext>
            </a:extLst>
          </p:cNvPr>
          <p:cNvSpPr txBox="1"/>
          <p:nvPr/>
        </p:nvSpPr>
        <p:spPr>
          <a:xfrm>
            <a:off x="702961" y="1912027"/>
            <a:ext cx="8087126" cy="32829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1.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Introducción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FIAP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2.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Qué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son los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proyectos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Twinning</a:t>
            </a:r>
          </a:p>
          <a:p>
            <a:pPr algn="just">
              <a:spcAft>
                <a:spcPts val="1000"/>
              </a:spcAft>
              <a:buSzPct val="120000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     2.1. Origen y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objeto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1000"/>
              </a:spcAft>
              <a:buSzPct val="120000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     2.2.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Diseño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circulación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     2.3. 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Principales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actores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perfiles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just">
              <a:spcAft>
                <a:spcPts val="1000"/>
              </a:spcAft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     2.4. Valor 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añadido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 para las 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administraciones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4.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Posibles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socios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y 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rol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España</a:t>
            </a:r>
          </a:p>
          <a:p>
            <a:pPr algn="just"/>
            <a:endParaRPr 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120000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próximos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pasos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1">
            <a:extLst>
              <a:ext uri="{FF2B5EF4-FFF2-40B4-BE49-F238E27FC236}">
                <a16:creationId xmlns:a16="http://schemas.microsoft.com/office/drawing/2014/main" id="{A72C3B8E-5D68-3777-9B64-CBBE2227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66" y="446298"/>
            <a:ext cx="5362805" cy="63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1"/>
            <a:ext cx="12191522" cy="6525662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D878FD7-0E50-4980-B9F4-DF6977FE2D01}"/>
              </a:ext>
            </a:extLst>
          </p:cNvPr>
          <p:cNvSpPr/>
          <p:nvPr/>
        </p:nvSpPr>
        <p:spPr>
          <a:xfrm>
            <a:off x="738577" y="2031564"/>
            <a:ext cx="8862621" cy="26194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115" indent="-285115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Fundación para la internacionalización de las administraciones públicas (FIAP)</a:t>
            </a:r>
          </a:p>
          <a:p>
            <a:pPr marL="285115" indent="-285115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Entidad pública española 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adscrita al MAUEC que gestiona proyectos de cooperación internacional </a:t>
            </a:r>
          </a:p>
          <a:p>
            <a:pPr marL="285115" indent="-285115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Uno de los principales operadores acreditados por la CE para la gestión de proyectos.</a:t>
            </a:r>
          </a:p>
          <a:p>
            <a:pPr marL="285115" indent="-285115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Cooperación para la </a:t>
            </a:r>
            <a:r>
              <a:rPr lang="es-ES" b="1" dirty="0">
                <a:solidFill>
                  <a:srgbClr val="000000"/>
                </a:solidFill>
                <a:latin typeface="Arial"/>
                <a:cs typeface="Arial"/>
              </a:rPr>
              <a:t>mejora de políticas públicas</a:t>
            </a:r>
            <a:r>
              <a:rPr lang="es-ES" dirty="0">
                <a:solidFill>
                  <a:srgbClr val="000000"/>
                </a:solidFill>
                <a:latin typeface="Arial"/>
                <a:cs typeface="Arial"/>
              </a:rPr>
              <a:t> a través del intercambio entre AAPP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2121A28-5A96-409B-9244-C5EFF9E146CB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 anchor="t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 dirty="0">
                <a:solidFill>
                  <a:srgbClr val="19BAEF"/>
                </a:solidFill>
                <a:latin typeface="Arial"/>
                <a:cs typeface="Arial"/>
              </a:rPr>
              <a:t>¿Qué es FIAP?</a:t>
            </a:r>
            <a:endParaRPr lang="es-E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369DCA-43CB-451A-BFFF-463DCBAFB8F7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4F77C7A-B71C-4D7E-9BDB-D347EEC4B3B9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D7E52EA5-AAA9-43F2-9719-0D79A20A5746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EB2BF696-C6A1-478B-A06A-4A2FCBC76E66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32C2374-9EB2-4C35-8850-07E970251B24}"/>
              </a:ext>
            </a:extLst>
          </p:cNvPr>
          <p:cNvCxnSpPr>
            <a:cxnSpLocks/>
          </p:cNvCxnSpPr>
          <p:nvPr/>
        </p:nvCxnSpPr>
        <p:spPr>
          <a:xfrm>
            <a:off x="3752850" y="1271221"/>
            <a:ext cx="843915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Imagen 1">
            <a:extLst>
              <a:ext uri="{FF2B5EF4-FFF2-40B4-BE49-F238E27FC236}">
                <a16:creationId xmlns:a16="http://schemas.microsoft.com/office/drawing/2014/main" id="{9C5960A2-9404-56B5-84E8-D132FDAC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80" y="434886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5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E925983C-AEB5-4C5F-B6E3-495EAF082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21411" r="20026" b="36115"/>
          <a:stretch/>
        </p:blipFill>
        <p:spPr bwMode="auto">
          <a:xfrm>
            <a:off x="5570159" y="1939963"/>
            <a:ext cx="6416046" cy="370839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1"/>
            <a:ext cx="12191522" cy="6858000"/>
            <a:chOff x="-1" y="-8375"/>
            <a:chExt cx="12192001" cy="686653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973B161-50A6-4987-9AC1-14ACDE379DCF}"/>
                </a:ext>
              </a:extLst>
            </p:cNvPr>
            <p:cNvSpPr txBox="1"/>
            <p:nvPr/>
          </p:nvSpPr>
          <p:spPr>
            <a:xfrm>
              <a:off x="1568292" y="6580812"/>
              <a:ext cx="8634614" cy="277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all">
                  <a:solidFill>
                    <a:srgbClr val="001B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Fundación Internacional y para Iberoamérica de la Administración y las Políticas Públicas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AFE6AB1-1388-400A-82E5-FB9579A7293B}"/>
              </a:ext>
            </a:extLst>
          </p:cNvPr>
          <p:cNvSpPr/>
          <p:nvPr/>
        </p:nvSpPr>
        <p:spPr>
          <a:xfrm>
            <a:off x="738578" y="2912092"/>
            <a:ext cx="4527415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0" indent="-28573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Promueve, orienta y gestiona la participación de Administraciones</a:t>
            </a:r>
            <a:endParaRPr lang="es-E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D878FD7-0E50-4980-B9F4-DF6977FE2D01}"/>
              </a:ext>
            </a:extLst>
          </p:cNvPr>
          <p:cNvSpPr/>
          <p:nvPr/>
        </p:nvSpPr>
        <p:spPr>
          <a:xfrm>
            <a:off x="738579" y="1700555"/>
            <a:ext cx="4527415" cy="72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0" indent="-28573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 del funcionamiento de 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sistemas públicos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9B64275-7469-4F18-AD0F-B6725A52E804}"/>
              </a:ext>
            </a:extLst>
          </p:cNvPr>
          <p:cNvSpPr/>
          <p:nvPr/>
        </p:nvSpPr>
        <p:spPr>
          <a:xfrm>
            <a:off x="738577" y="4141912"/>
            <a:ext cx="4527416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0" indent="-28573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Construye </a:t>
            </a:r>
            <a:r>
              <a:rPr lang="es-ES" b="1">
                <a:latin typeface="Arial" panose="020B0604020202020204" pitchFamily="34" charset="0"/>
                <a:cs typeface="Arial" panose="020B0604020202020204" pitchFamily="34" charset="0"/>
              </a:rPr>
              <a:t>espacios de intercambio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2121A28-5A96-409B-9244-C5EFF9E146CB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 de Cooperación 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2369DCA-43CB-451A-BFFF-463DCBAFB8F7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4F77C7A-B71C-4D7E-9BDB-D347EEC4B3B9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D7E52EA5-AAA9-43F2-9719-0D79A20A5746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EB2BF696-C6A1-478B-A06A-4A2FCBC76E66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132C2374-9EB2-4C35-8850-07E970251B24}"/>
              </a:ext>
            </a:extLst>
          </p:cNvPr>
          <p:cNvCxnSpPr>
            <a:cxnSpLocks/>
          </p:cNvCxnSpPr>
          <p:nvPr/>
        </p:nvCxnSpPr>
        <p:spPr>
          <a:xfrm>
            <a:off x="3752850" y="1271221"/>
            <a:ext cx="8439150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21200B3A-305B-66E8-1483-3369A5C24A80}"/>
              </a:ext>
            </a:extLst>
          </p:cNvPr>
          <p:cNvSpPr/>
          <p:nvPr/>
        </p:nvSpPr>
        <p:spPr>
          <a:xfrm>
            <a:off x="738577" y="5091937"/>
            <a:ext cx="4527416" cy="10590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115" indent="-285115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>
                <a:solidFill>
                  <a:srgbClr val="000000"/>
                </a:solidFill>
                <a:latin typeface="Arial"/>
                <a:cs typeface="Arial"/>
              </a:rPr>
              <a:t>Moviliza </a:t>
            </a:r>
            <a:r>
              <a:rPr lang="es-ES" b="1" i="1" err="1">
                <a:solidFill>
                  <a:srgbClr val="000000"/>
                </a:solidFill>
                <a:latin typeface="Arial"/>
                <a:cs typeface="Arial"/>
              </a:rPr>
              <a:t>expertise</a:t>
            </a:r>
            <a:r>
              <a:rPr lang="es-ES" b="1" i="1">
                <a:solidFill>
                  <a:srgbClr val="000000"/>
                </a:solidFill>
                <a:latin typeface="Arial"/>
                <a:cs typeface="Arial"/>
              </a:rPr>
              <a:t> público,</a:t>
            </a:r>
            <a:r>
              <a:rPr lang="es-ES">
                <a:solidFill>
                  <a:srgbClr val="000000"/>
                </a:solidFill>
                <a:latin typeface="Arial"/>
                <a:cs typeface="Arial"/>
              </a:rPr>
              <a:t> transfiriendo conocimiento y experiencia</a:t>
            </a:r>
            <a:endParaRPr lang="es-E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Imagen 1">
            <a:extLst>
              <a:ext uri="{FF2B5EF4-FFF2-40B4-BE49-F238E27FC236}">
                <a16:creationId xmlns:a16="http://schemas.microsoft.com/office/drawing/2014/main" id="{28E67E23-8FF2-1AA6-E06C-8C1B37D63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9" y="451611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6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857804"/>
            <a:chOff x="-1" y="-8375"/>
            <a:chExt cx="12192001" cy="685807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973B161-50A6-4987-9AC1-14ACDE379DCF}"/>
                </a:ext>
              </a:extLst>
            </p:cNvPr>
            <p:cNvSpPr txBox="1"/>
            <p:nvPr/>
          </p:nvSpPr>
          <p:spPr>
            <a:xfrm>
              <a:off x="1568292" y="6572689"/>
              <a:ext cx="8634614" cy="277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cap="all">
                  <a:solidFill>
                    <a:srgbClr val="001B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Fundación Internacional y para Iberoamérica de la Administración y las Políticas Públicas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B21C4F9E-3030-48D2-AEB6-F581406C6C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4" y="2602307"/>
            <a:ext cx="1098521" cy="1098521"/>
          </a:xfrm>
          <a:prstGeom prst="rect">
            <a:avLst/>
          </a:prstGeom>
        </p:spPr>
      </p:pic>
      <p:sp>
        <p:nvSpPr>
          <p:cNvPr id="49" name="Rectángulo redondeado 53">
            <a:extLst>
              <a:ext uri="{FF2B5EF4-FFF2-40B4-BE49-F238E27FC236}">
                <a16:creationId xmlns:a16="http://schemas.microsoft.com/office/drawing/2014/main" id="{82B46430-421D-484A-A024-E8554FCEB6B6}"/>
              </a:ext>
            </a:extLst>
          </p:cNvPr>
          <p:cNvSpPr/>
          <p:nvPr/>
        </p:nvSpPr>
        <p:spPr>
          <a:xfrm>
            <a:off x="1356712" y="2403237"/>
            <a:ext cx="3177033" cy="2620819"/>
          </a:xfrm>
          <a:prstGeom prst="round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35">
              <a:defRPr/>
            </a:pPr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3" name="Imagen 72">
            <a:extLst>
              <a:ext uri="{FF2B5EF4-FFF2-40B4-BE49-F238E27FC236}">
                <a16:creationId xmlns:a16="http://schemas.microsoft.com/office/drawing/2014/main" id="{83C7F8C0-A69D-40D3-BB48-6F63261C9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48" y="2851356"/>
            <a:ext cx="799505" cy="749059"/>
          </a:xfrm>
          <a:prstGeom prst="rect">
            <a:avLst/>
          </a:prstGeom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CD8BCEC6-844B-4CF8-8196-1872D7800930}"/>
              </a:ext>
            </a:extLst>
          </p:cNvPr>
          <p:cNvSpPr/>
          <p:nvPr/>
        </p:nvSpPr>
        <p:spPr>
          <a:xfrm>
            <a:off x="5030796" y="5548860"/>
            <a:ext cx="2121610" cy="49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sz="1999" b="1" dirty="0">
                <a:solidFill>
                  <a:srgbClr val="00277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#TheFIAPway 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AEC54A18-9560-4421-AC5A-8DBE83FD50F0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cooperación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2A00759D-9FF3-49B3-9BFE-2D03CADCDA22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194317B7-BFBC-41E7-BC42-8C20A20AB6AB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FB824C1A-A47A-4115-98C9-82C743BBA7D5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6AE3787A-BD4D-4DD9-B094-28C41EEF0BE3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5CEB28A4-80AC-46A0-A742-BA75B7F2494B}"/>
              </a:ext>
            </a:extLst>
          </p:cNvPr>
          <p:cNvCxnSpPr>
            <a:cxnSpLocks/>
          </p:cNvCxnSpPr>
          <p:nvPr/>
        </p:nvCxnSpPr>
        <p:spPr>
          <a:xfrm>
            <a:off x="3981218" y="1271221"/>
            <a:ext cx="8210782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7A1ABA8-E246-489E-946B-7831000A6837}"/>
              </a:ext>
            </a:extLst>
          </p:cNvPr>
          <p:cNvSpPr/>
          <p:nvPr/>
        </p:nvSpPr>
        <p:spPr>
          <a:xfrm>
            <a:off x="2602617" y="3135635"/>
            <a:ext cx="607587" cy="18049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1F8982-5689-4D55-AC26-51508203B2A2}"/>
              </a:ext>
            </a:extLst>
          </p:cNvPr>
          <p:cNvSpPr txBox="1"/>
          <p:nvPr/>
        </p:nvSpPr>
        <p:spPr>
          <a:xfrm>
            <a:off x="1793762" y="3734798"/>
            <a:ext cx="2370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 acompaña el proceso de reforma de las instituciones beneficiarias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AB760A-23CD-49FD-8F45-BD77999C03A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332826" y="2518999"/>
            <a:ext cx="3921906" cy="2206072"/>
          </a:xfrm>
          <a:prstGeom prst="rect">
            <a:avLst/>
          </a:prstGeom>
        </p:spPr>
      </p:pic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2A0A9CB9-8685-44BF-B350-2249C361B72A}"/>
              </a:ext>
            </a:extLst>
          </p:cNvPr>
          <p:cNvSpPr/>
          <p:nvPr/>
        </p:nvSpPr>
        <p:spPr>
          <a:xfrm>
            <a:off x="5420750" y="3579185"/>
            <a:ext cx="1266799" cy="26892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5F6B29-34FB-460A-BF91-2DE1A5DA799D}"/>
              </a:ext>
            </a:extLst>
          </p:cNvPr>
          <p:cNvSpPr txBox="1"/>
          <p:nvPr/>
        </p:nvSpPr>
        <p:spPr>
          <a:xfrm>
            <a:off x="7214147" y="4627350"/>
            <a:ext cx="415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s-ES"/>
              <a:t> </a:t>
            </a: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directos</a:t>
            </a:r>
            <a:r>
              <a:rPr lang="es-ES"/>
              <a:t> </a:t>
            </a: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la población</a:t>
            </a:r>
          </a:p>
        </p:txBody>
      </p:sp>
      <p:pic>
        <p:nvPicPr>
          <p:cNvPr id="5122" name="Imagen 1">
            <a:extLst>
              <a:ext uri="{FF2B5EF4-FFF2-40B4-BE49-F238E27FC236}">
                <a16:creationId xmlns:a16="http://schemas.microsoft.com/office/drawing/2014/main" id="{5755E7AB-0A19-CC8C-0B37-435E11564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52" y="583267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AEC54A18-9560-4421-AC5A-8DBE83FD50F0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por área geográfica (presupuesto 2016-2021)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2A00759D-9FF3-49B3-9BFE-2D03CADCDA22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80" name="Grupo 79">
            <a:extLst>
              <a:ext uri="{FF2B5EF4-FFF2-40B4-BE49-F238E27FC236}">
                <a16:creationId xmlns:a16="http://schemas.microsoft.com/office/drawing/2014/main" id="{194317B7-BFBC-41E7-BC42-8C20A20AB6AB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81" name="Conector recto 80">
              <a:extLst>
                <a:ext uri="{FF2B5EF4-FFF2-40B4-BE49-F238E27FC236}">
                  <a16:creationId xmlns:a16="http://schemas.microsoft.com/office/drawing/2014/main" id="{FB824C1A-A47A-4115-98C9-82C743BBA7D5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cto 82">
              <a:extLst>
                <a:ext uri="{FF2B5EF4-FFF2-40B4-BE49-F238E27FC236}">
                  <a16:creationId xmlns:a16="http://schemas.microsoft.com/office/drawing/2014/main" id="{6AE3787A-BD4D-4DD9-B094-28C41EEF0BE3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5CEB28A4-80AC-46A0-A742-BA75B7F2494B}"/>
              </a:ext>
            </a:extLst>
          </p:cNvPr>
          <p:cNvCxnSpPr>
            <a:cxnSpLocks/>
          </p:cNvCxnSpPr>
          <p:nvPr/>
        </p:nvCxnSpPr>
        <p:spPr>
          <a:xfrm>
            <a:off x="7762875" y="1271221"/>
            <a:ext cx="4429125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99D34157-7AAC-4A86-8EE2-7FB1CE0E4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47" y="1403228"/>
            <a:ext cx="9998307" cy="5023539"/>
          </a:xfrm>
          <a:prstGeom prst="rect">
            <a:avLst/>
          </a:prstGeom>
        </p:spPr>
      </p:pic>
      <p:pic>
        <p:nvPicPr>
          <p:cNvPr id="6146" name="Imagen 1">
            <a:extLst>
              <a:ext uri="{FF2B5EF4-FFF2-40B4-BE49-F238E27FC236}">
                <a16:creationId xmlns:a16="http://schemas.microsoft.com/office/drawing/2014/main" id="{8406BF87-7CF7-CB09-1551-1888EEF96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820" y="466008"/>
            <a:ext cx="3954191" cy="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B6965046-27D5-490B-8C5C-5E40F650B199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 anchor="t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>
                <a:solidFill>
                  <a:srgbClr val="19BAEF"/>
                </a:solidFill>
                <a:latin typeface="Arial"/>
                <a:cs typeface="Arial"/>
              </a:rPr>
              <a:t>Orígenes y objeto</a:t>
            </a:r>
            <a:endParaRPr lang="es-ES" sz="200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390103C8-678D-4838-94CD-0CF6086399B5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/>
                <a:cs typeface="Arial"/>
              </a:rPr>
              <a:t>TWINNING - </a:t>
            </a:r>
            <a:r>
              <a:rPr lang="en-US" sz="2000" b="1" dirty="0" err="1">
                <a:solidFill>
                  <a:srgbClr val="002776"/>
                </a:solidFill>
                <a:latin typeface="Arial"/>
                <a:cs typeface="Arial"/>
              </a:rPr>
              <a:t>Instrumento</a:t>
            </a:r>
            <a:r>
              <a:rPr lang="en-US" sz="2000" b="1" dirty="0">
                <a:solidFill>
                  <a:srgbClr val="002776"/>
                </a:solidFill>
                <a:latin typeface="Arial"/>
                <a:cs typeface="Arial"/>
              </a:rPr>
              <a:t> de Cooperación de la Comisión Europea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defTabSz="497718">
              <a:spcBef>
                <a:spcPct val="0"/>
              </a:spcBef>
              <a:defRPr/>
            </a:pPr>
            <a:endParaRPr lang="en-US" sz="2000" b="1" dirty="0">
              <a:solidFill>
                <a:srgbClr val="00277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368D99C9-90B0-41E2-ACC8-4C66C2F27E26}"/>
              </a:ext>
            </a:extLst>
          </p:cNvPr>
          <p:cNvCxnSpPr>
            <a:cxnSpLocks/>
          </p:cNvCxnSpPr>
          <p:nvPr/>
        </p:nvCxnSpPr>
        <p:spPr>
          <a:xfrm>
            <a:off x="4518837" y="1271221"/>
            <a:ext cx="7672923" cy="72502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upo 42">
            <a:extLst>
              <a:ext uri="{FF2B5EF4-FFF2-40B4-BE49-F238E27FC236}">
                <a16:creationId xmlns:a16="http://schemas.microsoft.com/office/drawing/2014/main" id="{01C3D6CD-F52E-4DD8-BB74-70B20EBD6B29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B0ECDC6D-8863-4A59-AAB0-3D87E4266D31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28FFDD2D-E8A7-434C-945A-F426D5329E6D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Imagen 19" descr="Logo, company name&#10;&#10;Description automatically generated">
            <a:extLst>
              <a:ext uri="{FF2B5EF4-FFF2-40B4-BE49-F238E27FC236}">
                <a16:creationId xmlns:a16="http://schemas.microsoft.com/office/drawing/2014/main" id="{CECD136D-A4A1-4DB4-A766-7FB81CCAB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91" y="1372851"/>
            <a:ext cx="1643219" cy="12319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E24A269-18C8-4449-92F2-6DCFA415BA53}"/>
              </a:ext>
            </a:extLst>
          </p:cNvPr>
          <p:cNvSpPr txBox="1"/>
          <p:nvPr/>
        </p:nvSpPr>
        <p:spPr>
          <a:xfrm>
            <a:off x="347474" y="2575891"/>
            <a:ext cx="3776466" cy="3013591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SzPct val="120000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ORIGEN Y EVOLUCIÓN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Cuándo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?: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1998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¿Para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Acercar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vecindad oriental al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acervo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comunitario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adhesion,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transposición, aplicación y cumplimiento del acervo de la UE.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¿</a:t>
            </a: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Dónde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Extendido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a Vecindad y,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recientemente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, ALC-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África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-Asia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CEE6C-46D8-45E3-9523-5D94D8DF4870}"/>
              </a:ext>
            </a:extLst>
          </p:cNvPr>
          <p:cNvSpPr txBox="1"/>
          <p:nvPr/>
        </p:nvSpPr>
        <p:spPr>
          <a:xfrm>
            <a:off x="4490520" y="2831279"/>
            <a:ext cx="3420000" cy="2502813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1000"/>
              </a:spcAft>
              <a:buSzPct val="120000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MARCO LEGAL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Acuerdo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marco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España-UE (2000)</a:t>
            </a: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Decisión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Comisión </a:t>
            </a:r>
            <a:r>
              <a:rPr lang="es-ES" sz="1600" dirty="0">
                <a:solidFill>
                  <a:srgbClr val="000000"/>
                </a:solidFill>
                <a:latin typeface="Arial"/>
                <a:cs typeface="Arial"/>
              </a:rPr>
              <a:t>C(2017)1122 </a:t>
            </a: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 Manual Twinning (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revisión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2022)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1A7BB-B0B8-48B9-8929-7A2042AC8552}"/>
              </a:ext>
            </a:extLst>
          </p:cNvPr>
          <p:cNvSpPr txBox="1"/>
          <p:nvPr/>
        </p:nvSpPr>
        <p:spPr>
          <a:xfrm>
            <a:off x="8277101" y="2712097"/>
            <a:ext cx="3420000" cy="2741176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20000"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ESPECIFICIDADES</a:t>
            </a: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Exclusivamente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entre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administraciones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públicas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Orientado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demanda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beneficiario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y a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resultados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concretos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10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Duración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aprox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. 2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años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/>
                <a:cs typeface="Arial"/>
              </a:rPr>
              <a:t>presupuesto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 1-2 MEUR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2203BD-7E7E-4160-8CB5-33EA7F47C7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504" t="19630" r="27005" b="22859"/>
          <a:stretch/>
        </p:blipFill>
        <p:spPr>
          <a:xfrm>
            <a:off x="5663344" y="1387680"/>
            <a:ext cx="856514" cy="11172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CDCC3BF-C153-4460-992D-88BBABD60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877" y="1511334"/>
            <a:ext cx="997659" cy="965215"/>
          </a:xfrm>
          <a:prstGeom prst="rect">
            <a:avLst/>
          </a:prstGeom>
        </p:spPr>
      </p:pic>
      <p:pic>
        <p:nvPicPr>
          <p:cNvPr id="7170" name="Imagen 1">
            <a:extLst>
              <a:ext uri="{FF2B5EF4-FFF2-40B4-BE49-F238E27FC236}">
                <a16:creationId xmlns:a16="http://schemas.microsoft.com/office/drawing/2014/main" id="{DB401E46-3ABF-1FD0-E2C4-BDEBF1E1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462025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21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0F22005-5749-4802-8BCB-552E4799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05" y="1954953"/>
            <a:ext cx="1933819" cy="133272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704CED21-D998-46D5-91C7-95A65FC665D7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 dirty="0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endParaRPr lang="es-ES" sz="2000" dirty="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8348C50-1BBB-44A3-ADBB-4F2FC28147DD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0F4B502E-8394-45CD-9A08-B0F54F639ACE}"/>
              </a:ext>
            </a:extLst>
          </p:cNvPr>
          <p:cNvCxnSpPr>
            <a:cxnSpLocks/>
          </p:cNvCxnSpPr>
          <p:nvPr/>
        </p:nvCxnSpPr>
        <p:spPr>
          <a:xfrm>
            <a:off x="1798983" y="1283643"/>
            <a:ext cx="1039301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500E4B1-8E50-406F-BBED-9671617CD5B0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5F5C3DB5-24EE-4F00-A608-EF35E8E6C78B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3AB2F71A-C3CF-4BFA-9536-900216156449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D168C1C-8D44-BC04-0DAE-8A31572B6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353" y="1461054"/>
            <a:ext cx="7331795" cy="3674527"/>
          </a:xfrm>
          <a:prstGeom prst="rect">
            <a:avLst/>
          </a:prstGeom>
        </p:spPr>
      </p:pic>
      <p:pic>
        <p:nvPicPr>
          <p:cNvPr id="8194" name="Imagen 1">
            <a:extLst>
              <a:ext uri="{FF2B5EF4-FFF2-40B4-BE49-F238E27FC236}">
                <a16:creationId xmlns:a16="http://schemas.microsoft.com/office/drawing/2014/main" id="{7EC57A00-6E78-BCDE-4133-61C66D94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38" y="502855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4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2B4E5AEA-2AE4-4698-8D70-1272432F9964}"/>
              </a:ext>
            </a:extLst>
          </p:cNvPr>
          <p:cNvGrpSpPr/>
          <p:nvPr/>
        </p:nvGrpSpPr>
        <p:grpSpPr>
          <a:xfrm>
            <a:off x="239" y="-8239"/>
            <a:ext cx="12191522" cy="6533523"/>
            <a:chOff x="-1" y="-8375"/>
            <a:chExt cx="12192001" cy="653378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F915454-86AC-4E3C-A4F0-F26CA46EA601}"/>
                </a:ext>
              </a:extLst>
            </p:cNvPr>
            <p:cNvSpPr/>
            <p:nvPr/>
          </p:nvSpPr>
          <p:spPr>
            <a:xfrm rot="10800000">
              <a:off x="1" y="-8375"/>
              <a:ext cx="12191999" cy="325696"/>
            </a:xfrm>
            <a:prstGeom prst="rect">
              <a:avLst/>
            </a:prstGeom>
            <a:gradFill flip="none" rotWithShape="1">
              <a:gsLst>
                <a:gs pos="61000">
                  <a:srgbClr val="002776"/>
                </a:gs>
                <a:gs pos="100000">
                  <a:srgbClr val="43BCE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999"/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221B343-5477-4606-BC26-2654168F4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 flipV="1">
              <a:off x="-1" y="6464446"/>
              <a:ext cx="12192000" cy="60959"/>
            </a:xfrm>
            <a:prstGeom prst="rect">
              <a:avLst/>
            </a:prstGeom>
          </p:spPr>
        </p:pic>
      </p:grpSp>
      <p:cxnSp>
        <p:nvCxnSpPr>
          <p:cNvPr id="1041" name="Straight Connector 2">
            <a:extLst>
              <a:ext uri="{FF2B5EF4-FFF2-40B4-BE49-F238E27FC236}">
                <a16:creationId xmlns:a16="http://schemas.microsoft.com/office/drawing/2014/main" id="{B73B6B21-A8DD-4ECD-BB6E-AE9FBBA0CC28}"/>
              </a:ext>
            </a:extLst>
          </p:cNvPr>
          <p:cNvCxnSpPr/>
          <p:nvPr/>
        </p:nvCxnSpPr>
        <p:spPr>
          <a:xfrm>
            <a:off x="202032" y="6273591"/>
            <a:ext cx="11277111" cy="1997"/>
          </a:xfrm>
          <a:prstGeom prst="line">
            <a:avLst/>
          </a:prstGeom>
          <a:ln w="3175">
            <a:solidFill>
              <a:srgbClr val="00277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 descr="Logo, company name&#10;&#10;Description automatically generated">
            <a:extLst>
              <a:ext uri="{FF2B5EF4-FFF2-40B4-BE49-F238E27FC236}">
                <a16:creationId xmlns:a16="http://schemas.microsoft.com/office/drawing/2014/main" id="{D765745F-8E25-46B1-A461-E5BA1060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540" y="5284172"/>
            <a:ext cx="1294153" cy="97023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5650A80-C3DB-4D9E-BA81-519E2FBB852D}"/>
              </a:ext>
            </a:extLst>
          </p:cNvPr>
          <p:cNvSpPr txBox="1">
            <a:spLocks/>
          </p:cNvSpPr>
          <p:nvPr/>
        </p:nvSpPr>
        <p:spPr>
          <a:xfrm>
            <a:off x="937268" y="1060738"/>
            <a:ext cx="10308667" cy="388723"/>
          </a:xfrm>
          <a:prstGeom prst="rect">
            <a:avLst/>
          </a:prstGeom>
        </p:spPr>
        <p:txBody>
          <a:bodyPr wrap="square" lIns="80162" tIns="40082" rIns="80162" bIns="40082">
            <a:spAutoFit/>
          </a:bodyPr>
          <a:lstStyle>
            <a:defPPr>
              <a:defRPr lang="es-ES"/>
            </a:defPPr>
            <a:lvl2pPr marL="269841" lvl="1" algn="ctr">
              <a:spcBef>
                <a:spcPts val="600"/>
              </a:spcBef>
              <a:spcAft>
                <a:spcPts val="1800"/>
              </a:spcAft>
              <a:defRPr sz="1600">
                <a:solidFill>
                  <a:srgbClr val="032478"/>
                </a:solidFill>
                <a:latin typeface="Gill Sans"/>
                <a:ea typeface="+mj-ea"/>
                <a:cs typeface="Gill Sans"/>
              </a:defRPr>
            </a:lvl2pPr>
          </a:lstStyle>
          <a:p>
            <a:r>
              <a:rPr lang="es-ES" sz="2000" b="1" dirty="0">
                <a:solidFill>
                  <a:srgbClr val="19B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papel de la FIAP</a:t>
            </a:r>
            <a:endParaRPr lang="es-ES" sz="2000" dirty="0">
              <a:solidFill>
                <a:srgbClr val="19B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FB05BD6-3E8F-4066-8EC8-D08A0CCD75CA}"/>
              </a:ext>
            </a:extLst>
          </p:cNvPr>
          <p:cNvSpPr txBox="1">
            <a:spLocks/>
          </p:cNvSpPr>
          <p:nvPr/>
        </p:nvSpPr>
        <p:spPr>
          <a:xfrm>
            <a:off x="486101" y="635037"/>
            <a:ext cx="11211000" cy="450599"/>
          </a:xfrm>
          <a:prstGeom prst="rect">
            <a:avLst/>
          </a:prstGeom>
        </p:spPr>
        <p:txBody>
          <a:bodyPr/>
          <a:lstStyle/>
          <a:p>
            <a:pPr defTabSz="497718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FIAP</a:t>
            </a:r>
            <a:endParaRPr lang="en-US" sz="2000" u="sng" dirty="0">
              <a:solidFill>
                <a:srgbClr val="03247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90354BB-D0CF-4213-BE55-2F7A014A93C0}"/>
              </a:ext>
            </a:extLst>
          </p:cNvPr>
          <p:cNvGrpSpPr/>
          <p:nvPr/>
        </p:nvGrpSpPr>
        <p:grpSpPr>
          <a:xfrm>
            <a:off x="738577" y="1003563"/>
            <a:ext cx="198691" cy="267658"/>
            <a:chOff x="342900" y="1327417"/>
            <a:chExt cx="295275" cy="253733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90D082DD-54FA-43FC-8B90-4EEB88EE8B31}"/>
                </a:ext>
              </a:extLst>
            </p:cNvPr>
            <p:cNvCxnSpPr/>
            <p:nvPr/>
          </p:nvCxnSpPr>
          <p:spPr>
            <a:xfrm>
              <a:off x="342900" y="1327417"/>
              <a:ext cx="0" cy="25373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C3C79D2D-6731-4796-A81B-A17C48552606}"/>
                </a:ext>
              </a:extLst>
            </p:cNvPr>
            <p:cNvCxnSpPr/>
            <p:nvPr/>
          </p:nvCxnSpPr>
          <p:spPr>
            <a:xfrm>
              <a:off x="342900" y="1581150"/>
              <a:ext cx="295275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637A7471-E153-4F91-B057-588412F5AB27}"/>
              </a:ext>
            </a:extLst>
          </p:cNvPr>
          <p:cNvCxnSpPr>
            <a:cxnSpLocks/>
          </p:cNvCxnSpPr>
          <p:nvPr/>
        </p:nvCxnSpPr>
        <p:spPr>
          <a:xfrm>
            <a:off x="3631963" y="1271221"/>
            <a:ext cx="8560037" cy="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áfico 2" descr="Cinta con relleno sólido">
            <a:extLst>
              <a:ext uri="{FF2B5EF4-FFF2-40B4-BE49-F238E27FC236}">
                <a16:creationId xmlns:a16="http://schemas.microsoft.com/office/drawing/2014/main" id="{817DE96D-F215-4DF1-BA21-D1349C3057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8469" y="2556651"/>
            <a:ext cx="1332000" cy="1332000"/>
          </a:xfrm>
          <a:prstGeom prst="rect">
            <a:avLst/>
          </a:prstGeom>
        </p:spPr>
      </p:pic>
      <p:pic>
        <p:nvPicPr>
          <p:cNvPr id="5" name="Gráfico 4" descr="Podio con relleno sólido">
            <a:extLst>
              <a:ext uri="{FF2B5EF4-FFF2-40B4-BE49-F238E27FC236}">
                <a16:creationId xmlns:a16="http://schemas.microsoft.com/office/drawing/2014/main" id="{1CAD003A-4556-4604-82E5-AE8C239515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5601" y="2567312"/>
            <a:ext cx="1332000" cy="1332000"/>
          </a:xfrm>
          <a:prstGeom prst="rect">
            <a:avLst/>
          </a:prstGeom>
        </p:spPr>
      </p:pic>
      <p:pic>
        <p:nvPicPr>
          <p:cNvPr id="7" name="Gráfico 6" descr="Hombre trabajador de la construcción contorno">
            <a:extLst>
              <a:ext uri="{FF2B5EF4-FFF2-40B4-BE49-F238E27FC236}">
                <a16:creationId xmlns:a16="http://schemas.microsoft.com/office/drawing/2014/main" id="{36395102-1259-4642-AED1-5804929DB0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98821" y="2403237"/>
            <a:ext cx="1345021" cy="134502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948B5F-6F56-4E14-884F-623A4EAEC1E5}"/>
              </a:ext>
            </a:extLst>
          </p:cNvPr>
          <p:cNvSpPr txBox="1"/>
          <p:nvPr/>
        </p:nvSpPr>
        <p:spPr>
          <a:xfrm>
            <a:off x="486101" y="4391378"/>
            <a:ext cx="342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Única entidad acreditada en España para la gestión de </a:t>
            </a:r>
            <a:r>
              <a:rPr lang="es-ES" sz="1600" err="1">
                <a:latin typeface="Arial" panose="020B0604020202020204" pitchFamily="34" charset="0"/>
                <a:cs typeface="Arial" panose="020B0604020202020204" pitchFamily="34" charset="0"/>
              </a:rPr>
              <a:t>Twinning</a:t>
            </a: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674334F-67D4-42FA-824A-513FB7836A97}"/>
              </a:ext>
            </a:extLst>
          </p:cNvPr>
          <p:cNvSpPr txBox="1"/>
          <p:nvPr/>
        </p:nvSpPr>
        <p:spPr>
          <a:xfrm>
            <a:off x="4563009" y="4419356"/>
            <a:ext cx="3057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Mayor operador histórico de TW en la UE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F0F08CF-91C3-46D9-93D1-81A5528F45B4}"/>
              </a:ext>
            </a:extLst>
          </p:cNvPr>
          <p:cNvSpPr txBox="1"/>
          <p:nvPr/>
        </p:nvSpPr>
        <p:spPr>
          <a:xfrm>
            <a:off x="8032877" y="4432943"/>
            <a:ext cx="407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Permite a las administraciones centrarse en el conocimiento técnico</a:t>
            </a:r>
          </a:p>
        </p:txBody>
      </p:sp>
      <p:pic>
        <p:nvPicPr>
          <p:cNvPr id="9218" name="Imagen 1">
            <a:extLst>
              <a:ext uri="{FF2B5EF4-FFF2-40B4-BE49-F238E27FC236}">
                <a16:creationId xmlns:a16="http://schemas.microsoft.com/office/drawing/2014/main" id="{9587F8AF-C816-254A-7115-83865E99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981" y="503030"/>
            <a:ext cx="35687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d0e87c-e24d-4282-8f09-0b9d21a69f75" xsi:nil="true"/>
    <lcf76f155ced4ddcb4097134ff3c332f xmlns="5d43fe7d-a19b-4903-abeb-dbf0d0ad8fe0">
      <Terms xmlns="http://schemas.microsoft.com/office/infopath/2007/PartnerControls"/>
    </lcf76f155ced4ddcb4097134ff3c332f>
    <hee8b961e93f49c9ba2182752861b43e xmlns="5d43fe7d-a19b-4903-abeb-dbf0d0ad8fe0">
      <Terms xmlns="http://schemas.microsoft.com/office/infopath/2007/PartnerControls"/>
    </hee8b961e93f49c9ba2182752861b43e>
    <FechayHora xmlns="5d43fe7d-a19b-4903-abeb-dbf0d0ad8fe0" xsi:nil="true"/>
    <_Flow_SignoffStatus xmlns="5d43fe7d-a19b-4903-abeb-dbf0d0ad8fe0" xsi:nil="true"/>
    <e8eb15ca95a444d0ae67f8a0aa68a7ce xmlns="5d43fe7d-a19b-4903-abeb-dbf0d0ad8fe0">
      <Terms xmlns="http://schemas.microsoft.com/office/infopath/2007/PartnerControls"/>
    </e8eb15ca95a444d0ae67f8a0aa68a7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AC9F3E4CB3D04CB1EEC6DCC595FA08" ma:contentTypeVersion="34" ma:contentTypeDescription="Crear nuevo documento." ma:contentTypeScope="" ma:versionID="cfd4f53c7b39aea58dafe9ffd07f7caf">
  <xsd:schema xmlns:xsd="http://www.w3.org/2001/XMLSchema" xmlns:xs="http://www.w3.org/2001/XMLSchema" xmlns:p="http://schemas.microsoft.com/office/2006/metadata/properties" xmlns:ns2="46d0e87c-e24d-4282-8f09-0b9d21a69f75" xmlns:ns3="5d43fe7d-a19b-4903-abeb-dbf0d0ad8fe0" xmlns:ns4="824b0e0e-68f8-42e2-b760-639bbf649137" targetNamespace="http://schemas.microsoft.com/office/2006/metadata/properties" ma:root="true" ma:fieldsID="9bc8b444322a4fffaa5733e8cbd2d893" ns2:_="" ns3:_="" ns4:_="">
    <xsd:import namespace="46d0e87c-e24d-4282-8f09-0b9d21a69f75"/>
    <xsd:import namespace="5d43fe7d-a19b-4903-abeb-dbf0d0ad8fe0"/>
    <xsd:import namespace="824b0e0e-68f8-42e2-b760-639bbf64913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hee8b961e93f49c9ba2182752861b43e" minOccurs="0"/>
                <xsd:element ref="ns4:SharedWithUsers" minOccurs="0"/>
                <xsd:element ref="ns4:SharedWithDetails" minOccurs="0"/>
                <xsd:element ref="ns3:e8eb15ca95a444d0ae67f8a0aa68a7ce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FechayHora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0e87c-e24d-4282-8f09-0b9d21a69f7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3f15b2d-1e6f-4ebe-883d-88d46a8d7cf2}" ma:internalName="TaxCatchAll" ma:showField="CatchAllData" ma:web="46d0e87c-e24d-4282-8f09-0b9d21a69f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fe7d-a19b-4903-abeb-dbf0d0ad8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hee8b961e93f49c9ba2182752861b43e" ma:index="16" nillable="true" ma:taxonomy="true" ma:internalName="hee8b961e93f49c9ba2182752861b43e" ma:taxonomyFieldName="palabrasclaveempresa" ma:displayName="Palabras clave de FIIAPP" ma:readOnly="false" ma:default="" ma:fieldId="{1ee8b961-e93f-49c9-ba21-82752861b43e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eb15ca95a444d0ae67f8a0aa68a7ce" ma:index="20" nillable="true" ma:taxonomy="true" ma:internalName="e8eb15ca95a444d0ae67f8a0aa68a7ce" ma:taxonomyFieldName="PalabrasClaveSitio" ma:displayName="Palabras clave de sitio" ma:readOnly="false" ma:default="" ma:fieldId="{e8eb15ca-95a4-44d0-ae67-f8a0aa68a7ce}" ma:taxonomyMulti="true" ma:sspId="0f4afbdf-b431-4932-b70a-70c1915ab58e" ma:termSetId="e2a23aa3-2287-48f3-8393-177db2e212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echayHora" ma:index="25" nillable="true" ma:displayName="Fecha y Hora" ma:format="DateOnly" ma:internalName="FechayHora">
      <xsd:simpleType>
        <xsd:restriction base="dms:DateTime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31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b0e0e-68f8-42e2-b760-639bbf649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D212F-7E58-4988-8A3D-8BD7AB2728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948BEF-1D1B-41C2-BFDC-2E43FAA7909B}">
  <ds:schemaRefs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46d0e87c-e24d-4282-8f09-0b9d21a69f75"/>
    <ds:schemaRef ds:uri="5d43fe7d-a19b-4903-abeb-dbf0d0ad8fe0"/>
    <ds:schemaRef ds:uri="http://schemas.microsoft.com/office/2006/documentManagement/types"/>
    <ds:schemaRef ds:uri="http://schemas.microsoft.com/office/infopath/2007/PartnerControls"/>
    <ds:schemaRef ds:uri="824b0e0e-68f8-42e2-b760-639bbf64913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7FEC8F-1986-4DA2-B54A-F38C636A5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0e87c-e24d-4282-8f09-0b9d21a69f75"/>
    <ds:schemaRef ds:uri="5d43fe7d-a19b-4903-abeb-dbf0d0ad8fe0"/>
    <ds:schemaRef ds:uri="824b0e0e-68f8-42e2-b760-639bbf6491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2999</Words>
  <Application>Microsoft Office PowerPoint</Application>
  <PresentationFormat>Panorámica</PresentationFormat>
  <Paragraphs>279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Elisabet Garau Cima - FIIAPP</dc:creator>
  <cp:lastModifiedBy>Nicolas Murillo Faucher - FIIAPP</cp:lastModifiedBy>
  <cp:revision>6</cp:revision>
  <dcterms:created xsi:type="dcterms:W3CDTF">2021-03-08T13:48:21Z</dcterms:created>
  <dcterms:modified xsi:type="dcterms:W3CDTF">2025-05-22T11:14:44Z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0x01010027AC9F3E4CB3D04CB1EEC6DCC595FA08</vt:lpwstr>
  </property>
  <property fmtid="{D5CDD505-2E9C-101B-9397-08002B2CF9AE}" pid="3" name="PalabrasClaveSitio">
    <vt:lpwstr/>
  </property>
  <property fmtid="{D5CDD505-2E9C-101B-9397-08002B2CF9AE}" pid="4" name="palabrasclaveempresa">
    <vt:lpwstr/>
  </property>
  <property fmtid="{D5CDD505-2E9C-101B-9397-08002B2CF9AE}" pid="5" name="MediaServiceImageTags">
    <vt:lpwstr/>
  </property>
</Properties>
</file>