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media/image57.png" ContentType="image/png"/>
  <Override PartName="/ppt/media/image1.png" ContentType="image/png"/>
  <Override PartName="/ppt/media/image298.png" ContentType="image/png"/>
  <Override PartName="/ppt/media/image58.png" ContentType="image/png"/>
  <Override PartName="/ppt/media/image130.png" ContentType="image/png"/>
  <Override PartName="/ppt/media/image2.png" ContentType="image/png"/>
  <Override PartName="/ppt/media/image299.png" ContentType="image/png"/>
  <Override PartName="/ppt/media/image3.png" ContentType="image/png"/>
  <Override PartName="/ppt/media/image131.png" ContentType="image/png"/>
  <Override PartName="/ppt/media/image59.png" ContentType="image/png"/>
  <Override PartName="/ppt/media/image70.png" ContentType="image/png"/>
  <Override PartName="/ppt/media/image4.png" ContentType="image/png"/>
  <Override PartName="/ppt/media/image300.png" ContentType="image/png"/>
  <Override PartName="/ppt/media/image71.png" ContentType="image/png"/>
  <Override PartName="/ppt/media/image5.png" ContentType="image/png"/>
  <Override PartName="/ppt/media/image301.png" ContentType="image/png"/>
  <Override PartName="/ppt/media/image72.png" ContentType="image/png"/>
  <Override PartName="/ppt/media/image6.png" ContentType="image/png"/>
  <Override PartName="/ppt/media/image302.png" ContentType="image/png"/>
  <Override PartName="/ppt/media/image73.png" ContentType="image/png"/>
  <Override PartName="/ppt/media/image7.png" ContentType="image/png"/>
  <Override PartName="/ppt/media/image303.png" ContentType="image/png"/>
  <Override PartName="/ppt/media/image74.png" ContentType="image/png"/>
  <Override PartName="/ppt/media/image8.png" ContentType="image/png"/>
  <Override PartName="/ppt/media/image304.png" ContentType="image/png"/>
  <Override PartName="/ppt/media/image75.png" ContentType="image/png"/>
  <Override PartName="/ppt/media/image9.png" ContentType="image/png"/>
  <Override PartName="/ppt/media/image10.png" ContentType="image/png"/>
  <Override PartName="/ppt/media/image11.png" ContentType="image/png"/>
  <Override PartName="/ppt/media/image12.png" ContentType="image/png"/>
  <Override PartName="/ppt/media/image13.png" ContentType="image/png"/>
  <Override PartName="/ppt/media/image14.png" ContentType="image/png"/>
  <Override PartName="/ppt/media/image15.png" ContentType="image/png"/>
  <Override PartName="/ppt/media/image16.png" ContentType="image/png"/>
  <Override PartName="/ppt/media/image17.png" ContentType="image/png"/>
  <Override PartName="/ppt/media/image18.png" ContentType="image/png"/>
  <Override PartName="/ppt/media/image19.png" ContentType="image/png"/>
  <Override PartName="/ppt/media/image20.png" ContentType="image/png"/>
  <Override PartName="/ppt/media/image21.png" ContentType="image/png"/>
  <Override PartName="/ppt/media/image22.png" ContentType="image/png"/>
  <Override PartName="/ppt/media/image23.png" ContentType="image/png"/>
  <Override PartName="/ppt/media/image24.png" ContentType="image/png"/>
  <Override PartName="/ppt/media/image25.png" ContentType="image/png"/>
  <Override PartName="/ppt/media/image26.png" ContentType="image/png"/>
  <Override PartName="/ppt/media/image27.png" ContentType="image/png"/>
  <Override PartName="/ppt/media/image100.png" ContentType="image/png"/>
  <Override PartName="/ppt/media/image28.png" ContentType="image/png"/>
  <Override PartName="/ppt/media/image101.png" ContentType="image/png"/>
  <Override PartName="/ppt/media/image29.png" ContentType="image/png"/>
  <Override PartName="/ppt/media/image30.png" ContentType="image/png"/>
  <Override PartName="/ppt/media/image31.png" ContentType="image/png"/>
  <Override PartName="/ppt/media/image32.png" ContentType="image/png"/>
  <Override PartName="/ppt/media/image33.png" ContentType="image/png"/>
  <Override PartName="/ppt/media/image34.png" ContentType="image/png"/>
  <Override PartName="/ppt/media/image35.png" ContentType="image/png"/>
  <Override PartName="/ppt/media/image36.png" ContentType="image/png"/>
  <Override PartName="/ppt/media/image37.png" ContentType="image/png"/>
  <Override PartName="/ppt/media/image110.png" ContentType="image/png"/>
  <Override PartName="/ppt/media/image38.png" ContentType="image/png"/>
  <Override PartName="/ppt/media/image111.png" ContentType="image/png"/>
  <Override PartName="/ppt/media/image39.png" ContentType="image/png"/>
  <Override PartName="/ppt/media/image40.png" ContentType="image/png"/>
  <Override PartName="/ppt/media/image41.png" ContentType="image/png"/>
  <Override PartName="/ppt/media/image42.png" ContentType="image/png"/>
  <Override PartName="/ppt/media/image43.png" ContentType="image/png"/>
  <Override PartName="/ppt/media/image44.png" ContentType="image/png"/>
  <Override PartName="/ppt/media/image45.png" ContentType="image/png"/>
  <Override PartName="/ppt/media/image46.png" ContentType="image/png"/>
  <Override PartName="/ppt/media/image47.png" ContentType="image/png"/>
  <Override PartName="/ppt/media/image48.png" ContentType="image/png"/>
  <Override PartName="/ppt/media/image120.png" ContentType="image/png"/>
  <Override PartName="/ppt/media/image49.png" ContentType="image/png"/>
  <Override PartName="/ppt/media/image121.png" ContentType="image/png"/>
  <Override PartName="/ppt/media/image50.png" ContentType="image/png"/>
  <Override PartName="/ppt/media/image51.png" ContentType="image/png"/>
  <Override PartName="/ppt/media/image52.png" ContentType="image/png"/>
  <Override PartName="/ppt/media/image53.png" ContentType="image/png"/>
  <Override PartName="/ppt/media/image54.png" ContentType="image/png"/>
  <Override PartName="/ppt/media/image55.png" ContentType="image/png"/>
  <Override PartName="/ppt/media/image56.png" ContentType="image/png"/>
  <Override PartName="/ppt/media/image60.png" ContentType="image/png"/>
  <Override PartName="/ppt/media/image61.png" ContentType="image/png"/>
  <Override PartName="/ppt/media/image62.png" ContentType="image/png"/>
  <Override PartName="/ppt/media/image63.png" ContentType="image/png"/>
  <Override PartName="/ppt/media/image64.png" ContentType="image/png"/>
  <Override PartName="/ppt/media/image65.png" ContentType="image/png"/>
  <Override PartName="/ppt/media/image66.png" ContentType="image/png"/>
  <Override PartName="/ppt/media/image67.png" ContentType="image/png"/>
  <Override PartName="/ppt/media/image68.png" ContentType="image/png"/>
  <Override PartName="/ppt/media/image140.png" ContentType="image/png"/>
  <Override PartName="/ppt/media/image69.png" ContentType="image/png"/>
  <Override PartName="/ppt/media/image141.png" ContentType="image/png"/>
  <Override PartName="/ppt/media/image76.png" ContentType="image/png"/>
  <Override PartName="/ppt/media/image305.png" ContentType="image/png"/>
  <Override PartName="/ppt/media/image77.png" ContentType="image/png"/>
  <Override PartName="/ppt/media/image306.png" ContentType="image/png"/>
  <Override PartName="/ppt/media/image78.png" ContentType="image/png"/>
  <Override PartName="/ppt/media/image150.png" ContentType="image/png"/>
  <Override PartName="/ppt/media/image307.png" ContentType="image/png"/>
  <Override PartName="/ppt/media/image79.png" ContentType="image/png"/>
  <Override PartName="/ppt/media/image151.png" ContentType="image/png"/>
  <Override PartName="/ppt/media/image308.png" ContentType="image/png"/>
  <Override PartName="/ppt/media/image80.png" ContentType="image/png"/>
  <Override PartName="/ppt/media/image81.png" ContentType="image/png"/>
  <Override PartName="/ppt/media/image310.png" ContentType="image/png"/>
  <Override PartName="/ppt/media/image82.png" ContentType="image/png"/>
  <Override PartName="/ppt/media/image311.png" ContentType="image/png"/>
  <Override PartName="/ppt/media/image83.png" ContentType="image/png"/>
  <Override PartName="/ppt/media/image312.png" ContentType="image/png"/>
  <Override PartName="/ppt/media/image84.png" ContentType="image/png"/>
  <Override PartName="/ppt/media/image313.png" ContentType="image/png"/>
  <Override PartName="/ppt/media/image85.png" ContentType="image/png"/>
  <Override PartName="/ppt/media/image314.png" ContentType="image/png"/>
  <Override PartName="/ppt/media/image86.png" ContentType="image/png"/>
  <Override PartName="/ppt/media/image315.png" ContentType="image/png"/>
  <Override PartName="/ppt/media/image87.png" ContentType="image/png"/>
  <Override PartName="/ppt/media/image316.png" ContentType="image/png"/>
  <Override PartName="/ppt/media/image88.png" ContentType="image/png"/>
  <Override PartName="/ppt/media/image160.png" ContentType="image/png"/>
  <Override PartName="/ppt/media/image317.png" ContentType="image/png"/>
  <Override PartName="/ppt/media/image89.png" ContentType="image/png"/>
  <Override PartName="/ppt/media/image161.png" ContentType="image/png"/>
  <Override PartName="/ppt/media/image318.png" ContentType="image/png"/>
  <Override PartName="/ppt/media/image90.png" ContentType="image/png"/>
  <Override PartName="/ppt/media/image91.png" ContentType="image/png"/>
  <Override PartName="/ppt/media/image320.png" ContentType="image/png"/>
  <Override PartName="/ppt/media/image92.png" ContentType="image/png"/>
  <Override PartName="/ppt/media/image321.png" ContentType="image/png"/>
  <Override PartName="/ppt/media/image93.png" ContentType="image/png"/>
  <Override PartName="/ppt/media/image322.png" ContentType="image/png"/>
  <Override PartName="/ppt/media/image94.png" ContentType="image/png"/>
  <Override PartName="/ppt/media/image323.png" ContentType="image/png"/>
  <Override PartName="/ppt/media/image95.png" ContentType="image/png"/>
  <Override PartName="/ppt/media/image96.png" ContentType="image/png"/>
  <Override PartName="/ppt/media/image97.png" ContentType="image/png"/>
  <Override PartName="/ppt/media/image98.png" ContentType="image/png"/>
  <Override PartName="/ppt/media/image170.png" ContentType="image/png"/>
  <Override PartName="/ppt/media/image99.png" ContentType="image/png"/>
  <Override PartName="/ppt/media/image171.png" ContentType="image/png"/>
  <Override PartName="/ppt/media/image102.png" ContentType="image/png"/>
  <Override PartName="/ppt/media/image103.png" ContentType="image/png"/>
  <Override PartName="/ppt/media/image104.png" ContentType="image/png"/>
  <Override PartName="/ppt/media/image105.png" ContentType="image/png"/>
  <Override PartName="/ppt/media/image106.png" ContentType="image/png"/>
  <Override PartName="/ppt/media/image107.png" ContentType="image/png"/>
  <Override PartName="/ppt/media/image108.png" ContentType="image/png"/>
  <Override PartName="/ppt/media/image109.png" ContentType="image/png"/>
  <Override PartName="/ppt/media/image112.png" ContentType="image/png"/>
  <Override PartName="/ppt/media/image113.png" ContentType="image/png"/>
  <Override PartName="/ppt/media/image114.png" ContentType="image/png"/>
  <Override PartName="/ppt/media/image115.png" ContentType="image/png"/>
  <Override PartName="/ppt/media/image116.png" ContentType="image/png"/>
  <Override PartName="/ppt/media/image117.png" ContentType="image/png"/>
  <Override PartName="/ppt/media/image118.png" ContentType="image/png"/>
  <Override PartName="/ppt/media/image119.png" ContentType="image/png"/>
  <Override PartName="/ppt/media/image122.png" ContentType="image/png"/>
  <Override PartName="/ppt/media/image123.png" ContentType="image/png"/>
  <Override PartName="/ppt/media/image124.png" ContentType="image/png"/>
  <Override PartName="/ppt/media/image125.png" ContentType="image/png"/>
  <Override PartName="/ppt/media/image126.png" ContentType="image/png"/>
  <Override PartName="/ppt/media/image127.png" ContentType="image/png"/>
  <Override PartName="/ppt/media/image128.png" ContentType="image/png"/>
  <Override PartName="/ppt/media/image129.png" ContentType="image/png"/>
  <Override PartName="/ppt/media/image132.png" ContentType="image/png"/>
  <Override PartName="/ppt/media/image133.png" ContentType="image/png"/>
  <Override PartName="/ppt/media/image134.png" ContentType="image/png"/>
  <Override PartName="/ppt/media/image135.png" ContentType="image/png"/>
  <Override PartName="/ppt/media/image136.png" ContentType="image/png"/>
  <Override PartName="/ppt/media/image137.png" ContentType="image/png"/>
  <Override PartName="/ppt/media/image138.png" ContentType="image/png"/>
  <Override PartName="/ppt/media/image139.png" ContentType="image/png"/>
  <Override PartName="/ppt/media/image142.png" ContentType="image/png"/>
  <Override PartName="/ppt/media/image143.png" ContentType="image/png"/>
  <Override PartName="/ppt/media/image144.png" ContentType="image/png"/>
  <Override PartName="/ppt/media/image145.png" ContentType="image/png"/>
  <Override PartName="/ppt/media/image146.png" ContentType="image/png"/>
  <Override PartName="/ppt/media/image147.png" ContentType="image/png"/>
  <Override PartName="/ppt/media/image148.png" ContentType="image/png"/>
  <Override PartName="/ppt/media/image149.png" ContentType="image/png"/>
  <Override PartName="/ppt/media/image152.png" ContentType="image/png"/>
  <Override PartName="/ppt/media/image309.png" ContentType="image/png"/>
  <Override PartName="/ppt/media/image153.png" ContentType="image/png"/>
  <Override PartName="/ppt/media/image154.png" ContentType="image/png"/>
  <Override PartName="/ppt/media/image155.png" ContentType="image/png"/>
  <Override PartName="/ppt/media/image156.png" ContentType="image/png"/>
  <Override PartName="/ppt/media/image157.png" ContentType="image/png"/>
  <Override PartName="/ppt/media/image158.png" ContentType="image/png"/>
  <Override PartName="/ppt/media/image159.png" ContentType="image/png"/>
  <Override PartName="/ppt/media/image162.png" ContentType="image/png"/>
  <Override PartName="/ppt/media/image319.png" ContentType="image/png"/>
  <Override PartName="/ppt/media/image163.png" ContentType="image/png"/>
  <Override PartName="/ppt/media/image164.png" ContentType="image/png"/>
  <Override PartName="/ppt/media/image165.png" ContentType="image/png"/>
  <Override PartName="/ppt/media/image166.png" ContentType="image/png"/>
  <Override PartName="/ppt/media/image167.png" ContentType="image/png"/>
  <Override PartName="/ppt/media/image168.png" ContentType="image/png"/>
  <Override PartName="/ppt/media/image169.png" ContentType="image/png"/>
  <Override PartName="/ppt/media/image172.png" ContentType="image/png"/>
  <Override PartName="/ppt/media/image173.png" ContentType="image/png"/>
  <Override PartName="/ppt/media/image174.png" ContentType="image/png"/>
  <Override PartName="/ppt/media/image175.png" ContentType="image/png"/>
  <Override PartName="/ppt/media/image176.png" ContentType="image/png"/>
  <Override PartName="/ppt/media/image177.png" ContentType="image/png"/>
  <Override PartName="/ppt/media/image178.png" ContentType="image/png"/>
  <Override PartName="/ppt/media/image179.png" ContentType="image/png"/>
  <Override PartName="/ppt/media/image180.png" ContentType="image/png"/>
  <Override PartName="/ppt/media/image181.png" ContentType="image/png"/>
  <Override PartName="/ppt/media/image182.png" ContentType="image/png"/>
  <Override PartName="/ppt/media/image183.png" ContentType="image/png"/>
  <Override PartName="/ppt/media/image184.png" ContentType="image/png"/>
  <Override PartName="/ppt/media/image185.png" ContentType="image/png"/>
  <Override PartName="/ppt/media/image186.png" ContentType="image/png"/>
  <Override PartName="/ppt/media/image187.png" ContentType="image/png"/>
  <Override PartName="/ppt/media/image188.png" ContentType="image/png"/>
  <Override PartName="/ppt/media/image189.png" ContentType="image/png"/>
  <Override PartName="/ppt/media/image190.png" ContentType="image/png"/>
  <Override PartName="/ppt/media/image191.png" ContentType="image/png"/>
  <Override PartName="/ppt/media/image192.png" ContentType="image/png"/>
  <Override PartName="/ppt/media/image193.png" ContentType="image/png"/>
  <Override PartName="/ppt/media/image194.png" ContentType="image/png"/>
  <Override PartName="/ppt/media/image195.png" ContentType="image/png"/>
  <Override PartName="/ppt/media/image196.png" ContentType="image/png"/>
  <Override PartName="/ppt/media/image197.png" ContentType="image/png"/>
  <Override PartName="/ppt/media/image198.png" ContentType="image/png"/>
  <Override PartName="/ppt/media/image199.png" ContentType="image/png"/>
  <Override PartName="/ppt/media/image200.png" ContentType="image/png"/>
  <Override PartName="/ppt/media/image201.png" ContentType="image/png"/>
  <Override PartName="/ppt/media/image202.png" ContentType="image/png"/>
  <Override PartName="/ppt/media/image203.png" ContentType="image/png"/>
  <Override PartName="/ppt/media/image204.png" ContentType="image/png"/>
  <Override PartName="/ppt/media/image205.png" ContentType="image/png"/>
  <Override PartName="/ppt/media/image206.png" ContentType="image/png"/>
  <Override PartName="/ppt/media/image207.png" ContentType="image/png"/>
  <Override PartName="/ppt/media/image208.png" ContentType="image/png"/>
  <Override PartName="/ppt/media/image209.png" ContentType="image/png"/>
  <Override PartName="/ppt/media/image210.png" ContentType="image/png"/>
  <Override PartName="/ppt/media/image211.png" ContentType="image/png"/>
  <Override PartName="/ppt/media/image212.png" ContentType="image/png"/>
  <Override PartName="/ppt/media/image213.png" ContentType="image/png"/>
  <Override PartName="/ppt/media/image214.png" ContentType="image/png"/>
  <Override PartName="/ppt/media/image215.png" ContentType="image/png"/>
  <Override PartName="/ppt/media/image216.jpeg" ContentType="image/jpeg"/>
  <Override PartName="/ppt/media/image290.png" ContentType="image/png"/>
  <Override PartName="/ppt/media/image217.png" ContentType="image/png"/>
  <Override PartName="/ppt/media/image218.png" ContentType="image/png"/>
  <Override PartName="/ppt/media/image219.png" ContentType="image/png"/>
  <Override PartName="/ppt/media/image220.png" ContentType="image/png"/>
  <Override PartName="/ppt/media/image221.png" ContentType="image/png"/>
  <Override PartName="/ppt/media/image222.png" ContentType="image/png"/>
  <Override PartName="/ppt/media/image223.png" ContentType="image/png"/>
  <Override PartName="/ppt/media/image224.png" ContentType="image/png"/>
  <Override PartName="/ppt/media/image225.png" ContentType="image/png"/>
  <Override PartName="/ppt/media/image226.png" ContentType="image/png"/>
  <Override PartName="/ppt/media/image227.png" ContentType="image/png"/>
  <Override PartName="/ppt/media/image228.png" ContentType="image/png"/>
  <Override PartName="/ppt/media/image229.png" ContentType="image/png"/>
  <Override PartName="/ppt/media/image230.png" ContentType="image/png"/>
  <Override PartName="/ppt/media/image231.png" ContentType="image/png"/>
  <Override PartName="/ppt/media/image232.png" ContentType="image/png"/>
  <Override PartName="/ppt/media/image233.png" ContentType="image/png"/>
  <Override PartName="/ppt/media/image234.png" ContentType="image/png"/>
  <Override PartName="/ppt/media/image235.png" ContentType="image/png"/>
  <Override PartName="/ppt/media/image236.png" ContentType="image/png"/>
  <Override PartName="/ppt/media/image237.png" ContentType="image/png"/>
  <Override PartName="/ppt/media/image238.png" ContentType="image/png"/>
  <Override PartName="/ppt/media/image239.png" ContentType="image/png"/>
  <Override PartName="/ppt/media/image240.png" ContentType="image/png"/>
  <Override PartName="/ppt/media/image241.png" ContentType="image/png"/>
  <Override PartName="/ppt/media/image242.png" ContentType="image/png"/>
  <Override PartName="/ppt/media/image243.png" ContentType="image/png"/>
  <Override PartName="/ppt/media/image244.png" ContentType="image/png"/>
  <Override PartName="/ppt/media/image245.png" ContentType="image/png"/>
  <Override PartName="/ppt/media/image246.png" ContentType="image/png"/>
  <Override PartName="/ppt/media/image247.png" ContentType="image/png"/>
  <Override PartName="/ppt/media/image248.png" ContentType="image/png"/>
  <Override PartName="/ppt/media/image249.png" ContentType="image/png"/>
  <Override PartName="/ppt/media/image250.png" ContentType="image/png"/>
  <Override PartName="/ppt/media/image251.png" ContentType="image/png"/>
  <Override PartName="/ppt/media/image252.png" ContentType="image/png"/>
  <Override PartName="/ppt/media/image253.png" ContentType="image/png"/>
  <Override PartName="/ppt/media/image254.png" ContentType="image/png"/>
  <Override PartName="/ppt/media/image255.png" ContentType="image/png"/>
  <Override PartName="/ppt/media/image256.png" ContentType="image/png"/>
  <Override PartName="/ppt/media/image257.png" ContentType="image/png"/>
  <Override PartName="/ppt/media/image258.png" ContentType="image/png"/>
  <Override PartName="/ppt/media/image259.png" ContentType="image/png"/>
  <Override PartName="/ppt/media/image260.png" ContentType="image/png"/>
  <Override PartName="/ppt/media/image261.png" ContentType="image/png"/>
  <Override PartName="/ppt/media/image262.png" ContentType="image/png"/>
  <Override PartName="/ppt/media/image263.png" ContentType="image/png"/>
  <Override PartName="/ppt/media/image264.png" ContentType="image/png"/>
  <Override PartName="/ppt/media/image265.png" ContentType="image/png"/>
  <Override PartName="/ppt/media/image266.png" ContentType="image/png"/>
  <Override PartName="/ppt/media/image267.png" ContentType="image/png"/>
  <Override PartName="/ppt/media/image268.png" ContentType="image/png"/>
  <Override PartName="/ppt/media/image269.png" ContentType="image/png"/>
  <Override PartName="/ppt/media/image270.png" ContentType="image/png"/>
  <Override PartName="/ppt/media/image271.png" ContentType="image/png"/>
  <Override PartName="/ppt/media/image272.png" ContentType="image/png"/>
  <Override PartName="/ppt/media/image273.png" ContentType="image/png"/>
  <Override PartName="/ppt/media/image274.png" ContentType="image/png"/>
  <Override PartName="/ppt/media/image275.png" ContentType="image/png"/>
  <Override PartName="/ppt/media/image276.png" ContentType="image/png"/>
  <Override PartName="/ppt/media/image277.png" ContentType="image/png"/>
  <Override PartName="/ppt/media/image278.png" ContentType="image/png"/>
  <Override PartName="/ppt/media/image279.png" ContentType="image/png"/>
  <Override PartName="/ppt/media/image280.png" ContentType="image/png"/>
  <Override PartName="/ppt/media/image281.png" ContentType="image/png"/>
  <Override PartName="/ppt/media/image282.png" ContentType="image/png"/>
  <Override PartName="/ppt/media/image283.png" ContentType="image/png"/>
  <Override PartName="/ppt/media/image284.png" ContentType="image/png"/>
  <Override PartName="/ppt/media/image285.png" ContentType="image/png"/>
  <Override PartName="/ppt/media/image286.png" ContentType="image/png"/>
  <Override PartName="/ppt/media/image287.png" ContentType="image/png"/>
  <Override PartName="/ppt/media/image288.png" ContentType="image/png"/>
  <Override PartName="/ppt/media/image289.png" ContentType="image/png"/>
  <Override PartName="/ppt/media/image291.png" ContentType="image/png"/>
  <Override PartName="/ppt/media/image292.png" ContentType="image/png"/>
  <Override PartName="/ppt/media/image293.png" ContentType="image/png"/>
  <Override PartName="/ppt/media/image294.png" ContentType="image/png"/>
  <Override PartName="/ppt/media/image295.png" ContentType="image/png"/>
  <Override PartName="/ppt/media/image296.png" ContentType="image/png"/>
  <Override PartName="/ppt/media/image297.png" ContentType="image/png"/>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149"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af-NA"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15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15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5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af-NA"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1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5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af-NA"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16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6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64"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1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68"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170"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71"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17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7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7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76"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178"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79"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80"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81"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82"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183"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2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af-NA"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2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3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af-NA"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3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3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3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3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3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3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af-NA"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s-ES" sz="18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s-ES" sz="1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0" Type="http://schemas.openxmlformats.org/officeDocument/2006/relationships/image" Target="../media/image9.png"/><Relationship Id="rId11" Type="http://schemas.openxmlformats.org/officeDocument/2006/relationships/image" Target="../media/image10.png"/><Relationship Id="rId12" Type="http://schemas.openxmlformats.org/officeDocument/2006/relationships/image" Target="../media/image11.png"/><Relationship Id="rId13" Type="http://schemas.openxmlformats.org/officeDocument/2006/relationships/image" Target="../media/image12.png"/><Relationship Id="rId14" Type="http://schemas.openxmlformats.org/officeDocument/2006/relationships/image" Target="../media/image13.png"/><Relationship Id="rId15" Type="http://schemas.openxmlformats.org/officeDocument/2006/relationships/image" Target="../media/image14.png"/><Relationship Id="rId16" Type="http://schemas.openxmlformats.org/officeDocument/2006/relationships/image" Target="../media/image15.png"/><Relationship Id="rId17" Type="http://schemas.openxmlformats.org/officeDocument/2006/relationships/image" Target="../media/image16.png"/><Relationship Id="rId18" Type="http://schemas.openxmlformats.org/officeDocument/2006/relationships/image" Target="../media/image17.png"/><Relationship Id="rId19" Type="http://schemas.openxmlformats.org/officeDocument/2006/relationships/image" Target="../media/image18.png"/><Relationship Id="rId20" Type="http://schemas.openxmlformats.org/officeDocument/2006/relationships/image" Target="../media/image19.png"/><Relationship Id="rId21" Type="http://schemas.openxmlformats.org/officeDocument/2006/relationships/image" Target="../media/image20.png"/><Relationship Id="rId22" Type="http://schemas.openxmlformats.org/officeDocument/2006/relationships/image" Target="../media/image21.png"/><Relationship Id="rId23" Type="http://schemas.openxmlformats.org/officeDocument/2006/relationships/image" Target="../media/image22.png"/><Relationship Id="rId24" Type="http://schemas.openxmlformats.org/officeDocument/2006/relationships/image" Target="../media/image23.png"/><Relationship Id="rId25" Type="http://schemas.openxmlformats.org/officeDocument/2006/relationships/image" Target="../media/image24.png"/><Relationship Id="rId26" Type="http://schemas.openxmlformats.org/officeDocument/2006/relationships/image" Target="../media/image25.png"/><Relationship Id="rId27" Type="http://schemas.openxmlformats.org/officeDocument/2006/relationships/image" Target="../media/image26.png"/><Relationship Id="rId28" Type="http://schemas.openxmlformats.org/officeDocument/2006/relationships/image" Target="../media/image27.png"/><Relationship Id="rId29" Type="http://schemas.openxmlformats.org/officeDocument/2006/relationships/image" Target="../media/image28.png"/><Relationship Id="rId30" Type="http://schemas.openxmlformats.org/officeDocument/2006/relationships/image" Target="../media/image29.png"/><Relationship Id="rId31" Type="http://schemas.openxmlformats.org/officeDocument/2006/relationships/image" Target="../media/image30.png"/><Relationship Id="rId32" Type="http://schemas.openxmlformats.org/officeDocument/2006/relationships/image" Target="../media/image31.png"/><Relationship Id="rId33" Type="http://schemas.openxmlformats.org/officeDocument/2006/relationships/image" Target="../media/image32.png"/><Relationship Id="rId34" Type="http://schemas.openxmlformats.org/officeDocument/2006/relationships/image" Target="../media/image33.png"/><Relationship Id="rId35" Type="http://schemas.openxmlformats.org/officeDocument/2006/relationships/image" Target="../media/image34.png"/><Relationship Id="rId36" Type="http://schemas.openxmlformats.org/officeDocument/2006/relationships/image" Target="../media/image35.png"/><Relationship Id="rId37" Type="http://schemas.openxmlformats.org/officeDocument/2006/relationships/image" Target="../media/image36.png"/><Relationship Id="rId38" Type="http://schemas.openxmlformats.org/officeDocument/2006/relationships/image" Target="../media/image37.png"/><Relationship Id="rId39" Type="http://schemas.openxmlformats.org/officeDocument/2006/relationships/image" Target="../media/image38.png"/><Relationship Id="rId40" Type="http://schemas.openxmlformats.org/officeDocument/2006/relationships/image" Target="../media/image39.png"/><Relationship Id="rId41" Type="http://schemas.openxmlformats.org/officeDocument/2006/relationships/image" Target="../media/image40.png"/><Relationship Id="rId42" Type="http://schemas.openxmlformats.org/officeDocument/2006/relationships/image" Target="../media/image41.png"/><Relationship Id="rId43" Type="http://schemas.openxmlformats.org/officeDocument/2006/relationships/image" Target="../media/image42.png"/><Relationship Id="rId44" Type="http://schemas.openxmlformats.org/officeDocument/2006/relationships/image" Target="../media/image43.png"/><Relationship Id="rId45" Type="http://schemas.openxmlformats.org/officeDocument/2006/relationships/image" Target="../media/image44.png"/><Relationship Id="rId46" Type="http://schemas.openxmlformats.org/officeDocument/2006/relationships/image" Target="../media/image45.png"/><Relationship Id="rId47" Type="http://schemas.openxmlformats.org/officeDocument/2006/relationships/image" Target="../media/image46.png"/><Relationship Id="rId48" Type="http://schemas.openxmlformats.org/officeDocument/2006/relationships/image" Target="../media/image47.png"/><Relationship Id="rId49" Type="http://schemas.openxmlformats.org/officeDocument/2006/relationships/image" Target="../media/image48.png"/><Relationship Id="rId50" Type="http://schemas.openxmlformats.org/officeDocument/2006/relationships/image" Target="../media/image49.png"/><Relationship Id="rId51" Type="http://schemas.openxmlformats.org/officeDocument/2006/relationships/slideLayout" Target="../slideLayouts/slideLayout1.xml"/><Relationship Id="rId52" Type="http://schemas.openxmlformats.org/officeDocument/2006/relationships/slideLayout" Target="../slideLayouts/slideLayout2.xml"/><Relationship Id="rId53" Type="http://schemas.openxmlformats.org/officeDocument/2006/relationships/slideLayout" Target="../slideLayouts/slideLayout3.xml"/><Relationship Id="rId54" Type="http://schemas.openxmlformats.org/officeDocument/2006/relationships/slideLayout" Target="../slideLayouts/slideLayout4.xml"/><Relationship Id="rId55" Type="http://schemas.openxmlformats.org/officeDocument/2006/relationships/slideLayout" Target="../slideLayouts/slideLayout5.xml"/><Relationship Id="rId56" Type="http://schemas.openxmlformats.org/officeDocument/2006/relationships/slideLayout" Target="../slideLayouts/slideLayout6.xml"/><Relationship Id="rId57" Type="http://schemas.openxmlformats.org/officeDocument/2006/relationships/slideLayout" Target="../slideLayouts/slideLayout7.xml"/><Relationship Id="rId58" Type="http://schemas.openxmlformats.org/officeDocument/2006/relationships/slideLayout" Target="../slideLayouts/slideLayout8.xml"/><Relationship Id="rId59" Type="http://schemas.openxmlformats.org/officeDocument/2006/relationships/slideLayout" Target="../slideLayouts/slideLayout9.xml"/><Relationship Id="rId60" Type="http://schemas.openxmlformats.org/officeDocument/2006/relationships/slideLayout" Target="../slideLayouts/slideLayout10.xml"/><Relationship Id="rId61" Type="http://schemas.openxmlformats.org/officeDocument/2006/relationships/slideLayout" Target="../slideLayouts/slideLayout11.xml"/><Relationship Id="rId62"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50.png"/><Relationship Id="rId3" Type="http://schemas.openxmlformats.org/officeDocument/2006/relationships/image" Target="../media/image51.png"/><Relationship Id="rId4" Type="http://schemas.openxmlformats.org/officeDocument/2006/relationships/image" Target="../media/image52.png"/><Relationship Id="rId5" Type="http://schemas.openxmlformats.org/officeDocument/2006/relationships/image" Target="../media/image53.png"/><Relationship Id="rId6" Type="http://schemas.openxmlformats.org/officeDocument/2006/relationships/image" Target="../media/image54.png"/><Relationship Id="rId7" Type="http://schemas.openxmlformats.org/officeDocument/2006/relationships/image" Target="../media/image55.png"/><Relationship Id="rId8" Type="http://schemas.openxmlformats.org/officeDocument/2006/relationships/image" Target="../media/image56.png"/><Relationship Id="rId9" Type="http://schemas.openxmlformats.org/officeDocument/2006/relationships/image" Target="../media/image57.png"/><Relationship Id="rId10" Type="http://schemas.openxmlformats.org/officeDocument/2006/relationships/image" Target="../media/image58.png"/><Relationship Id="rId11" Type="http://schemas.openxmlformats.org/officeDocument/2006/relationships/image" Target="../media/image59.png"/><Relationship Id="rId12" Type="http://schemas.openxmlformats.org/officeDocument/2006/relationships/image" Target="../media/image60.png"/><Relationship Id="rId13" Type="http://schemas.openxmlformats.org/officeDocument/2006/relationships/image" Target="../media/image61.png"/><Relationship Id="rId14" Type="http://schemas.openxmlformats.org/officeDocument/2006/relationships/image" Target="../media/image62.png"/><Relationship Id="rId15" Type="http://schemas.openxmlformats.org/officeDocument/2006/relationships/image" Target="../media/image63.png"/><Relationship Id="rId16" Type="http://schemas.openxmlformats.org/officeDocument/2006/relationships/image" Target="../media/image64.png"/><Relationship Id="rId17" Type="http://schemas.openxmlformats.org/officeDocument/2006/relationships/image" Target="../media/image65.png"/><Relationship Id="rId18" Type="http://schemas.openxmlformats.org/officeDocument/2006/relationships/image" Target="../media/image66.png"/><Relationship Id="rId19" Type="http://schemas.openxmlformats.org/officeDocument/2006/relationships/image" Target="../media/image67.png"/><Relationship Id="rId20" Type="http://schemas.openxmlformats.org/officeDocument/2006/relationships/image" Target="../media/image68.png"/><Relationship Id="rId21" Type="http://schemas.openxmlformats.org/officeDocument/2006/relationships/image" Target="../media/image69.png"/><Relationship Id="rId22" Type="http://schemas.openxmlformats.org/officeDocument/2006/relationships/image" Target="../media/image70.png"/><Relationship Id="rId23" Type="http://schemas.openxmlformats.org/officeDocument/2006/relationships/image" Target="../media/image71.png"/><Relationship Id="rId24" Type="http://schemas.openxmlformats.org/officeDocument/2006/relationships/image" Target="../media/image72.png"/><Relationship Id="rId25" Type="http://schemas.openxmlformats.org/officeDocument/2006/relationships/image" Target="../media/image73.png"/><Relationship Id="rId26" Type="http://schemas.openxmlformats.org/officeDocument/2006/relationships/image" Target="../media/image74.png"/><Relationship Id="rId27" Type="http://schemas.openxmlformats.org/officeDocument/2006/relationships/image" Target="../media/image75.png"/><Relationship Id="rId28" Type="http://schemas.openxmlformats.org/officeDocument/2006/relationships/image" Target="../media/image76.png"/><Relationship Id="rId29" Type="http://schemas.openxmlformats.org/officeDocument/2006/relationships/image" Target="../media/image77.png"/><Relationship Id="rId30" Type="http://schemas.openxmlformats.org/officeDocument/2006/relationships/image" Target="../media/image78.png"/><Relationship Id="rId31" Type="http://schemas.openxmlformats.org/officeDocument/2006/relationships/image" Target="../media/image79.png"/><Relationship Id="rId32" Type="http://schemas.openxmlformats.org/officeDocument/2006/relationships/image" Target="../media/image80.png"/><Relationship Id="rId33" Type="http://schemas.openxmlformats.org/officeDocument/2006/relationships/image" Target="../media/image81.png"/><Relationship Id="rId34" Type="http://schemas.openxmlformats.org/officeDocument/2006/relationships/image" Target="../media/image82.png"/><Relationship Id="rId35" Type="http://schemas.openxmlformats.org/officeDocument/2006/relationships/image" Target="../media/image83.png"/><Relationship Id="rId36" Type="http://schemas.openxmlformats.org/officeDocument/2006/relationships/image" Target="../media/image84.png"/><Relationship Id="rId37" Type="http://schemas.openxmlformats.org/officeDocument/2006/relationships/image" Target="../media/image85.png"/><Relationship Id="rId38" Type="http://schemas.openxmlformats.org/officeDocument/2006/relationships/image" Target="../media/image86.png"/><Relationship Id="rId39" Type="http://schemas.openxmlformats.org/officeDocument/2006/relationships/image" Target="../media/image87.png"/><Relationship Id="rId40" Type="http://schemas.openxmlformats.org/officeDocument/2006/relationships/image" Target="../media/image88.png"/><Relationship Id="rId41" Type="http://schemas.openxmlformats.org/officeDocument/2006/relationships/image" Target="../media/image89.png"/><Relationship Id="rId42" Type="http://schemas.openxmlformats.org/officeDocument/2006/relationships/image" Target="../media/image90.png"/><Relationship Id="rId43" Type="http://schemas.openxmlformats.org/officeDocument/2006/relationships/image" Target="../media/image91.png"/><Relationship Id="rId44" Type="http://schemas.openxmlformats.org/officeDocument/2006/relationships/image" Target="../media/image92.png"/><Relationship Id="rId45" Type="http://schemas.openxmlformats.org/officeDocument/2006/relationships/image" Target="../media/image93.png"/><Relationship Id="rId46" Type="http://schemas.openxmlformats.org/officeDocument/2006/relationships/image" Target="../media/image94.png"/><Relationship Id="rId47" Type="http://schemas.openxmlformats.org/officeDocument/2006/relationships/image" Target="../media/image95.png"/><Relationship Id="rId48" Type="http://schemas.openxmlformats.org/officeDocument/2006/relationships/image" Target="../media/image96.png"/><Relationship Id="rId49" Type="http://schemas.openxmlformats.org/officeDocument/2006/relationships/image" Target="../media/image97.png"/><Relationship Id="rId50" Type="http://schemas.openxmlformats.org/officeDocument/2006/relationships/image" Target="../media/image98.png"/><Relationship Id="rId51" Type="http://schemas.openxmlformats.org/officeDocument/2006/relationships/slideLayout" Target="../slideLayouts/slideLayout13.xml"/><Relationship Id="rId52" Type="http://schemas.openxmlformats.org/officeDocument/2006/relationships/slideLayout" Target="../slideLayouts/slideLayout14.xml"/><Relationship Id="rId53" Type="http://schemas.openxmlformats.org/officeDocument/2006/relationships/slideLayout" Target="../slideLayouts/slideLayout15.xml"/><Relationship Id="rId54" Type="http://schemas.openxmlformats.org/officeDocument/2006/relationships/slideLayout" Target="../slideLayouts/slideLayout16.xml"/><Relationship Id="rId55" Type="http://schemas.openxmlformats.org/officeDocument/2006/relationships/slideLayout" Target="../slideLayouts/slideLayout17.xml"/><Relationship Id="rId56" Type="http://schemas.openxmlformats.org/officeDocument/2006/relationships/slideLayout" Target="../slideLayouts/slideLayout18.xml"/><Relationship Id="rId57" Type="http://schemas.openxmlformats.org/officeDocument/2006/relationships/slideLayout" Target="../slideLayouts/slideLayout19.xml"/><Relationship Id="rId58" Type="http://schemas.openxmlformats.org/officeDocument/2006/relationships/slideLayout" Target="../slideLayouts/slideLayout20.xml"/><Relationship Id="rId59" Type="http://schemas.openxmlformats.org/officeDocument/2006/relationships/slideLayout" Target="../slideLayouts/slideLayout21.xml"/><Relationship Id="rId60" Type="http://schemas.openxmlformats.org/officeDocument/2006/relationships/slideLayout" Target="../slideLayouts/slideLayout22.xml"/><Relationship Id="rId61" Type="http://schemas.openxmlformats.org/officeDocument/2006/relationships/slideLayout" Target="../slideLayouts/slideLayout23.xml"/><Relationship Id="rId62"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99.png"/><Relationship Id="rId3" Type="http://schemas.openxmlformats.org/officeDocument/2006/relationships/image" Target="../media/image100.png"/><Relationship Id="rId4" Type="http://schemas.openxmlformats.org/officeDocument/2006/relationships/image" Target="../media/image101.png"/><Relationship Id="rId5" Type="http://schemas.openxmlformats.org/officeDocument/2006/relationships/image" Target="../media/image102.png"/><Relationship Id="rId6" Type="http://schemas.openxmlformats.org/officeDocument/2006/relationships/image" Target="../media/image103.png"/><Relationship Id="rId7" Type="http://schemas.openxmlformats.org/officeDocument/2006/relationships/image" Target="../media/image104.png"/><Relationship Id="rId8" Type="http://schemas.openxmlformats.org/officeDocument/2006/relationships/image" Target="../media/image105.png"/><Relationship Id="rId9" Type="http://schemas.openxmlformats.org/officeDocument/2006/relationships/image" Target="../media/image106.png"/><Relationship Id="rId10" Type="http://schemas.openxmlformats.org/officeDocument/2006/relationships/image" Target="../media/image107.png"/><Relationship Id="rId11" Type="http://schemas.openxmlformats.org/officeDocument/2006/relationships/image" Target="../media/image108.png"/><Relationship Id="rId12" Type="http://schemas.openxmlformats.org/officeDocument/2006/relationships/image" Target="../media/image109.png"/><Relationship Id="rId13" Type="http://schemas.openxmlformats.org/officeDocument/2006/relationships/image" Target="../media/image110.png"/><Relationship Id="rId14" Type="http://schemas.openxmlformats.org/officeDocument/2006/relationships/image" Target="../media/image111.png"/><Relationship Id="rId15" Type="http://schemas.openxmlformats.org/officeDocument/2006/relationships/image" Target="../media/image112.png"/><Relationship Id="rId16" Type="http://schemas.openxmlformats.org/officeDocument/2006/relationships/image" Target="../media/image113.png"/><Relationship Id="rId17" Type="http://schemas.openxmlformats.org/officeDocument/2006/relationships/image" Target="../media/image114.png"/><Relationship Id="rId18" Type="http://schemas.openxmlformats.org/officeDocument/2006/relationships/image" Target="../media/image115.png"/><Relationship Id="rId19" Type="http://schemas.openxmlformats.org/officeDocument/2006/relationships/image" Target="../media/image116.png"/><Relationship Id="rId20" Type="http://schemas.openxmlformats.org/officeDocument/2006/relationships/image" Target="../media/image117.png"/><Relationship Id="rId21" Type="http://schemas.openxmlformats.org/officeDocument/2006/relationships/image" Target="../media/image118.png"/><Relationship Id="rId22" Type="http://schemas.openxmlformats.org/officeDocument/2006/relationships/image" Target="../media/image119.png"/><Relationship Id="rId23" Type="http://schemas.openxmlformats.org/officeDocument/2006/relationships/image" Target="../media/image120.png"/><Relationship Id="rId24" Type="http://schemas.openxmlformats.org/officeDocument/2006/relationships/image" Target="../media/image121.png"/><Relationship Id="rId25" Type="http://schemas.openxmlformats.org/officeDocument/2006/relationships/image" Target="../media/image122.png"/><Relationship Id="rId26" Type="http://schemas.openxmlformats.org/officeDocument/2006/relationships/image" Target="../media/image123.png"/><Relationship Id="rId27" Type="http://schemas.openxmlformats.org/officeDocument/2006/relationships/image" Target="../media/image124.png"/><Relationship Id="rId28" Type="http://schemas.openxmlformats.org/officeDocument/2006/relationships/image" Target="../media/image125.png"/><Relationship Id="rId29" Type="http://schemas.openxmlformats.org/officeDocument/2006/relationships/image" Target="../media/image126.png"/><Relationship Id="rId30" Type="http://schemas.openxmlformats.org/officeDocument/2006/relationships/image" Target="../media/image127.png"/><Relationship Id="rId31" Type="http://schemas.openxmlformats.org/officeDocument/2006/relationships/image" Target="../media/image128.png"/><Relationship Id="rId32" Type="http://schemas.openxmlformats.org/officeDocument/2006/relationships/image" Target="../media/image129.png"/><Relationship Id="rId33" Type="http://schemas.openxmlformats.org/officeDocument/2006/relationships/image" Target="../media/image130.png"/><Relationship Id="rId34" Type="http://schemas.openxmlformats.org/officeDocument/2006/relationships/image" Target="../media/image131.png"/><Relationship Id="rId35" Type="http://schemas.openxmlformats.org/officeDocument/2006/relationships/image" Target="../media/image132.png"/><Relationship Id="rId36" Type="http://schemas.openxmlformats.org/officeDocument/2006/relationships/image" Target="../media/image133.png"/><Relationship Id="rId37" Type="http://schemas.openxmlformats.org/officeDocument/2006/relationships/image" Target="../media/image134.png"/><Relationship Id="rId38" Type="http://schemas.openxmlformats.org/officeDocument/2006/relationships/image" Target="../media/image135.png"/><Relationship Id="rId39" Type="http://schemas.openxmlformats.org/officeDocument/2006/relationships/image" Target="../media/image136.png"/><Relationship Id="rId40" Type="http://schemas.openxmlformats.org/officeDocument/2006/relationships/image" Target="../media/image137.png"/><Relationship Id="rId41" Type="http://schemas.openxmlformats.org/officeDocument/2006/relationships/image" Target="../media/image138.png"/><Relationship Id="rId42" Type="http://schemas.openxmlformats.org/officeDocument/2006/relationships/image" Target="../media/image139.png"/><Relationship Id="rId43" Type="http://schemas.openxmlformats.org/officeDocument/2006/relationships/image" Target="../media/image140.png"/><Relationship Id="rId44" Type="http://schemas.openxmlformats.org/officeDocument/2006/relationships/image" Target="../media/image141.png"/><Relationship Id="rId45" Type="http://schemas.openxmlformats.org/officeDocument/2006/relationships/image" Target="../media/image142.png"/><Relationship Id="rId46" Type="http://schemas.openxmlformats.org/officeDocument/2006/relationships/image" Target="../media/image143.png"/><Relationship Id="rId47" Type="http://schemas.openxmlformats.org/officeDocument/2006/relationships/image" Target="../media/image144.png"/><Relationship Id="rId48" Type="http://schemas.openxmlformats.org/officeDocument/2006/relationships/image" Target="../media/image145.png"/><Relationship Id="rId49" Type="http://schemas.openxmlformats.org/officeDocument/2006/relationships/image" Target="../media/image146.png"/><Relationship Id="rId50" Type="http://schemas.openxmlformats.org/officeDocument/2006/relationships/image" Target="../media/image147.png"/><Relationship Id="rId51" Type="http://schemas.openxmlformats.org/officeDocument/2006/relationships/image" Target="../media/image148.png"/><Relationship Id="rId52" Type="http://schemas.openxmlformats.org/officeDocument/2006/relationships/image" Target="../media/image149.png"/><Relationship Id="rId53" Type="http://schemas.openxmlformats.org/officeDocument/2006/relationships/image" Target="../media/image150.png"/><Relationship Id="rId54" Type="http://schemas.openxmlformats.org/officeDocument/2006/relationships/image" Target="../media/image151.png"/><Relationship Id="rId55" Type="http://schemas.openxmlformats.org/officeDocument/2006/relationships/image" Target="../media/image152.png"/><Relationship Id="rId56" Type="http://schemas.openxmlformats.org/officeDocument/2006/relationships/image" Target="../media/image153.png"/><Relationship Id="rId57" Type="http://schemas.openxmlformats.org/officeDocument/2006/relationships/image" Target="../media/image154.png"/><Relationship Id="rId58" Type="http://schemas.openxmlformats.org/officeDocument/2006/relationships/image" Target="../media/image155.png"/><Relationship Id="rId59" Type="http://schemas.openxmlformats.org/officeDocument/2006/relationships/image" Target="../media/image156.png"/><Relationship Id="rId60" Type="http://schemas.openxmlformats.org/officeDocument/2006/relationships/image" Target="../media/image157.png"/><Relationship Id="rId61" Type="http://schemas.openxmlformats.org/officeDocument/2006/relationships/image" Target="../media/image158.png"/><Relationship Id="rId62" Type="http://schemas.openxmlformats.org/officeDocument/2006/relationships/image" Target="../media/image159.png"/><Relationship Id="rId63" Type="http://schemas.openxmlformats.org/officeDocument/2006/relationships/image" Target="../media/image160.png"/><Relationship Id="rId64" Type="http://schemas.openxmlformats.org/officeDocument/2006/relationships/image" Target="../media/image161.png"/><Relationship Id="rId65" Type="http://schemas.openxmlformats.org/officeDocument/2006/relationships/image" Target="../media/image162.png"/><Relationship Id="rId66" Type="http://schemas.openxmlformats.org/officeDocument/2006/relationships/image" Target="../media/image163.png"/><Relationship Id="rId67" Type="http://schemas.openxmlformats.org/officeDocument/2006/relationships/image" Target="../media/image164.png"/><Relationship Id="rId68" Type="http://schemas.openxmlformats.org/officeDocument/2006/relationships/image" Target="../media/image165.png"/><Relationship Id="rId69" Type="http://schemas.openxmlformats.org/officeDocument/2006/relationships/image" Target="../media/image166.png"/><Relationship Id="rId70" Type="http://schemas.openxmlformats.org/officeDocument/2006/relationships/image" Target="../media/image167.png"/><Relationship Id="rId71" Type="http://schemas.openxmlformats.org/officeDocument/2006/relationships/image" Target="../media/image168.png"/><Relationship Id="rId72" Type="http://schemas.openxmlformats.org/officeDocument/2006/relationships/image" Target="../media/image169.png"/><Relationship Id="rId73" Type="http://schemas.openxmlformats.org/officeDocument/2006/relationships/image" Target="../media/image170.png"/><Relationship Id="rId74" Type="http://schemas.openxmlformats.org/officeDocument/2006/relationships/image" Target="../media/image171.png"/><Relationship Id="rId75" Type="http://schemas.openxmlformats.org/officeDocument/2006/relationships/image" Target="../media/image172.png"/><Relationship Id="rId76" Type="http://schemas.openxmlformats.org/officeDocument/2006/relationships/image" Target="../media/image173.png"/><Relationship Id="rId77" Type="http://schemas.openxmlformats.org/officeDocument/2006/relationships/image" Target="../media/image174.png"/><Relationship Id="rId78" Type="http://schemas.openxmlformats.org/officeDocument/2006/relationships/image" Target="../media/image175.png"/><Relationship Id="rId79" Type="http://schemas.openxmlformats.org/officeDocument/2006/relationships/image" Target="../media/image176.png"/><Relationship Id="rId80" Type="http://schemas.openxmlformats.org/officeDocument/2006/relationships/image" Target="../media/image177.png"/><Relationship Id="rId81" Type="http://schemas.openxmlformats.org/officeDocument/2006/relationships/image" Target="../media/image178.png"/><Relationship Id="rId82" Type="http://schemas.openxmlformats.org/officeDocument/2006/relationships/image" Target="../media/image179.png"/><Relationship Id="rId83" Type="http://schemas.openxmlformats.org/officeDocument/2006/relationships/image" Target="../media/image180.png"/><Relationship Id="rId84" Type="http://schemas.openxmlformats.org/officeDocument/2006/relationships/image" Target="../media/image181.png"/><Relationship Id="rId85" Type="http://schemas.openxmlformats.org/officeDocument/2006/relationships/image" Target="../media/image182.png"/><Relationship Id="rId86" Type="http://schemas.openxmlformats.org/officeDocument/2006/relationships/image" Target="../media/image183.png"/><Relationship Id="rId87" Type="http://schemas.openxmlformats.org/officeDocument/2006/relationships/image" Target="../media/image184.png"/><Relationship Id="rId88" Type="http://schemas.openxmlformats.org/officeDocument/2006/relationships/image" Target="../media/image185.png"/><Relationship Id="rId89" Type="http://schemas.openxmlformats.org/officeDocument/2006/relationships/image" Target="../media/image186.png"/><Relationship Id="rId90" Type="http://schemas.openxmlformats.org/officeDocument/2006/relationships/image" Target="../media/image187.png"/><Relationship Id="rId91" Type="http://schemas.openxmlformats.org/officeDocument/2006/relationships/image" Target="../media/image188.png"/><Relationship Id="rId92" Type="http://schemas.openxmlformats.org/officeDocument/2006/relationships/image" Target="../media/image189.png"/><Relationship Id="rId93" Type="http://schemas.openxmlformats.org/officeDocument/2006/relationships/image" Target="../media/image190.png"/><Relationship Id="rId94" Type="http://schemas.openxmlformats.org/officeDocument/2006/relationships/image" Target="../media/image191.png"/><Relationship Id="rId95" Type="http://schemas.openxmlformats.org/officeDocument/2006/relationships/image" Target="../media/image192.png"/><Relationship Id="rId96" Type="http://schemas.openxmlformats.org/officeDocument/2006/relationships/image" Target="../media/image193.png"/><Relationship Id="rId97" Type="http://schemas.openxmlformats.org/officeDocument/2006/relationships/image" Target="../media/image194.png"/><Relationship Id="rId98" Type="http://schemas.openxmlformats.org/officeDocument/2006/relationships/image" Target="../media/image195.png"/><Relationship Id="rId99" Type="http://schemas.openxmlformats.org/officeDocument/2006/relationships/image" Target="../media/image196.png"/><Relationship Id="rId100" Type="http://schemas.openxmlformats.org/officeDocument/2006/relationships/image" Target="../media/image197.png"/><Relationship Id="rId101" Type="http://schemas.openxmlformats.org/officeDocument/2006/relationships/slideLayout" Target="../slideLayouts/slideLayout25.xml"/><Relationship Id="rId102" Type="http://schemas.openxmlformats.org/officeDocument/2006/relationships/slideLayout" Target="../slideLayouts/slideLayout26.xml"/><Relationship Id="rId103" Type="http://schemas.openxmlformats.org/officeDocument/2006/relationships/slideLayout" Target="../slideLayouts/slideLayout27.xml"/><Relationship Id="rId104" Type="http://schemas.openxmlformats.org/officeDocument/2006/relationships/slideLayout" Target="../slideLayouts/slideLayout28.xml"/><Relationship Id="rId105" Type="http://schemas.openxmlformats.org/officeDocument/2006/relationships/slideLayout" Target="../slideLayouts/slideLayout29.xml"/><Relationship Id="rId106" Type="http://schemas.openxmlformats.org/officeDocument/2006/relationships/slideLayout" Target="../slideLayouts/slideLayout30.xml"/><Relationship Id="rId107" Type="http://schemas.openxmlformats.org/officeDocument/2006/relationships/slideLayout" Target="../slideLayouts/slideLayout31.xml"/><Relationship Id="rId108" Type="http://schemas.openxmlformats.org/officeDocument/2006/relationships/slideLayout" Target="../slideLayouts/slideLayout32.xml"/><Relationship Id="rId109" Type="http://schemas.openxmlformats.org/officeDocument/2006/relationships/slideLayout" Target="../slideLayouts/slideLayout33.xml"/><Relationship Id="rId110" Type="http://schemas.openxmlformats.org/officeDocument/2006/relationships/slideLayout" Target="../slideLayouts/slideLayout34.xml"/><Relationship Id="rId111" Type="http://schemas.openxmlformats.org/officeDocument/2006/relationships/slideLayout" Target="../slideLayouts/slideLayout35.xml"/><Relationship Id="rId112"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bg object 16"/>
          <p:cNvSpPr/>
          <p:nvPr/>
        </p:nvSpPr>
        <p:spPr>
          <a:xfrm>
            <a:off x="0" y="0"/>
            <a:ext cx="9142920" cy="6856920"/>
          </a:xfrm>
          <a:custGeom>
            <a:avLst/>
            <a:gdLst/>
            <a:ahLst/>
            <a:rect l="l" t="t" r="r" b="b"/>
            <a:pathLst>
              <a:path w="9144000" h="6858000">
                <a:moveTo>
                  <a:pt x="9144000" y="0"/>
                </a:moveTo>
                <a:lnTo>
                  <a:pt x="0" y="0"/>
                </a:lnTo>
                <a:lnTo>
                  <a:pt x="0" y="6858000"/>
                </a:lnTo>
                <a:lnTo>
                  <a:pt x="9144000" y="6858000"/>
                </a:lnTo>
                <a:lnTo>
                  <a:pt x="9144000" y="0"/>
                </a:lnTo>
                <a:close/>
              </a:path>
            </a:pathLst>
          </a:custGeom>
          <a:solidFill>
            <a:srgbClr val="0068ad"/>
          </a:solidFill>
          <a:ln w="0">
            <a:noFill/>
          </a:ln>
        </p:spPr>
        <p:style>
          <a:lnRef idx="0"/>
          <a:fillRef idx="0"/>
          <a:effectRef idx="0"/>
          <a:fontRef idx="minor"/>
        </p:style>
      </p:sp>
      <p:pic>
        <p:nvPicPr>
          <p:cNvPr id="1" name="bg object 17" descr=""/>
          <p:cNvPicPr/>
          <p:nvPr/>
        </p:nvPicPr>
        <p:blipFill>
          <a:blip r:embed="rId2"/>
          <a:stretch/>
        </p:blipFill>
        <p:spPr>
          <a:xfrm>
            <a:off x="3240" y="4267080"/>
            <a:ext cx="9128520" cy="2578680"/>
          </a:xfrm>
          <a:prstGeom prst="rect">
            <a:avLst/>
          </a:prstGeom>
          <a:ln w="0">
            <a:noFill/>
          </a:ln>
        </p:spPr>
      </p:pic>
      <p:pic>
        <p:nvPicPr>
          <p:cNvPr id="2" name="bg object 18" descr=""/>
          <p:cNvPicPr/>
          <p:nvPr/>
        </p:nvPicPr>
        <p:blipFill>
          <a:blip r:embed="rId3"/>
          <a:stretch/>
        </p:blipFill>
        <p:spPr>
          <a:xfrm>
            <a:off x="5853240" y="6048360"/>
            <a:ext cx="832320" cy="506880"/>
          </a:xfrm>
          <a:prstGeom prst="rect">
            <a:avLst/>
          </a:prstGeom>
          <a:ln w="0">
            <a:noFill/>
          </a:ln>
        </p:spPr>
      </p:pic>
      <p:pic>
        <p:nvPicPr>
          <p:cNvPr id="3" name="bg object 19" descr=""/>
          <p:cNvPicPr/>
          <p:nvPr/>
        </p:nvPicPr>
        <p:blipFill>
          <a:blip r:embed="rId4"/>
          <a:stretch/>
        </p:blipFill>
        <p:spPr>
          <a:xfrm>
            <a:off x="5916600" y="6095880"/>
            <a:ext cx="705240" cy="424440"/>
          </a:xfrm>
          <a:prstGeom prst="rect">
            <a:avLst/>
          </a:prstGeom>
          <a:ln w="0">
            <a:noFill/>
          </a:ln>
        </p:spPr>
      </p:pic>
      <p:pic>
        <p:nvPicPr>
          <p:cNvPr id="4" name="bg object 20" descr=""/>
          <p:cNvPicPr/>
          <p:nvPr/>
        </p:nvPicPr>
        <p:blipFill>
          <a:blip r:embed="rId5"/>
          <a:stretch/>
        </p:blipFill>
        <p:spPr>
          <a:xfrm>
            <a:off x="6005520" y="6146640"/>
            <a:ext cx="533880" cy="316440"/>
          </a:xfrm>
          <a:prstGeom prst="rect">
            <a:avLst/>
          </a:prstGeom>
          <a:ln w="0">
            <a:noFill/>
          </a:ln>
        </p:spPr>
      </p:pic>
      <p:pic>
        <p:nvPicPr>
          <p:cNvPr id="5" name="bg object 21" descr=""/>
          <p:cNvPicPr/>
          <p:nvPr/>
        </p:nvPicPr>
        <p:blipFill>
          <a:blip r:embed="rId6"/>
          <a:stretch/>
        </p:blipFill>
        <p:spPr>
          <a:xfrm>
            <a:off x="6069240" y="6184800"/>
            <a:ext cx="403560" cy="240120"/>
          </a:xfrm>
          <a:prstGeom prst="rect">
            <a:avLst/>
          </a:prstGeom>
          <a:ln w="0">
            <a:noFill/>
          </a:ln>
        </p:spPr>
      </p:pic>
      <p:pic>
        <p:nvPicPr>
          <p:cNvPr id="6" name="bg object 22" descr=""/>
          <p:cNvPicPr/>
          <p:nvPr/>
        </p:nvPicPr>
        <p:blipFill>
          <a:blip r:embed="rId7"/>
          <a:stretch/>
        </p:blipFill>
        <p:spPr>
          <a:xfrm>
            <a:off x="6122880" y="6226200"/>
            <a:ext cx="292680" cy="157680"/>
          </a:xfrm>
          <a:prstGeom prst="rect">
            <a:avLst/>
          </a:prstGeom>
          <a:ln w="0">
            <a:noFill/>
          </a:ln>
        </p:spPr>
      </p:pic>
      <p:pic>
        <p:nvPicPr>
          <p:cNvPr id="7" name="bg object 23" descr=""/>
          <p:cNvPicPr/>
          <p:nvPr/>
        </p:nvPicPr>
        <p:blipFill>
          <a:blip r:embed="rId8"/>
          <a:stretch/>
        </p:blipFill>
        <p:spPr>
          <a:xfrm>
            <a:off x="5676840" y="5897520"/>
            <a:ext cx="595800" cy="243360"/>
          </a:xfrm>
          <a:prstGeom prst="rect">
            <a:avLst/>
          </a:prstGeom>
          <a:ln w="0">
            <a:noFill/>
          </a:ln>
        </p:spPr>
      </p:pic>
      <p:pic>
        <p:nvPicPr>
          <p:cNvPr id="8" name="bg object 24" descr=""/>
          <p:cNvPicPr/>
          <p:nvPr/>
        </p:nvPicPr>
        <p:blipFill>
          <a:blip r:embed="rId9"/>
          <a:stretch/>
        </p:blipFill>
        <p:spPr>
          <a:xfrm>
            <a:off x="5867280" y="6620040"/>
            <a:ext cx="692640" cy="92520"/>
          </a:xfrm>
          <a:prstGeom prst="rect">
            <a:avLst/>
          </a:prstGeom>
          <a:ln w="0">
            <a:noFill/>
          </a:ln>
        </p:spPr>
      </p:pic>
      <p:pic>
        <p:nvPicPr>
          <p:cNvPr id="9" name="bg object 25" descr=""/>
          <p:cNvPicPr/>
          <p:nvPr/>
        </p:nvPicPr>
        <p:blipFill>
          <a:blip r:embed="rId10"/>
          <a:stretch/>
        </p:blipFill>
        <p:spPr>
          <a:xfrm>
            <a:off x="5600880" y="6200640"/>
            <a:ext cx="129240" cy="330840"/>
          </a:xfrm>
          <a:prstGeom prst="rect">
            <a:avLst/>
          </a:prstGeom>
          <a:ln w="0">
            <a:noFill/>
          </a:ln>
        </p:spPr>
      </p:pic>
      <p:pic>
        <p:nvPicPr>
          <p:cNvPr id="10" name="bg object 26" descr=""/>
          <p:cNvPicPr/>
          <p:nvPr/>
        </p:nvPicPr>
        <p:blipFill>
          <a:blip r:embed="rId11"/>
          <a:stretch/>
        </p:blipFill>
        <p:spPr>
          <a:xfrm>
            <a:off x="5667480" y="5945040"/>
            <a:ext cx="1178640" cy="719640"/>
          </a:xfrm>
          <a:prstGeom prst="rect">
            <a:avLst/>
          </a:prstGeom>
          <a:ln w="0">
            <a:noFill/>
          </a:ln>
        </p:spPr>
      </p:pic>
      <p:pic>
        <p:nvPicPr>
          <p:cNvPr id="11" name="bg object 27" descr=""/>
          <p:cNvPicPr/>
          <p:nvPr/>
        </p:nvPicPr>
        <p:blipFill>
          <a:blip r:embed="rId12"/>
          <a:stretch/>
        </p:blipFill>
        <p:spPr>
          <a:xfrm>
            <a:off x="6410160" y="5907240"/>
            <a:ext cx="140400" cy="35280"/>
          </a:xfrm>
          <a:prstGeom prst="rect">
            <a:avLst/>
          </a:prstGeom>
          <a:ln w="0">
            <a:noFill/>
          </a:ln>
        </p:spPr>
      </p:pic>
      <p:pic>
        <p:nvPicPr>
          <p:cNvPr id="12" name="bg object 28" descr=""/>
          <p:cNvPicPr/>
          <p:nvPr/>
        </p:nvPicPr>
        <p:blipFill>
          <a:blip r:embed="rId13"/>
          <a:stretch/>
        </p:blipFill>
        <p:spPr>
          <a:xfrm>
            <a:off x="6208920" y="6267600"/>
            <a:ext cx="120960" cy="72000"/>
          </a:xfrm>
          <a:prstGeom prst="rect">
            <a:avLst/>
          </a:prstGeom>
          <a:ln w="0">
            <a:noFill/>
          </a:ln>
        </p:spPr>
      </p:pic>
      <p:pic>
        <p:nvPicPr>
          <p:cNvPr id="13" name="bg object 29" descr=""/>
          <p:cNvPicPr/>
          <p:nvPr/>
        </p:nvPicPr>
        <p:blipFill>
          <a:blip r:embed="rId14"/>
          <a:stretch/>
        </p:blipFill>
        <p:spPr>
          <a:xfrm>
            <a:off x="3600360" y="6245280"/>
            <a:ext cx="1000800" cy="586440"/>
          </a:xfrm>
          <a:prstGeom prst="rect">
            <a:avLst/>
          </a:prstGeom>
          <a:ln w="0">
            <a:noFill/>
          </a:ln>
        </p:spPr>
      </p:pic>
      <p:pic>
        <p:nvPicPr>
          <p:cNvPr id="14" name="bg object 30" descr=""/>
          <p:cNvPicPr/>
          <p:nvPr/>
        </p:nvPicPr>
        <p:blipFill>
          <a:blip r:embed="rId15"/>
          <a:stretch/>
        </p:blipFill>
        <p:spPr>
          <a:xfrm>
            <a:off x="3673440" y="6283440"/>
            <a:ext cx="849960" cy="514800"/>
          </a:xfrm>
          <a:prstGeom prst="rect">
            <a:avLst/>
          </a:prstGeom>
          <a:ln w="0">
            <a:noFill/>
          </a:ln>
        </p:spPr>
      </p:pic>
      <p:pic>
        <p:nvPicPr>
          <p:cNvPr id="15" name="bg object 31" descr=""/>
          <p:cNvPicPr/>
          <p:nvPr/>
        </p:nvPicPr>
        <p:blipFill>
          <a:blip r:embed="rId16"/>
          <a:stretch/>
        </p:blipFill>
        <p:spPr>
          <a:xfrm>
            <a:off x="3759120" y="6345360"/>
            <a:ext cx="692640" cy="397440"/>
          </a:xfrm>
          <a:prstGeom prst="rect">
            <a:avLst/>
          </a:prstGeom>
          <a:ln w="0">
            <a:noFill/>
          </a:ln>
        </p:spPr>
      </p:pic>
      <p:pic>
        <p:nvPicPr>
          <p:cNvPr id="16" name="bg object 32" descr=""/>
          <p:cNvPicPr/>
          <p:nvPr/>
        </p:nvPicPr>
        <p:blipFill>
          <a:blip r:embed="rId17"/>
          <a:stretch/>
        </p:blipFill>
        <p:spPr>
          <a:xfrm>
            <a:off x="3868920" y="6391440"/>
            <a:ext cx="473400" cy="292680"/>
          </a:xfrm>
          <a:prstGeom prst="rect">
            <a:avLst/>
          </a:prstGeom>
          <a:ln w="0">
            <a:noFill/>
          </a:ln>
        </p:spPr>
      </p:pic>
      <p:pic>
        <p:nvPicPr>
          <p:cNvPr id="17" name="bg object 33" descr=""/>
          <p:cNvPicPr/>
          <p:nvPr/>
        </p:nvPicPr>
        <p:blipFill>
          <a:blip r:embed="rId18"/>
          <a:stretch/>
        </p:blipFill>
        <p:spPr>
          <a:xfrm>
            <a:off x="3930480" y="6438960"/>
            <a:ext cx="348120" cy="201960"/>
          </a:xfrm>
          <a:prstGeom prst="rect">
            <a:avLst/>
          </a:prstGeom>
          <a:ln w="0">
            <a:noFill/>
          </a:ln>
        </p:spPr>
      </p:pic>
      <p:pic>
        <p:nvPicPr>
          <p:cNvPr id="18" name="bg object 34" descr=""/>
          <p:cNvPicPr/>
          <p:nvPr/>
        </p:nvPicPr>
        <p:blipFill>
          <a:blip r:embed="rId19"/>
          <a:stretch/>
        </p:blipFill>
        <p:spPr>
          <a:xfrm>
            <a:off x="4035600" y="6504120"/>
            <a:ext cx="130680" cy="83160"/>
          </a:xfrm>
          <a:prstGeom prst="rect">
            <a:avLst/>
          </a:prstGeom>
          <a:ln w="0">
            <a:noFill/>
          </a:ln>
        </p:spPr>
      </p:pic>
      <p:pic>
        <p:nvPicPr>
          <p:cNvPr id="19" name="bg object 35" descr=""/>
          <p:cNvPicPr/>
          <p:nvPr/>
        </p:nvPicPr>
        <p:blipFill>
          <a:blip r:embed="rId20"/>
          <a:stretch/>
        </p:blipFill>
        <p:spPr>
          <a:xfrm>
            <a:off x="4103640" y="6067440"/>
            <a:ext cx="700560" cy="282960"/>
          </a:xfrm>
          <a:prstGeom prst="rect">
            <a:avLst/>
          </a:prstGeom>
          <a:ln w="0">
            <a:noFill/>
          </a:ln>
        </p:spPr>
      </p:pic>
      <p:pic>
        <p:nvPicPr>
          <p:cNvPr id="20" name="bg object 36" descr=""/>
          <p:cNvPicPr/>
          <p:nvPr/>
        </p:nvPicPr>
        <p:blipFill>
          <a:blip r:embed="rId21"/>
          <a:stretch/>
        </p:blipFill>
        <p:spPr>
          <a:xfrm>
            <a:off x="3400560" y="6114960"/>
            <a:ext cx="1404000" cy="721080"/>
          </a:xfrm>
          <a:prstGeom prst="rect">
            <a:avLst/>
          </a:prstGeom>
          <a:ln w="0">
            <a:noFill/>
          </a:ln>
        </p:spPr>
      </p:pic>
      <p:pic>
        <p:nvPicPr>
          <p:cNvPr id="21" name="bg object 37" descr=""/>
          <p:cNvPicPr/>
          <p:nvPr/>
        </p:nvPicPr>
        <p:blipFill>
          <a:blip r:embed="rId22"/>
          <a:stretch/>
        </p:blipFill>
        <p:spPr>
          <a:xfrm>
            <a:off x="3305160" y="6076800"/>
            <a:ext cx="633960" cy="759240"/>
          </a:xfrm>
          <a:prstGeom prst="rect">
            <a:avLst/>
          </a:prstGeom>
          <a:ln w="0">
            <a:noFill/>
          </a:ln>
        </p:spPr>
      </p:pic>
      <p:pic>
        <p:nvPicPr>
          <p:cNvPr id="22" name="bg object 38" descr=""/>
          <p:cNvPicPr/>
          <p:nvPr/>
        </p:nvPicPr>
        <p:blipFill>
          <a:blip r:embed="rId23"/>
          <a:stretch/>
        </p:blipFill>
        <p:spPr>
          <a:xfrm>
            <a:off x="4741920" y="6419880"/>
            <a:ext cx="159120" cy="387720"/>
          </a:xfrm>
          <a:prstGeom prst="rect">
            <a:avLst/>
          </a:prstGeom>
          <a:ln w="0">
            <a:noFill/>
          </a:ln>
        </p:spPr>
      </p:pic>
      <p:sp>
        <p:nvSpPr>
          <p:cNvPr id="23" name="bg object 39"/>
          <p:cNvSpPr/>
          <p:nvPr/>
        </p:nvSpPr>
        <p:spPr>
          <a:xfrm>
            <a:off x="2963880" y="5850000"/>
            <a:ext cx="1632600" cy="986400"/>
          </a:xfrm>
          <a:custGeom>
            <a:avLst/>
            <a:gdLst/>
            <a:ahLst/>
            <a:rect l="l" t="t" r="r" b="b"/>
            <a:pathLst>
              <a:path w="1633854" h="987425">
                <a:moveTo>
                  <a:pt x="260350" y="294843"/>
                </a:moveTo>
                <a:lnTo>
                  <a:pt x="232918" y="266700"/>
                </a:lnTo>
                <a:lnTo>
                  <a:pt x="130810" y="360502"/>
                </a:lnTo>
                <a:lnTo>
                  <a:pt x="65405" y="454304"/>
                </a:lnTo>
                <a:lnTo>
                  <a:pt x="19685" y="565302"/>
                </a:lnTo>
                <a:lnTo>
                  <a:pt x="0" y="677875"/>
                </a:lnTo>
                <a:lnTo>
                  <a:pt x="9017" y="762292"/>
                </a:lnTo>
                <a:lnTo>
                  <a:pt x="37973" y="837336"/>
                </a:lnTo>
                <a:lnTo>
                  <a:pt x="74549" y="912393"/>
                </a:lnTo>
                <a:lnTo>
                  <a:pt x="130810" y="987425"/>
                </a:lnTo>
                <a:lnTo>
                  <a:pt x="185674" y="987425"/>
                </a:lnTo>
                <a:lnTo>
                  <a:pt x="130810" y="912393"/>
                </a:lnTo>
                <a:lnTo>
                  <a:pt x="83693" y="837336"/>
                </a:lnTo>
                <a:lnTo>
                  <a:pt x="56261" y="762292"/>
                </a:lnTo>
                <a:lnTo>
                  <a:pt x="47117" y="677875"/>
                </a:lnTo>
                <a:lnTo>
                  <a:pt x="65405" y="565302"/>
                </a:lnTo>
                <a:lnTo>
                  <a:pt x="101981" y="471500"/>
                </a:lnTo>
                <a:lnTo>
                  <a:pt x="176530" y="379260"/>
                </a:lnTo>
                <a:lnTo>
                  <a:pt x="260350" y="294843"/>
                </a:lnTo>
                <a:close/>
                <a:moveTo>
                  <a:pt x="1633474" y="63563"/>
                </a:moveTo>
                <a:lnTo>
                  <a:pt x="1517015" y="36322"/>
                </a:lnTo>
                <a:lnTo>
                  <a:pt x="1402080" y="18161"/>
                </a:lnTo>
                <a:lnTo>
                  <a:pt x="1134491" y="0"/>
                </a:lnTo>
                <a:lnTo>
                  <a:pt x="904621" y="18161"/>
                </a:lnTo>
                <a:lnTo>
                  <a:pt x="684276" y="54483"/>
                </a:lnTo>
                <a:lnTo>
                  <a:pt x="492125" y="118046"/>
                </a:lnTo>
                <a:lnTo>
                  <a:pt x="319024" y="199771"/>
                </a:lnTo>
                <a:lnTo>
                  <a:pt x="348996" y="227012"/>
                </a:lnTo>
                <a:lnTo>
                  <a:pt x="511048" y="145288"/>
                </a:lnTo>
                <a:lnTo>
                  <a:pt x="703072" y="81724"/>
                </a:lnTo>
                <a:lnTo>
                  <a:pt x="914019" y="45402"/>
                </a:lnTo>
                <a:lnTo>
                  <a:pt x="1134491" y="27241"/>
                </a:lnTo>
                <a:lnTo>
                  <a:pt x="1258824" y="36322"/>
                </a:lnTo>
                <a:lnTo>
                  <a:pt x="1392682" y="45402"/>
                </a:lnTo>
                <a:lnTo>
                  <a:pt x="1507490" y="63563"/>
                </a:lnTo>
                <a:lnTo>
                  <a:pt x="1622425" y="90805"/>
                </a:lnTo>
                <a:lnTo>
                  <a:pt x="1633474" y="63563"/>
                </a:lnTo>
                <a:close/>
              </a:path>
            </a:pathLst>
          </a:custGeom>
          <a:solidFill>
            <a:srgbClr val="0087e3"/>
          </a:solidFill>
          <a:ln w="0">
            <a:noFill/>
          </a:ln>
        </p:spPr>
        <p:style>
          <a:lnRef idx="0"/>
          <a:fillRef idx="0"/>
          <a:effectRef idx="0"/>
          <a:fontRef idx="minor"/>
        </p:style>
      </p:sp>
      <p:pic>
        <p:nvPicPr>
          <p:cNvPr id="24" name="bg object 40" descr=""/>
          <p:cNvPicPr/>
          <p:nvPr/>
        </p:nvPicPr>
        <p:blipFill>
          <a:blip r:embed="rId24"/>
          <a:stretch/>
        </p:blipFill>
        <p:spPr>
          <a:xfrm>
            <a:off x="4684680" y="5954760"/>
            <a:ext cx="559080" cy="881640"/>
          </a:xfrm>
          <a:prstGeom prst="rect">
            <a:avLst/>
          </a:prstGeom>
          <a:ln w="0">
            <a:noFill/>
          </a:ln>
        </p:spPr>
      </p:pic>
      <p:pic>
        <p:nvPicPr>
          <p:cNvPr id="25" name="bg object 41" descr=""/>
          <p:cNvPicPr/>
          <p:nvPr/>
        </p:nvPicPr>
        <p:blipFill>
          <a:blip r:embed="rId25"/>
          <a:stretch/>
        </p:blipFill>
        <p:spPr>
          <a:xfrm>
            <a:off x="3679920" y="5764320"/>
            <a:ext cx="1699200" cy="662400"/>
          </a:xfrm>
          <a:prstGeom prst="rect">
            <a:avLst/>
          </a:prstGeom>
          <a:ln w="0">
            <a:noFill/>
          </a:ln>
        </p:spPr>
      </p:pic>
      <p:pic>
        <p:nvPicPr>
          <p:cNvPr id="26" name="bg object 42" descr=""/>
          <p:cNvPicPr/>
          <p:nvPr/>
        </p:nvPicPr>
        <p:blipFill>
          <a:blip r:embed="rId26"/>
          <a:stretch/>
        </p:blipFill>
        <p:spPr>
          <a:xfrm>
            <a:off x="5245200" y="6477120"/>
            <a:ext cx="143280" cy="359280"/>
          </a:xfrm>
          <a:prstGeom prst="rect">
            <a:avLst/>
          </a:prstGeom>
          <a:ln w="0">
            <a:noFill/>
          </a:ln>
        </p:spPr>
      </p:pic>
      <p:sp>
        <p:nvSpPr>
          <p:cNvPr id="27" name="bg object 43"/>
          <p:cNvSpPr/>
          <p:nvPr/>
        </p:nvSpPr>
        <p:spPr>
          <a:xfrm>
            <a:off x="2819520" y="5830920"/>
            <a:ext cx="751320" cy="1005480"/>
          </a:xfrm>
          <a:custGeom>
            <a:avLst/>
            <a:gdLst/>
            <a:ahLst/>
            <a:rect l="l" t="t" r="r" b="b"/>
            <a:pathLst>
              <a:path w="752475" h="1006475">
                <a:moveTo>
                  <a:pt x="714883" y="0"/>
                </a:moveTo>
                <a:lnTo>
                  <a:pt x="561594" y="56527"/>
                </a:lnTo>
                <a:lnTo>
                  <a:pt x="428625" y="122478"/>
                </a:lnTo>
                <a:lnTo>
                  <a:pt x="305054" y="197840"/>
                </a:lnTo>
                <a:lnTo>
                  <a:pt x="200279" y="282625"/>
                </a:lnTo>
                <a:lnTo>
                  <a:pt x="114173" y="376834"/>
                </a:lnTo>
                <a:lnTo>
                  <a:pt x="57912" y="478904"/>
                </a:lnTo>
                <a:lnTo>
                  <a:pt x="9398" y="582536"/>
                </a:lnTo>
                <a:lnTo>
                  <a:pt x="0" y="695579"/>
                </a:lnTo>
                <a:lnTo>
                  <a:pt x="9398" y="780376"/>
                </a:lnTo>
                <a:lnTo>
                  <a:pt x="28193" y="855738"/>
                </a:lnTo>
                <a:lnTo>
                  <a:pt x="67310" y="931106"/>
                </a:lnTo>
                <a:lnTo>
                  <a:pt x="114173" y="1006475"/>
                </a:lnTo>
                <a:lnTo>
                  <a:pt x="151764" y="1006475"/>
                </a:lnTo>
                <a:lnTo>
                  <a:pt x="104775" y="931106"/>
                </a:lnTo>
                <a:lnTo>
                  <a:pt x="67310" y="855738"/>
                </a:lnTo>
                <a:lnTo>
                  <a:pt x="37592" y="780376"/>
                </a:lnTo>
                <a:lnTo>
                  <a:pt x="28193" y="695579"/>
                </a:lnTo>
                <a:lnTo>
                  <a:pt x="37592" y="582536"/>
                </a:lnTo>
                <a:lnTo>
                  <a:pt x="85979" y="478904"/>
                </a:lnTo>
                <a:lnTo>
                  <a:pt x="142367" y="386257"/>
                </a:lnTo>
                <a:lnTo>
                  <a:pt x="228345" y="292049"/>
                </a:lnTo>
                <a:lnTo>
                  <a:pt x="333248" y="207263"/>
                </a:lnTo>
                <a:lnTo>
                  <a:pt x="456819" y="131889"/>
                </a:lnTo>
                <a:lnTo>
                  <a:pt x="600710" y="75361"/>
                </a:lnTo>
                <a:lnTo>
                  <a:pt x="752475" y="18846"/>
                </a:lnTo>
                <a:lnTo>
                  <a:pt x="714883" y="0"/>
                </a:lnTo>
                <a:close/>
              </a:path>
            </a:pathLst>
          </a:custGeom>
          <a:solidFill>
            <a:srgbClr val="0087e3"/>
          </a:solidFill>
          <a:ln w="0">
            <a:noFill/>
          </a:ln>
        </p:spPr>
        <p:style>
          <a:lnRef idx="0"/>
          <a:fillRef idx="0"/>
          <a:effectRef idx="0"/>
          <a:fontRef idx="minor"/>
        </p:style>
      </p:sp>
      <p:pic>
        <p:nvPicPr>
          <p:cNvPr id="28" name="bg object 44" descr=""/>
          <p:cNvPicPr/>
          <p:nvPr/>
        </p:nvPicPr>
        <p:blipFill>
          <a:blip r:embed="rId27"/>
          <a:stretch/>
        </p:blipFill>
        <p:spPr>
          <a:xfrm>
            <a:off x="6667560" y="5400720"/>
            <a:ext cx="1894320" cy="1148400"/>
          </a:xfrm>
          <a:prstGeom prst="rect">
            <a:avLst/>
          </a:prstGeom>
          <a:ln w="0">
            <a:noFill/>
          </a:ln>
        </p:spPr>
      </p:pic>
      <p:pic>
        <p:nvPicPr>
          <p:cNvPr id="29" name="bg object 45" descr=""/>
          <p:cNvPicPr/>
          <p:nvPr/>
        </p:nvPicPr>
        <p:blipFill>
          <a:blip r:embed="rId28"/>
          <a:stretch/>
        </p:blipFill>
        <p:spPr>
          <a:xfrm>
            <a:off x="6553080" y="5343480"/>
            <a:ext cx="851400" cy="1157760"/>
          </a:xfrm>
          <a:prstGeom prst="rect">
            <a:avLst/>
          </a:prstGeom>
          <a:ln w="0">
            <a:noFill/>
          </a:ln>
        </p:spPr>
      </p:pic>
      <p:pic>
        <p:nvPicPr>
          <p:cNvPr id="30" name="bg object 46" descr=""/>
          <p:cNvPicPr/>
          <p:nvPr/>
        </p:nvPicPr>
        <p:blipFill>
          <a:blip r:embed="rId29"/>
          <a:stretch/>
        </p:blipFill>
        <p:spPr>
          <a:xfrm>
            <a:off x="7607160" y="5334120"/>
            <a:ext cx="954720" cy="387720"/>
          </a:xfrm>
          <a:prstGeom prst="rect">
            <a:avLst/>
          </a:prstGeom>
          <a:ln w="0">
            <a:noFill/>
          </a:ln>
        </p:spPr>
      </p:pic>
      <p:pic>
        <p:nvPicPr>
          <p:cNvPr id="31" name="bg object 47" descr=""/>
          <p:cNvPicPr/>
          <p:nvPr/>
        </p:nvPicPr>
        <p:blipFill>
          <a:blip r:embed="rId30"/>
          <a:stretch/>
        </p:blipFill>
        <p:spPr>
          <a:xfrm>
            <a:off x="8327880" y="6361200"/>
            <a:ext cx="102240" cy="73440"/>
          </a:xfrm>
          <a:prstGeom prst="rect">
            <a:avLst/>
          </a:prstGeom>
          <a:ln w="0">
            <a:noFill/>
          </a:ln>
        </p:spPr>
      </p:pic>
      <p:pic>
        <p:nvPicPr>
          <p:cNvPr id="32" name="bg object 48" descr=""/>
          <p:cNvPicPr/>
          <p:nvPr/>
        </p:nvPicPr>
        <p:blipFill>
          <a:blip r:embed="rId31"/>
          <a:stretch/>
        </p:blipFill>
        <p:spPr>
          <a:xfrm>
            <a:off x="7151760" y="6465960"/>
            <a:ext cx="1107000" cy="159120"/>
          </a:xfrm>
          <a:prstGeom prst="rect">
            <a:avLst/>
          </a:prstGeom>
          <a:ln w="0">
            <a:noFill/>
          </a:ln>
        </p:spPr>
      </p:pic>
      <p:pic>
        <p:nvPicPr>
          <p:cNvPr id="33" name="bg object 49" descr=""/>
          <p:cNvPicPr/>
          <p:nvPr/>
        </p:nvPicPr>
        <p:blipFill>
          <a:blip r:embed="rId32"/>
          <a:stretch/>
        </p:blipFill>
        <p:spPr>
          <a:xfrm>
            <a:off x="8470800" y="5800680"/>
            <a:ext cx="214920" cy="529200"/>
          </a:xfrm>
          <a:prstGeom prst="rect">
            <a:avLst/>
          </a:prstGeom>
          <a:ln w="0">
            <a:noFill/>
          </a:ln>
        </p:spPr>
      </p:pic>
      <p:pic>
        <p:nvPicPr>
          <p:cNvPr id="34" name="bg object 50" descr=""/>
          <p:cNvPicPr/>
          <p:nvPr/>
        </p:nvPicPr>
        <p:blipFill>
          <a:blip r:embed="rId33"/>
          <a:stretch/>
        </p:blipFill>
        <p:spPr>
          <a:xfrm>
            <a:off x="8034480" y="5753160"/>
            <a:ext cx="119520" cy="130680"/>
          </a:xfrm>
          <a:prstGeom prst="rect">
            <a:avLst/>
          </a:prstGeom>
          <a:ln w="0">
            <a:noFill/>
          </a:ln>
        </p:spPr>
      </p:pic>
      <p:sp>
        <p:nvSpPr>
          <p:cNvPr id="35" name="bg object 51"/>
          <p:cNvSpPr/>
          <p:nvPr/>
        </p:nvSpPr>
        <p:spPr>
          <a:xfrm>
            <a:off x="7056360" y="5638680"/>
            <a:ext cx="1126080" cy="672120"/>
          </a:xfrm>
          <a:custGeom>
            <a:avLst/>
            <a:gdLst/>
            <a:ahLst/>
            <a:rect l="l" t="t" r="r" b="b"/>
            <a:pathLst>
              <a:path w="1127125" h="673100">
                <a:moveTo>
                  <a:pt x="564260" y="0"/>
                </a:moveTo>
                <a:lnTo>
                  <a:pt x="451103" y="9372"/>
                </a:lnTo>
                <a:lnTo>
                  <a:pt x="347345" y="28105"/>
                </a:lnTo>
                <a:lnTo>
                  <a:pt x="252983" y="56222"/>
                </a:lnTo>
                <a:lnTo>
                  <a:pt x="168148" y="103073"/>
                </a:lnTo>
                <a:lnTo>
                  <a:pt x="94233" y="149923"/>
                </a:lnTo>
                <a:lnTo>
                  <a:pt x="47117" y="206146"/>
                </a:lnTo>
                <a:lnTo>
                  <a:pt x="9398" y="271741"/>
                </a:lnTo>
                <a:lnTo>
                  <a:pt x="0" y="337324"/>
                </a:lnTo>
                <a:lnTo>
                  <a:pt x="9398" y="401358"/>
                </a:lnTo>
                <a:lnTo>
                  <a:pt x="47117" y="466953"/>
                </a:lnTo>
                <a:lnTo>
                  <a:pt x="94233" y="523176"/>
                </a:lnTo>
                <a:lnTo>
                  <a:pt x="168148" y="579399"/>
                </a:lnTo>
                <a:lnTo>
                  <a:pt x="252983" y="616877"/>
                </a:lnTo>
                <a:lnTo>
                  <a:pt x="347345" y="644982"/>
                </a:lnTo>
                <a:lnTo>
                  <a:pt x="451103" y="663727"/>
                </a:lnTo>
                <a:lnTo>
                  <a:pt x="564260" y="673100"/>
                </a:lnTo>
                <a:lnTo>
                  <a:pt x="675894" y="663727"/>
                </a:lnTo>
                <a:lnTo>
                  <a:pt x="779652" y="644982"/>
                </a:lnTo>
                <a:lnTo>
                  <a:pt x="883412" y="616877"/>
                </a:lnTo>
                <a:lnTo>
                  <a:pt x="958850" y="579399"/>
                </a:lnTo>
                <a:lnTo>
                  <a:pt x="1032764" y="523176"/>
                </a:lnTo>
                <a:lnTo>
                  <a:pt x="1079880" y="466953"/>
                </a:lnTo>
                <a:lnTo>
                  <a:pt x="1117600" y="401358"/>
                </a:lnTo>
                <a:lnTo>
                  <a:pt x="1127125" y="337324"/>
                </a:lnTo>
                <a:lnTo>
                  <a:pt x="1127125" y="318592"/>
                </a:lnTo>
                <a:lnTo>
                  <a:pt x="1117600" y="299847"/>
                </a:lnTo>
                <a:lnTo>
                  <a:pt x="1079880" y="309219"/>
                </a:lnTo>
                <a:lnTo>
                  <a:pt x="1089278" y="327964"/>
                </a:lnTo>
                <a:lnTo>
                  <a:pt x="1089278" y="337324"/>
                </a:lnTo>
                <a:lnTo>
                  <a:pt x="1079880" y="401358"/>
                </a:lnTo>
                <a:lnTo>
                  <a:pt x="1051559" y="457581"/>
                </a:lnTo>
                <a:lnTo>
                  <a:pt x="995045" y="513803"/>
                </a:lnTo>
                <a:lnTo>
                  <a:pt x="940053" y="560654"/>
                </a:lnTo>
                <a:lnTo>
                  <a:pt x="855091" y="598131"/>
                </a:lnTo>
                <a:lnTo>
                  <a:pt x="770254" y="626249"/>
                </a:lnTo>
                <a:lnTo>
                  <a:pt x="666496" y="644982"/>
                </a:lnTo>
                <a:lnTo>
                  <a:pt x="564260" y="654354"/>
                </a:lnTo>
                <a:lnTo>
                  <a:pt x="460501" y="644982"/>
                </a:lnTo>
                <a:lnTo>
                  <a:pt x="356743" y="626249"/>
                </a:lnTo>
                <a:lnTo>
                  <a:pt x="271906" y="598131"/>
                </a:lnTo>
                <a:lnTo>
                  <a:pt x="186944" y="560654"/>
                </a:lnTo>
                <a:lnTo>
                  <a:pt x="131952" y="513803"/>
                </a:lnTo>
                <a:lnTo>
                  <a:pt x="75438" y="457581"/>
                </a:lnTo>
                <a:lnTo>
                  <a:pt x="47117" y="401358"/>
                </a:lnTo>
                <a:lnTo>
                  <a:pt x="37719" y="337324"/>
                </a:lnTo>
                <a:lnTo>
                  <a:pt x="47117" y="271741"/>
                </a:lnTo>
                <a:lnTo>
                  <a:pt x="75438" y="215519"/>
                </a:lnTo>
                <a:lnTo>
                  <a:pt x="131952" y="159296"/>
                </a:lnTo>
                <a:lnTo>
                  <a:pt x="186944" y="112445"/>
                </a:lnTo>
                <a:lnTo>
                  <a:pt x="271906" y="74968"/>
                </a:lnTo>
                <a:lnTo>
                  <a:pt x="356743" y="46850"/>
                </a:lnTo>
                <a:lnTo>
                  <a:pt x="460501" y="28105"/>
                </a:lnTo>
                <a:lnTo>
                  <a:pt x="564260" y="18745"/>
                </a:lnTo>
                <a:lnTo>
                  <a:pt x="656971" y="28105"/>
                </a:lnTo>
                <a:lnTo>
                  <a:pt x="751331" y="46850"/>
                </a:lnTo>
                <a:lnTo>
                  <a:pt x="836295" y="74968"/>
                </a:lnTo>
                <a:lnTo>
                  <a:pt x="911732" y="103073"/>
                </a:lnTo>
                <a:lnTo>
                  <a:pt x="921130" y="74968"/>
                </a:lnTo>
                <a:lnTo>
                  <a:pt x="751331" y="18745"/>
                </a:lnTo>
                <a:lnTo>
                  <a:pt x="564260" y="0"/>
                </a:lnTo>
                <a:close/>
              </a:path>
            </a:pathLst>
          </a:custGeom>
          <a:solidFill>
            <a:srgbClr val="0087e3"/>
          </a:solidFill>
          <a:ln w="0">
            <a:noFill/>
          </a:ln>
        </p:spPr>
        <p:style>
          <a:lnRef idx="0"/>
          <a:fillRef idx="0"/>
          <a:effectRef idx="0"/>
          <a:fontRef idx="minor"/>
        </p:style>
      </p:sp>
      <p:pic>
        <p:nvPicPr>
          <p:cNvPr id="36" name="bg object 52" descr=""/>
          <p:cNvPicPr/>
          <p:nvPr/>
        </p:nvPicPr>
        <p:blipFill>
          <a:blip r:embed="rId34"/>
          <a:stretch/>
        </p:blipFill>
        <p:spPr>
          <a:xfrm>
            <a:off x="6904080" y="5572080"/>
            <a:ext cx="1431000" cy="834120"/>
          </a:xfrm>
          <a:prstGeom prst="rect">
            <a:avLst/>
          </a:prstGeom>
          <a:ln w="0">
            <a:noFill/>
          </a:ln>
        </p:spPr>
      </p:pic>
      <p:pic>
        <p:nvPicPr>
          <p:cNvPr id="37" name="bg object 53" descr=""/>
          <p:cNvPicPr/>
          <p:nvPr/>
        </p:nvPicPr>
        <p:blipFill>
          <a:blip r:embed="rId35"/>
          <a:stretch/>
        </p:blipFill>
        <p:spPr>
          <a:xfrm>
            <a:off x="7245360" y="5543640"/>
            <a:ext cx="567360" cy="92520"/>
          </a:xfrm>
          <a:prstGeom prst="rect">
            <a:avLst/>
          </a:prstGeom>
          <a:ln w="0">
            <a:noFill/>
          </a:ln>
        </p:spPr>
      </p:pic>
      <p:pic>
        <p:nvPicPr>
          <p:cNvPr id="38" name="bg object 54" descr=""/>
          <p:cNvPicPr/>
          <p:nvPr/>
        </p:nvPicPr>
        <p:blipFill>
          <a:blip r:embed="rId36"/>
          <a:stretch/>
        </p:blipFill>
        <p:spPr>
          <a:xfrm>
            <a:off x="7085160" y="5648400"/>
            <a:ext cx="92520" cy="64080"/>
          </a:xfrm>
          <a:prstGeom prst="rect">
            <a:avLst/>
          </a:prstGeom>
          <a:ln w="0">
            <a:noFill/>
          </a:ln>
        </p:spPr>
      </p:pic>
      <p:pic>
        <p:nvPicPr>
          <p:cNvPr id="39" name="bg object 55" descr=""/>
          <p:cNvPicPr/>
          <p:nvPr/>
        </p:nvPicPr>
        <p:blipFill>
          <a:blip r:embed="rId37"/>
          <a:stretch/>
        </p:blipFill>
        <p:spPr>
          <a:xfrm>
            <a:off x="7216920" y="5727600"/>
            <a:ext cx="810360" cy="494280"/>
          </a:xfrm>
          <a:prstGeom prst="rect">
            <a:avLst/>
          </a:prstGeom>
          <a:ln w="0">
            <a:noFill/>
          </a:ln>
        </p:spPr>
      </p:pic>
      <p:pic>
        <p:nvPicPr>
          <p:cNvPr id="40" name="bg object 56" descr=""/>
          <p:cNvPicPr/>
          <p:nvPr/>
        </p:nvPicPr>
        <p:blipFill>
          <a:blip r:embed="rId38"/>
          <a:stretch/>
        </p:blipFill>
        <p:spPr>
          <a:xfrm>
            <a:off x="7267680" y="5762520"/>
            <a:ext cx="695880" cy="417960"/>
          </a:xfrm>
          <a:prstGeom prst="rect">
            <a:avLst/>
          </a:prstGeom>
          <a:ln w="0">
            <a:noFill/>
          </a:ln>
        </p:spPr>
      </p:pic>
      <p:pic>
        <p:nvPicPr>
          <p:cNvPr id="41" name="bg object 57" descr=""/>
          <p:cNvPicPr/>
          <p:nvPr/>
        </p:nvPicPr>
        <p:blipFill>
          <a:blip r:embed="rId39"/>
          <a:stretch/>
        </p:blipFill>
        <p:spPr>
          <a:xfrm>
            <a:off x="7388280" y="5838840"/>
            <a:ext cx="460800" cy="268920"/>
          </a:xfrm>
          <a:prstGeom prst="rect">
            <a:avLst/>
          </a:prstGeom>
          <a:ln w="0">
            <a:noFill/>
          </a:ln>
        </p:spPr>
      </p:pic>
      <p:pic>
        <p:nvPicPr>
          <p:cNvPr id="42" name="bg object 58" descr=""/>
          <p:cNvPicPr/>
          <p:nvPr/>
        </p:nvPicPr>
        <p:blipFill>
          <a:blip r:embed="rId40"/>
          <a:stretch/>
        </p:blipFill>
        <p:spPr>
          <a:xfrm>
            <a:off x="7521480" y="5918040"/>
            <a:ext cx="187920" cy="116280"/>
          </a:xfrm>
          <a:prstGeom prst="rect">
            <a:avLst/>
          </a:prstGeom>
          <a:ln w="0">
            <a:noFill/>
          </a:ln>
        </p:spPr>
      </p:pic>
      <p:pic>
        <p:nvPicPr>
          <p:cNvPr id="43" name="bg object 59" descr=""/>
          <p:cNvPicPr/>
          <p:nvPr/>
        </p:nvPicPr>
        <p:blipFill>
          <a:blip r:embed="rId41"/>
          <a:stretch/>
        </p:blipFill>
        <p:spPr>
          <a:xfrm>
            <a:off x="8381880" y="5057640"/>
            <a:ext cx="595800" cy="140040"/>
          </a:xfrm>
          <a:prstGeom prst="rect">
            <a:avLst/>
          </a:prstGeom>
          <a:ln w="0">
            <a:noFill/>
          </a:ln>
        </p:spPr>
      </p:pic>
      <p:pic>
        <p:nvPicPr>
          <p:cNvPr id="44" name="bg object 60" descr=""/>
          <p:cNvPicPr/>
          <p:nvPr/>
        </p:nvPicPr>
        <p:blipFill>
          <a:blip r:embed="rId42"/>
          <a:stretch/>
        </p:blipFill>
        <p:spPr>
          <a:xfrm>
            <a:off x="8437680" y="4800600"/>
            <a:ext cx="397440" cy="73440"/>
          </a:xfrm>
          <a:prstGeom prst="rect">
            <a:avLst/>
          </a:prstGeom>
          <a:ln w="0">
            <a:noFill/>
          </a:ln>
        </p:spPr>
      </p:pic>
      <p:pic>
        <p:nvPicPr>
          <p:cNvPr id="45" name="bg object 61" descr=""/>
          <p:cNvPicPr/>
          <p:nvPr/>
        </p:nvPicPr>
        <p:blipFill>
          <a:blip r:embed="rId43"/>
          <a:stretch/>
        </p:blipFill>
        <p:spPr>
          <a:xfrm>
            <a:off x="8961480" y="4867200"/>
            <a:ext cx="83160" cy="235440"/>
          </a:xfrm>
          <a:prstGeom prst="rect">
            <a:avLst/>
          </a:prstGeom>
          <a:ln w="0">
            <a:noFill/>
          </a:ln>
        </p:spPr>
      </p:pic>
      <p:pic>
        <p:nvPicPr>
          <p:cNvPr id="46" name="bg object 62" descr=""/>
          <p:cNvPicPr/>
          <p:nvPr/>
        </p:nvPicPr>
        <p:blipFill>
          <a:blip r:embed="rId44"/>
          <a:stretch/>
        </p:blipFill>
        <p:spPr>
          <a:xfrm>
            <a:off x="8532720" y="5153040"/>
            <a:ext cx="292680" cy="16200"/>
          </a:xfrm>
          <a:prstGeom prst="rect">
            <a:avLst/>
          </a:prstGeom>
          <a:ln w="0">
            <a:noFill/>
          </a:ln>
        </p:spPr>
      </p:pic>
      <p:pic>
        <p:nvPicPr>
          <p:cNvPr id="47" name="bg object 63" descr=""/>
          <p:cNvPicPr/>
          <p:nvPr/>
        </p:nvPicPr>
        <p:blipFill>
          <a:blip r:embed="rId45"/>
          <a:stretch/>
        </p:blipFill>
        <p:spPr>
          <a:xfrm>
            <a:off x="8420040" y="4829040"/>
            <a:ext cx="243360" cy="282960"/>
          </a:xfrm>
          <a:prstGeom prst="rect">
            <a:avLst/>
          </a:prstGeom>
          <a:ln w="0">
            <a:noFill/>
          </a:ln>
        </p:spPr>
      </p:pic>
      <p:pic>
        <p:nvPicPr>
          <p:cNvPr id="48" name="bg object 64" descr=""/>
          <p:cNvPicPr/>
          <p:nvPr/>
        </p:nvPicPr>
        <p:blipFill>
          <a:blip r:embed="rId46"/>
          <a:stretch/>
        </p:blipFill>
        <p:spPr>
          <a:xfrm>
            <a:off x="8485200" y="4829040"/>
            <a:ext cx="511560" cy="321120"/>
          </a:xfrm>
          <a:prstGeom prst="rect">
            <a:avLst/>
          </a:prstGeom>
          <a:ln w="0">
            <a:noFill/>
          </a:ln>
        </p:spPr>
      </p:pic>
      <p:pic>
        <p:nvPicPr>
          <p:cNvPr id="49" name="bg object 65" descr=""/>
          <p:cNvPicPr/>
          <p:nvPr/>
        </p:nvPicPr>
        <p:blipFill>
          <a:blip r:embed="rId47"/>
          <a:stretch/>
        </p:blipFill>
        <p:spPr>
          <a:xfrm>
            <a:off x="8542440" y="4897440"/>
            <a:ext cx="348120" cy="197280"/>
          </a:xfrm>
          <a:prstGeom prst="rect">
            <a:avLst/>
          </a:prstGeom>
          <a:ln w="0">
            <a:noFill/>
          </a:ln>
        </p:spPr>
      </p:pic>
      <p:pic>
        <p:nvPicPr>
          <p:cNvPr id="50" name="bg object 66" descr=""/>
          <p:cNvPicPr/>
          <p:nvPr/>
        </p:nvPicPr>
        <p:blipFill>
          <a:blip r:embed="rId48"/>
          <a:stretch/>
        </p:blipFill>
        <p:spPr>
          <a:xfrm>
            <a:off x="8577360" y="4919760"/>
            <a:ext cx="276840" cy="149760"/>
          </a:xfrm>
          <a:prstGeom prst="rect">
            <a:avLst/>
          </a:prstGeom>
          <a:ln w="0">
            <a:noFill/>
          </a:ln>
        </p:spPr>
      </p:pic>
      <p:pic>
        <p:nvPicPr>
          <p:cNvPr id="51" name="bg object 67" descr=""/>
          <p:cNvPicPr/>
          <p:nvPr/>
        </p:nvPicPr>
        <p:blipFill>
          <a:blip r:embed="rId49"/>
          <a:stretch/>
        </p:blipFill>
        <p:spPr>
          <a:xfrm>
            <a:off x="8621640" y="4935600"/>
            <a:ext cx="186120" cy="118080"/>
          </a:xfrm>
          <a:prstGeom prst="rect">
            <a:avLst/>
          </a:prstGeom>
          <a:ln w="0">
            <a:noFill/>
          </a:ln>
        </p:spPr>
      </p:pic>
      <p:pic>
        <p:nvPicPr>
          <p:cNvPr id="52" name="bg object 68" descr=""/>
          <p:cNvPicPr/>
          <p:nvPr/>
        </p:nvPicPr>
        <p:blipFill>
          <a:blip r:embed="rId50"/>
          <a:stretch/>
        </p:blipFill>
        <p:spPr>
          <a:xfrm>
            <a:off x="8664480" y="4961160"/>
            <a:ext cx="103680" cy="62280"/>
          </a:xfrm>
          <a:prstGeom prst="rect">
            <a:avLst/>
          </a:prstGeom>
          <a:ln w="0">
            <a:noFill/>
          </a:ln>
        </p:spPr>
      </p:pic>
      <p:sp>
        <p:nvSpPr>
          <p:cNvPr id="53" name="bg object 69"/>
          <p:cNvSpPr/>
          <p:nvPr/>
        </p:nvSpPr>
        <p:spPr>
          <a:xfrm>
            <a:off x="755640" y="6381720"/>
            <a:ext cx="7055640" cy="720"/>
          </a:xfrm>
          <a:custGeom>
            <a:avLst/>
            <a:gdLst/>
            <a:ahLst/>
            <a:rect l="l" t="t" r="r" b="b"/>
            <a:pathLst>
              <a:path w="7056755" h="1904">
                <a:moveTo>
                  <a:pt x="0" y="0"/>
                </a:moveTo>
                <a:lnTo>
                  <a:pt x="7056501" y="1587"/>
                </a:lnTo>
              </a:path>
            </a:pathLst>
          </a:custGeom>
          <a:noFill/>
          <a:ln w="9360">
            <a:solidFill>
              <a:srgbClr val="ccebff"/>
            </a:solidFill>
            <a:round/>
          </a:ln>
        </p:spPr>
        <p:style>
          <a:lnRef idx="0"/>
          <a:fillRef idx="0"/>
          <a:effectRef idx="0"/>
          <a:fontRef idx="minor"/>
        </p:style>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r>
              <a:rPr b="0" lang="es-ES" sz="1800" spc="-1" strike="noStrike">
                <a:solidFill>
                  <a:srgbClr val="000000"/>
                </a:solidFill>
                <a:latin typeface="Arial"/>
              </a:rPr>
              <a:t>Prema para editar o formato de texto do título</a:t>
            </a:r>
            <a:endParaRPr b="0" lang="es-ES" sz="18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ES" sz="1800" spc="-1" strike="noStrike">
                <a:solidFill>
                  <a:srgbClr val="000000"/>
                </a:solidFill>
                <a:latin typeface="Arial"/>
              </a:rPr>
              <a:t>Prema para editar o formato de texto do esquema</a:t>
            </a:r>
            <a:endParaRPr b="0" lang="es-E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ES" sz="1800" spc="-1" strike="noStrike">
                <a:solidFill>
                  <a:srgbClr val="000000"/>
                </a:solidFill>
                <a:latin typeface="Arial"/>
              </a:rPr>
              <a:t>Segundo nivel do esquema</a:t>
            </a:r>
            <a:endParaRPr b="0" lang="es-E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ES" sz="1800" spc="-1" strike="noStrike">
                <a:solidFill>
                  <a:srgbClr val="000000"/>
                </a:solidFill>
                <a:latin typeface="Arial"/>
              </a:rPr>
              <a:t>Terceiro nivel do esquema</a:t>
            </a:r>
            <a:endParaRPr b="0" lang="es-E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ES" sz="1800" spc="-1" strike="noStrike">
                <a:solidFill>
                  <a:srgbClr val="000000"/>
                </a:solidFill>
                <a:latin typeface="Arial"/>
              </a:rPr>
              <a:t>Cuarto nivel do esquema</a:t>
            </a:r>
            <a:endParaRPr b="0" lang="es-E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ES" sz="2000" spc="-1" strike="noStrike">
                <a:solidFill>
                  <a:srgbClr val="000000"/>
                </a:solidFill>
                <a:latin typeface="Arial"/>
              </a:rPr>
              <a:t>Quinto nivel do esquema</a:t>
            </a:r>
            <a:endParaRPr b="0" lang="es-E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ES" sz="2000" spc="-1" strike="noStrike">
                <a:solidFill>
                  <a:srgbClr val="000000"/>
                </a:solidFill>
                <a:latin typeface="Arial"/>
              </a:rPr>
              <a:t>Sexto nivel do esquema</a:t>
            </a:r>
            <a:endParaRPr b="0" lang="es-E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ES" sz="2000" spc="-1" strike="noStrike">
                <a:solidFill>
                  <a:srgbClr val="000000"/>
                </a:solidFill>
                <a:latin typeface="Arial"/>
              </a:rPr>
              <a:t>Sétimo nivel do esquema</a:t>
            </a:r>
            <a:endParaRPr b="0" lang="es-E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51"/>
    <p:sldLayoutId id="2147483650" r:id="rId52"/>
    <p:sldLayoutId id="2147483651" r:id="rId53"/>
    <p:sldLayoutId id="2147483652" r:id="rId54"/>
    <p:sldLayoutId id="2147483653" r:id="rId55"/>
    <p:sldLayoutId id="2147483654" r:id="rId56"/>
    <p:sldLayoutId id="2147483655" r:id="rId57"/>
    <p:sldLayoutId id="2147483656" r:id="rId58"/>
    <p:sldLayoutId id="2147483657" r:id="rId59"/>
    <p:sldLayoutId id="2147483658" r:id="rId60"/>
    <p:sldLayoutId id="2147483659" r:id="rId61"/>
    <p:sldLayoutId id="2147483660" r:id="rId6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bg object 16"/>
          <p:cNvSpPr/>
          <p:nvPr/>
        </p:nvSpPr>
        <p:spPr>
          <a:xfrm>
            <a:off x="0" y="0"/>
            <a:ext cx="9142920" cy="6856920"/>
          </a:xfrm>
          <a:custGeom>
            <a:avLst/>
            <a:gdLst/>
            <a:ahLst/>
            <a:rect l="l" t="t" r="r" b="b"/>
            <a:pathLst>
              <a:path w="9144000" h="6858000">
                <a:moveTo>
                  <a:pt x="9144000" y="0"/>
                </a:moveTo>
                <a:lnTo>
                  <a:pt x="0" y="0"/>
                </a:lnTo>
                <a:lnTo>
                  <a:pt x="0" y="6858000"/>
                </a:lnTo>
                <a:lnTo>
                  <a:pt x="9144000" y="6858000"/>
                </a:lnTo>
                <a:lnTo>
                  <a:pt x="9144000" y="0"/>
                </a:lnTo>
                <a:close/>
              </a:path>
            </a:pathLst>
          </a:custGeom>
          <a:solidFill>
            <a:srgbClr val="0068ad"/>
          </a:solidFill>
          <a:ln w="0">
            <a:noFill/>
          </a:ln>
        </p:spPr>
        <p:style>
          <a:lnRef idx="0"/>
          <a:fillRef idx="0"/>
          <a:effectRef idx="0"/>
          <a:fontRef idx="minor"/>
        </p:style>
      </p:sp>
      <p:pic>
        <p:nvPicPr>
          <p:cNvPr id="93" name="bg object 17" descr=""/>
          <p:cNvPicPr/>
          <p:nvPr/>
        </p:nvPicPr>
        <p:blipFill>
          <a:blip r:embed="rId2"/>
          <a:stretch/>
        </p:blipFill>
        <p:spPr>
          <a:xfrm>
            <a:off x="3240" y="4267080"/>
            <a:ext cx="9128520" cy="2578680"/>
          </a:xfrm>
          <a:prstGeom prst="rect">
            <a:avLst/>
          </a:prstGeom>
          <a:ln w="0">
            <a:noFill/>
          </a:ln>
        </p:spPr>
      </p:pic>
      <p:pic>
        <p:nvPicPr>
          <p:cNvPr id="94" name="bg object 18" descr=""/>
          <p:cNvPicPr/>
          <p:nvPr/>
        </p:nvPicPr>
        <p:blipFill>
          <a:blip r:embed="rId3"/>
          <a:stretch/>
        </p:blipFill>
        <p:spPr>
          <a:xfrm>
            <a:off x="5853240" y="6048360"/>
            <a:ext cx="832320" cy="506880"/>
          </a:xfrm>
          <a:prstGeom prst="rect">
            <a:avLst/>
          </a:prstGeom>
          <a:ln w="0">
            <a:noFill/>
          </a:ln>
        </p:spPr>
      </p:pic>
      <p:pic>
        <p:nvPicPr>
          <p:cNvPr id="95" name="bg object 19" descr=""/>
          <p:cNvPicPr/>
          <p:nvPr/>
        </p:nvPicPr>
        <p:blipFill>
          <a:blip r:embed="rId4"/>
          <a:stretch/>
        </p:blipFill>
        <p:spPr>
          <a:xfrm>
            <a:off x="5916600" y="6095880"/>
            <a:ext cx="705240" cy="424440"/>
          </a:xfrm>
          <a:prstGeom prst="rect">
            <a:avLst/>
          </a:prstGeom>
          <a:ln w="0">
            <a:noFill/>
          </a:ln>
        </p:spPr>
      </p:pic>
      <p:pic>
        <p:nvPicPr>
          <p:cNvPr id="96" name="bg object 20" descr=""/>
          <p:cNvPicPr/>
          <p:nvPr/>
        </p:nvPicPr>
        <p:blipFill>
          <a:blip r:embed="rId5"/>
          <a:stretch/>
        </p:blipFill>
        <p:spPr>
          <a:xfrm>
            <a:off x="6005520" y="6146640"/>
            <a:ext cx="533880" cy="316440"/>
          </a:xfrm>
          <a:prstGeom prst="rect">
            <a:avLst/>
          </a:prstGeom>
          <a:ln w="0">
            <a:noFill/>
          </a:ln>
        </p:spPr>
      </p:pic>
      <p:pic>
        <p:nvPicPr>
          <p:cNvPr id="97" name="bg object 21" descr=""/>
          <p:cNvPicPr/>
          <p:nvPr/>
        </p:nvPicPr>
        <p:blipFill>
          <a:blip r:embed="rId6"/>
          <a:stretch/>
        </p:blipFill>
        <p:spPr>
          <a:xfrm>
            <a:off x="6069240" y="6184800"/>
            <a:ext cx="403560" cy="240120"/>
          </a:xfrm>
          <a:prstGeom prst="rect">
            <a:avLst/>
          </a:prstGeom>
          <a:ln w="0">
            <a:noFill/>
          </a:ln>
        </p:spPr>
      </p:pic>
      <p:pic>
        <p:nvPicPr>
          <p:cNvPr id="98" name="bg object 22" descr=""/>
          <p:cNvPicPr/>
          <p:nvPr/>
        </p:nvPicPr>
        <p:blipFill>
          <a:blip r:embed="rId7"/>
          <a:stretch/>
        </p:blipFill>
        <p:spPr>
          <a:xfrm>
            <a:off x="6122880" y="6226200"/>
            <a:ext cx="292680" cy="157680"/>
          </a:xfrm>
          <a:prstGeom prst="rect">
            <a:avLst/>
          </a:prstGeom>
          <a:ln w="0">
            <a:noFill/>
          </a:ln>
        </p:spPr>
      </p:pic>
      <p:pic>
        <p:nvPicPr>
          <p:cNvPr id="99" name="bg object 23" descr=""/>
          <p:cNvPicPr/>
          <p:nvPr/>
        </p:nvPicPr>
        <p:blipFill>
          <a:blip r:embed="rId8"/>
          <a:stretch/>
        </p:blipFill>
        <p:spPr>
          <a:xfrm>
            <a:off x="5676840" y="5897520"/>
            <a:ext cx="595800" cy="243360"/>
          </a:xfrm>
          <a:prstGeom prst="rect">
            <a:avLst/>
          </a:prstGeom>
          <a:ln w="0">
            <a:noFill/>
          </a:ln>
        </p:spPr>
      </p:pic>
      <p:pic>
        <p:nvPicPr>
          <p:cNvPr id="100" name="bg object 24" descr=""/>
          <p:cNvPicPr/>
          <p:nvPr/>
        </p:nvPicPr>
        <p:blipFill>
          <a:blip r:embed="rId9"/>
          <a:stretch/>
        </p:blipFill>
        <p:spPr>
          <a:xfrm>
            <a:off x="5867280" y="6620040"/>
            <a:ext cx="692640" cy="92520"/>
          </a:xfrm>
          <a:prstGeom prst="rect">
            <a:avLst/>
          </a:prstGeom>
          <a:ln w="0">
            <a:noFill/>
          </a:ln>
        </p:spPr>
      </p:pic>
      <p:pic>
        <p:nvPicPr>
          <p:cNvPr id="101" name="bg object 25" descr=""/>
          <p:cNvPicPr/>
          <p:nvPr/>
        </p:nvPicPr>
        <p:blipFill>
          <a:blip r:embed="rId10"/>
          <a:stretch/>
        </p:blipFill>
        <p:spPr>
          <a:xfrm>
            <a:off x="5600880" y="6200640"/>
            <a:ext cx="129240" cy="330840"/>
          </a:xfrm>
          <a:prstGeom prst="rect">
            <a:avLst/>
          </a:prstGeom>
          <a:ln w="0">
            <a:noFill/>
          </a:ln>
        </p:spPr>
      </p:pic>
      <p:pic>
        <p:nvPicPr>
          <p:cNvPr id="102" name="bg object 26" descr=""/>
          <p:cNvPicPr/>
          <p:nvPr/>
        </p:nvPicPr>
        <p:blipFill>
          <a:blip r:embed="rId11"/>
          <a:stretch/>
        </p:blipFill>
        <p:spPr>
          <a:xfrm>
            <a:off x="5667480" y="5945040"/>
            <a:ext cx="1178640" cy="719640"/>
          </a:xfrm>
          <a:prstGeom prst="rect">
            <a:avLst/>
          </a:prstGeom>
          <a:ln w="0">
            <a:noFill/>
          </a:ln>
        </p:spPr>
      </p:pic>
      <p:pic>
        <p:nvPicPr>
          <p:cNvPr id="103" name="bg object 27" descr=""/>
          <p:cNvPicPr/>
          <p:nvPr/>
        </p:nvPicPr>
        <p:blipFill>
          <a:blip r:embed="rId12"/>
          <a:stretch/>
        </p:blipFill>
        <p:spPr>
          <a:xfrm>
            <a:off x="6410160" y="5907240"/>
            <a:ext cx="140400" cy="35280"/>
          </a:xfrm>
          <a:prstGeom prst="rect">
            <a:avLst/>
          </a:prstGeom>
          <a:ln w="0">
            <a:noFill/>
          </a:ln>
        </p:spPr>
      </p:pic>
      <p:pic>
        <p:nvPicPr>
          <p:cNvPr id="104" name="bg object 28" descr=""/>
          <p:cNvPicPr/>
          <p:nvPr/>
        </p:nvPicPr>
        <p:blipFill>
          <a:blip r:embed="rId13"/>
          <a:stretch/>
        </p:blipFill>
        <p:spPr>
          <a:xfrm>
            <a:off x="6208920" y="6267600"/>
            <a:ext cx="120960" cy="72000"/>
          </a:xfrm>
          <a:prstGeom prst="rect">
            <a:avLst/>
          </a:prstGeom>
          <a:ln w="0">
            <a:noFill/>
          </a:ln>
        </p:spPr>
      </p:pic>
      <p:pic>
        <p:nvPicPr>
          <p:cNvPr id="105" name="bg object 29" descr=""/>
          <p:cNvPicPr/>
          <p:nvPr/>
        </p:nvPicPr>
        <p:blipFill>
          <a:blip r:embed="rId14"/>
          <a:stretch/>
        </p:blipFill>
        <p:spPr>
          <a:xfrm>
            <a:off x="3600360" y="6245280"/>
            <a:ext cx="1000800" cy="586440"/>
          </a:xfrm>
          <a:prstGeom prst="rect">
            <a:avLst/>
          </a:prstGeom>
          <a:ln w="0">
            <a:noFill/>
          </a:ln>
        </p:spPr>
      </p:pic>
      <p:pic>
        <p:nvPicPr>
          <p:cNvPr id="106" name="bg object 30" descr=""/>
          <p:cNvPicPr/>
          <p:nvPr/>
        </p:nvPicPr>
        <p:blipFill>
          <a:blip r:embed="rId15"/>
          <a:stretch/>
        </p:blipFill>
        <p:spPr>
          <a:xfrm>
            <a:off x="3673440" y="6283440"/>
            <a:ext cx="849960" cy="514800"/>
          </a:xfrm>
          <a:prstGeom prst="rect">
            <a:avLst/>
          </a:prstGeom>
          <a:ln w="0">
            <a:noFill/>
          </a:ln>
        </p:spPr>
      </p:pic>
      <p:pic>
        <p:nvPicPr>
          <p:cNvPr id="107" name="bg object 31" descr=""/>
          <p:cNvPicPr/>
          <p:nvPr/>
        </p:nvPicPr>
        <p:blipFill>
          <a:blip r:embed="rId16"/>
          <a:stretch/>
        </p:blipFill>
        <p:spPr>
          <a:xfrm>
            <a:off x="3759120" y="6345360"/>
            <a:ext cx="692640" cy="397440"/>
          </a:xfrm>
          <a:prstGeom prst="rect">
            <a:avLst/>
          </a:prstGeom>
          <a:ln w="0">
            <a:noFill/>
          </a:ln>
        </p:spPr>
      </p:pic>
      <p:pic>
        <p:nvPicPr>
          <p:cNvPr id="108" name="bg object 32" descr=""/>
          <p:cNvPicPr/>
          <p:nvPr/>
        </p:nvPicPr>
        <p:blipFill>
          <a:blip r:embed="rId17"/>
          <a:stretch/>
        </p:blipFill>
        <p:spPr>
          <a:xfrm>
            <a:off x="3868920" y="6391440"/>
            <a:ext cx="473400" cy="292680"/>
          </a:xfrm>
          <a:prstGeom prst="rect">
            <a:avLst/>
          </a:prstGeom>
          <a:ln w="0">
            <a:noFill/>
          </a:ln>
        </p:spPr>
      </p:pic>
      <p:pic>
        <p:nvPicPr>
          <p:cNvPr id="109" name="bg object 33" descr=""/>
          <p:cNvPicPr/>
          <p:nvPr/>
        </p:nvPicPr>
        <p:blipFill>
          <a:blip r:embed="rId18"/>
          <a:stretch/>
        </p:blipFill>
        <p:spPr>
          <a:xfrm>
            <a:off x="3930480" y="6438960"/>
            <a:ext cx="348120" cy="201960"/>
          </a:xfrm>
          <a:prstGeom prst="rect">
            <a:avLst/>
          </a:prstGeom>
          <a:ln w="0">
            <a:noFill/>
          </a:ln>
        </p:spPr>
      </p:pic>
      <p:pic>
        <p:nvPicPr>
          <p:cNvPr id="110" name="bg object 34" descr=""/>
          <p:cNvPicPr/>
          <p:nvPr/>
        </p:nvPicPr>
        <p:blipFill>
          <a:blip r:embed="rId19"/>
          <a:stretch/>
        </p:blipFill>
        <p:spPr>
          <a:xfrm>
            <a:off x="4035600" y="6504120"/>
            <a:ext cx="130680" cy="83160"/>
          </a:xfrm>
          <a:prstGeom prst="rect">
            <a:avLst/>
          </a:prstGeom>
          <a:ln w="0">
            <a:noFill/>
          </a:ln>
        </p:spPr>
      </p:pic>
      <p:pic>
        <p:nvPicPr>
          <p:cNvPr id="111" name="bg object 35" descr=""/>
          <p:cNvPicPr/>
          <p:nvPr/>
        </p:nvPicPr>
        <p:blipFill>
          <a:blip r:embed="rId20"/>
          <a:stretch/>
        </p:blipFill>
        <p:spPr>
          <a:xfrm>
            <a:off x="4103640" y="6067440"/>
            <a:ext cx="700560" cy="282960"/>
          </a:xfrm>
          <a:prstGeom prst="rect">
            <a:avLst/>
          </a:prstGeom>
          <a:ln w="0">
            <a:noFill/>
          </a:ln>
        </p:spPr>
      </p:pic>
      <p:pic>
        <p:nvPicPr>
          <p:cNvPr id="112" name="bg object 36" descr=""/>
          <p:cNvPicPr/>
          <p:nvPr/>
        </p:nvPicPr>
        <p:blipFill>
          <a:blip r:embed="rId21"/>
          <a:stretch/>
        </p:blipFill>
        <p:spPr>
          <a:xfrm>
            <a:off x="3400560" y="6114960"/>
            <a:ext cx="1404000" cy="721080"/>
          </a:xfrm>
          <a:prstGeom prst="rect">
            <a:avLst/>
          </a:prstGeom>
          <a:ln w="0">
            <a:noFill/>
          </a:ln>
        </p:spPr>
      </p:pic>
      <p:pic>
        <p:nvPicPr>
          <p:cNvPr id="113" name="bg object 37" descr=""/>
          <p:cNvPicPr/>
          <p:nvPr/>
        </p:nvPicPr>
        <p:blipFill>
          <a:blip r:embed="rId22"/>
          <a:stretch/>
        </p:blipFill>
        <p:spPr>
          <a:xfrm>
            <a:off x="3305160" y="6076800"/>
            <a:ext cx="633960" cy="759240"/>
          </a:xfrm>
          <a:prstGeom prst="rect">
            <a:avLst/>
          </a:prstGeom>
          <a:ln w="0">
            <a:noFill/>
          </a:ln>
        </p:spPr>
      </p:pic>
      <p:pic>
        <p:nvPicPr>
          <p:cNvPr id="114" name="bg object 38" descr=""/>
          <p:cNvPicPr/>
          <p:nvPr/>
        </p:nvPicPr>
        <p:blipFill>
          <a:blip r:embed="rId23"/>
          <a:stretch/>
        </p:blipFill>
        <p:spPr>
          <a:xfrm>
            <a:off x="4741920" y="6419880"/>
            <a:ext cx="159120" cy="387720"/>
          </a:xfrm>
          <a:prstGeom prst="rect">
            <a:avLst/>
          </a:prstGeom>
          <a:ln w="0">
            <a:noFill/>
          </a:ln>
        </p:spPr>
      </p:pic>
      <p:sp>
        <p:nvSpPr>
          <p:cNvPr id="115" name="bg object 39"/>
          <p:cNvSpPr/>
          <p:nvPr/>
        </p:nvSpPr>
        <p:spPr>
          <a:xfrm>
            <a:off x="2963880" y="5850000"/>
            <a:ext cx="1632600" cy="986400"/>
          </a:xfrm>
          <a:custGeom>
            <a:avLst/>
            <a:gdLst/>
            <a:ahLst/>
            <a:rect l="l" t="t" r="r" b="b"/>
            <a:pathLst>
              <a:path w="1633854" h="987425">
                <a:moveTo>
                  <a:pt x="260350" y="294843"/>
                </a:moveTo>
                <a:lnTo>
                  <a:pt x="232918" y="266700"/>
                </a:lnTo>
                <a:lnTo>
                  <a:pt x="130810" y="360502"/>
                </a:lnTo>
                <a:lnTo>
                  <a:pt x="65405" y="454304"/>
                </a:lnTo>
                <a:lnTo>
                  <a:pt x="19685" y="565302"/>
                </a:lnTo>
                <a:lnTo>
                  <a:pt x="0" y="677875"/>
                </a:lnTo>
                <a:lnTo>
                  <a:pt x="9017" y="762292"/>
                </a:lnTo>
                <a:lnTo>
                  <a:pt x="37973" y="837336"/>
                </a:lnTo>
                <a:lnTo>
                  <a:pt x="74549" y="912393"/>
                </a:lnTo>
                <a:lnTo>
                  <a:pt x="130810" y="987425"/>
                </a:lnTo>
                <a:lnTo>
                  <a:pt x="185674" y="987425"/>
                </a:lnTo>
                <a:lnTo>
                  <a:pt x="130810" y="912393"/>
                </a:lnTo>
                <a:lnTo>
                  <a:pt x="83693" y="837336"/>
                </a:lnTo>
                <a:lnTo>
                  <a:pt x="56261" y="762292"/>
                </a:lnTo>
                <a:lnTo>
                  <a:pt x="47117" y="677875"/>
                </a:lnTo>
                <a:lnTo>
                  <a:pt x="65405" y="565302"/>
                </a:lnTo>
                <a:lnTo>
                  <a:pt x="101981" y="471500"/>
                </a:lnTo>
                <a:lnTo>
                  <a:pt x="176530" y="379260"/>
                </a:lnTo>
                <a:lnTo>
                  <a:pt x="260350" y="294843"/>
                </a:lnTo>
                <a:close/>
                <a:moveTo>
                  <a:pt x="1633474" y="63563"/>
                </a:moveTo>
                <a:lnTo>
                  <a:pt x="1517015" y="36322"/>
                </a:lnTo>
                <a:lnTo>
                  <a:pt x="1402080" y="18161"/>
                </a:lnTo>
                <a:lnTo>
                  <a:pt x="1134491" y="0"/>
                </a:lnTo>
                <a:lnTo>
                  <a:pt x="904621" y="18161"/>
                </a:lnTo>
                <a:lnTo>
                  <a:pt x="684276" y="54483"/>
                </a:lnTo>
                <a:lnTo>
                  <a:pt x="492125" y="118046"/>
                </a:lnTo>
                <a:lnTo>
                  <a:pt x="319024" y="199771"/>
                </a:lnTo>
                <a:lnTo>
                  <a:pt x="348996" y="227012"/>
                </a:lnTo>
                <a:lnTo>
                  <a:pt x="511048" y="145288"/>
                </a:lnTo>
                <a:lnTo>
                  <a:pt x="703072" y="81724"/>
                </a:lnTo>
                <a:lnTo>
                  <a:pt x="914019" y="45402"/>
                </a:lnTo>
                <a:lnTo>
                  <a:pt x="1134491" y="27241"/>
                </a:lnTo>
                <a:lnTo>
                  <a:pt x="1258824" y="36322"/>
                </a:lnTo>
                <a:lnTo>
                  <a:pt x="1392682" y="45402"/>
                </a:lnTo>
                <a:lnTo>
                  <a:pt x="1507490" y="63563"/>
                </a:lnTo>
                <a:lnTo>
                  <a:pt x="1622425" y="90805"/>
                </a:lnTo>
                <a:lnTo>
                  <a:pt x="1633474" y="63563"/>
                </a:lnTo>
                <a:close/>
              </a:path>
            </a:pathLst>
          </a:custGeom>
          <a:solidFill>
            <a:srgbClr val="0087e3"/>
          </a:solidFill>
          <a:ln w="0">
            <a:noFill/>
          </a:ln>
        </p:spPr>
        <p:style>
          <a:lnRef idx="0"/>
          <a:fillRef idx="0"/>
          <a:effectRef idx="0"/>
          <a:fontRef idx="minor"/>
        </p:style>
      </p:sp>
      <p:pic>
        <p:nvPicPr>
          <p:cNvPr id="116" name="bg object 40" descr=""/>
          <p:cNvPicPr/>
          <p:nvPr/>
        </p:nvPicPr>
        <p:blipFill>
          <a:blip r:embed="rId24"/>
          <a:stretch/>
        </p:blipFill>
        <p:spPr>
          <a:xfrm>
            <a:off x="4684680" y="5954760"/>
            <a:ext cx="559080" cy="881640"/>
          </a:xfrm>
          <a:prstGeom prst="rect">
            <a:avLst/>
          </a:prstGeom>
          <a:ln w="0">
            <a:noFill/>
          </a:ln>
        </p:spPr>
      </p:pic>
      <p:pic>
        <p:nvPicPr>
          <p:cNvPr id="117" name="bg object 41" descr=""/>
          <p:cNvPicPr/>
          <p:nvPr/>
        </p:nvPicPr>
        <p:blipFill>
          <a:blip r:embed="rId25"/>
          <a:stretch/>
        </p:blipFill>
        <p:spPr>
          <a:xfrm>
            <a:off x="3679920" y="5764320"/>
            <a:ext cx="1699200" cy="662400"/>
          </a:xfrm>
          <a:prstGeom prst="rect">
            <a:avLst/>
          </a:prstGeom>
          <a:ln w="0">
            <a:noFill/>
          </a:ln>
        </p:spPr>
      </p:pic>
      <p:pic>
        <p:nvPicPr>
          <p:cNvPr id="118" name="bg object 42" descr=""/>
          <p:cNvPicPr/>
          <p:nvPr/>
        </p:nvPicPr>
        <p:blipFill>
          <a:blip r:embed="rId26"/>
          <a:stretch/>
        </p:blipFill>
        <p:spPr>
          <a:xfrm>
            <a:off x="5245200" y="6477120"/>
            <a:ext cx="143280" cy="359280"/>
          </a:xfrm>
          <a:prstGeom prst="rect">
            <a:avLst/>
          </a:prstGeom>
          <a:ln w="0">
            <a:noFill/>
          </a:ln>
        </p:spPr>
      </p:pic>
      <p:sp>
        <p:nvSpPr>
          <p:cNvPr id="119" name="bg object 43"/>
          <p:cNvSpPr/>
          <p:nvPr/>
        </p:nvSpPr>
        <p:spPr>
          <a:xfrm>
            <a:off x="2819520" y="5830920"/>
            <a:ext cx="751320" cy="1005480"/>
          </a:xfrm>
          <a:custGeom>
            <a:avLst/>
            <a:gdLst/>
            <a:ahLst/>
            <a:rect l="l" t="t" r="r" b="b"/>
            <a:pathLst>
              <a:path w="752475" h="1006475">
                <a:moveTo>
                  <a:pt x="714883" y="0"/>
                </a:moveTo>
                <a:lnTo>
                  <a:pt x="561594" y="56527"/>
                </a:lnTo>
                <a:lnTo>
                  <a:pt x="428625" y="122478"/>
                </a:lnTo>
                <a:lnTo>
                  <a:pt x="305054" y="197840"/>
                </a:lnTo>
                <a:lnTo>
                  <a:pt x="200279" y="282625"/>
                </a:lnTo>
                <a:lnTo>
                  <a:pt x="114173" y="376834"/>
                </a:lnTo>
                <a:lnTo>
                  <a:pt x="57912" y="478904"/>
                </a:lnTo>
                <a:lnTo>
                  <a:pt x="9398" y="582536"/>
                </a:lnTo>
                <a:lnTo>
                  <a:pt x="0" y="695579"/>
                </a:lnTo>
                <a:lnTo>
                  <a:pt x="9398" y="780376"/>
                </a:lnTo>
                <a:lnTo>
                  <a:pt x="28193" y="855738"/>
                </a:lnTo>
                <a:lnTo>
                  <a:pt x="67310" y="931106"/>
                </a:lnTo>
                <a:lnTo>
                  <a:pt x="114173" y="1006475"/>
                </a:lnTo>
                <a:lnTo>
                  <a:pt x="151764" y="1006475"/>
                </a:lnTo>
                <a:lnTo>
                  <a:pt x="104775" y="931106"/>
                </a:lnTo>
                <a:lnTo>
                  <a:pt x="67310" y="855738"/>
                </a:lnTo>
                <a:lnTo>
                  <a:pt x="37592" y="780376"/>
                </a:lnTo>
                <a:lnTo>
                  <a:pt x="28193" y="695579"/>
                </a:lnTo>
                <a:lnTo>
                  <a:pt x="37592" y="582536"/>
                </a:lnTo>
                <a:lnTo>
                  <a:pt x="85979" y="478904"/>
                </a:lnTo>
                <a:lnTo>
                  <a:pt x="142367" y="386257"/>
                </a:lnTo>
                <a:lnTo>
                  <a:pt x="228345" y="292049"/>
                </a:lnTo>
                <a:lnTo>
                  <a:pt x="333248" y="207263"/>
                </a:lnTo>
                <a:lnTo>
                  <a:pt x="456819" y="131889"/>
                </a:lnTo>
                <a:lnTo>
                  <a:pt x="600710" y="75361"/>
                </a:lnTo>
                <a:lnTo>
                  <a:pt x="752475" y="18846"/>
                </a:lnTo>
                <a:lnTo>
                  <a:pt x="714883" y="0"/>
                </a:lnTo>
                <a:close/>
              </a:path>
            </a:pathLst>
          </a:custGeom>
          <a:solidFill>
            <a:srgbClr val="0087e3"/>
          </a:solidFill>
          <a:ln w="0">
            <a:noFill/>
          </a:ln>
        </p:spPr>
        <p:style>
          <a:lnRef idx="0"/>
          <a:fillRef idx="0"/>
          <a:effectRef idx="0"/>
          <a:fontRef idx="minor"/>
        </p:style>
      </p:sp>
      <p:pic>
        <p:nvPicPr>
          <p:cNvPr id="120" name="bg object 44" descr=""/>
          <p:cNvPicPr/>
          <p:nvPr/>
        </p:nvPicPr>
        <p:blipFill>
          <a:blip r:embed="rId27"/>
          <a:stretch/>
        </p:blipFill>
        <p:spPr>
          <a:xfrm>
            <a:off x="6667560" y="5400720"/>
            <a:ext cx="1894320" cy="1148400"/>
          </a:xfrm>
          <a:prstGeom prst="rect">
            <a:avLst/>
          </a:prstGeom>
          <a:ln w="0">
            <a:noFill/>
          </a:ln>
        </p:spPr>
      </p:pic>
      <p:pic>
        <p:nvPicPr>
          <p:cNvPr id="121" name="bg object 45" descr=""/>
          <p:cNvPicPr/>
          <p:nvPr/>
        </p:nvPicPr>
        <p:blipFill>
          <a:blip r:embed="rId28"/>
          <a:stretch/>
        </p:blipFill>
        <p:spPr>
          <a:xfrm>
            <a:off x="6553080" y="5343480"/>
            <a:ext cx="851400" cy="1157760"/>
          </a:xfrm>
          <a:prstGeom prst="rect">
            <a:avLst/>
          </a:prstGeom>
          <a:ln w="0">
            <a:noFill/>
          </a:ln>
        </p:spPr>
      </p:pic>
      <p:pic>
        <p:nvPicPr>
          <p:cNvPr id="122" name="bg object 46" descr=""/>
          <p:cNvPicPr/>
          <p:nvPr/>
        </p:nvPicPr>
        <p:blipFill>
          <a:blip r:embed="rId29"/>
          <a:stretch/>
        </p:blipFill>
        <p:spPr>
          <a:xfrm>
            <a:off x="7607160" y="5334120"/>
            <a:ext cx="954720" cy="387720"/>
          </a:xfrm>
          <a:prstGeom prst="rect">
            <a:avLst/>
          </a:prstGeom>
          <a:ln w="0">
            <a:noFill/>
          </a:ln>
        </p:spPr>
      </p:pic>
      <p:pic>
        <p:nvPicPr>
          <p:cNvPr id="123" name="bg object 47" descr=""/>
          <p:cNvPicPr/>
          <p:nvPr/>
        </p:nvPicPr>
        <p:blipFill>
          <a:blip r:embed="rId30"/>
          <a:stretch/>
        </p:blipFill>
        <p:spPr>
          <a:xfrm>
            <a:off x="8327880" y="6361200"/>
            <a:ext cx="102240" cy="73440"/>
          </a:xfrm>
          <a:prstGeom prst="rect">
            <a:avLst/>
          </a:prstGeom>
          <a:ln w="0">
            <a:noFill/>
          </a:ln>
        </p:spPr>
      </p:pic>
      <p:pic>
        <p:nvPicPr>
          <p:cNvPr id="124" name="bg object 48" descr=""/>
          <p:cNvPicPr/>
          <p:nvPr/>
        </p:nvPicPr>
        <p:blipFill>
          <a:blip r:embed="rId31"/>
          <a:stretch/>
        </p:blipFill>
        <p:spPr>
          <a:xfrm>
            <a:off x="7151760" y="6465960"/>
            <a:ext cx="1107000" cy="159120"/>
          </a:xfrm>
          <a:prstGeom prst="rect">
            <a:avLst/>
          </a:prstGeom>
          <a:ln w="0">
            <a:noFill/>
          </a:ln>
        </p:spPr>
      </p:pic>
      <p:pic>
        <p:nvPicPr>
          <p:cNvPr id="125" name="bg object 49" descr=""/>
          <p:cNvPicPr/>
          <p:nvPr/>
        </p:nvPicPr>
        <p:blipFill>
          <a:blip r:embed="rId32"/>
          <a:stretch/>
        </p:blipFill>
        <p:spPr>
          <a:xfrm>
            <a:off x="8470800" y="5800680"/>
            <a:ext cx="214920" cy="529200"/>
          </a:xfrm>
          <a:prstGeom prst="rect">
            <a:avLst/>
          </a:prstGeom>
          <a:ln w="0">
            <a:noFill/>
          </a:ln>
        </p:spPr>
      </p:pic>
      <p:pic>
        <p:nvPicPr>
          <p:cNvPr id="126" name="bg object 50" descr=""/>
          <p:cNvPicPr/>
          <p:nvPr/>
        </p:nvPicPr>
        <p:blipFill>
          <a:blip r:embed="rId33"/>
          <a:stretch/>
        </p:blipFill>
        <p:spPr>
          <a:xfrm>
            <a:off x="8034480" y="5753160"/>
            <a:ext cx="119520" cy="130680"/>
          </a:xfrm>
          <a:prstGeom prst="rect">
            <a:avLst/>
          </a:prstGeom>
          <a:ln w="0">
            <a:noFill/>
          </a:ln>
        </p:spPr>
      </p:pic>
      <p:sp>
        <p:nvSpPr>
          <p:cNvPr id="127" name="bg object 51"/>
          <p:cNvSpPr/>
          <p:nvPr/>
        </p:nvSpPr>
        <p:spPr>
          <a:xfrm>
            <a:off x="7056360" y="5638680"/>
            <a:ext cx="1126080" cy="672120"/>
          </a:xfrm>
          <a:custGeom>
            <a:avLst/>
            <a:gdLst/>
            <a:ahLst/>
            <a:rect l="l" t="t" r="r" b="b"/>
            <a:pathLst>
              <a:path w="1127125" h="673100">
                <a:moveTo>
                  <a:pt x="564260" y="0"/>
                </a:moveTo>
                <a:lnTo>
                  <a:pt x="451103" y="9372"/>
                </a:lnTo>
                <a:lnTo>
                  <a:pt x="347345" y="28105"/>
                </a:lnTo>
                <a:lnTo>
                  <a:pt x="252983" y="56222"/>
                </a:lnTo>
                <a:lnTo>
                  <a:pt x="168148" y="103073"/>
                </a:lnTo>
                <a:lnTo>
                  <a:pt x="94233" y="149923"/>
                </a:lnTo>
                <a:lnTo>
                  <a:pt x="47117" y="206146"/>
                </a:lnTo>
                <a:lnTo>
                  <a:pt x="9398" y="271741"/>
                </a:lnTo>
                <a:lnTo>
                  <a:pt x="0" y="337324"/>
                </a:lnTo>
                <a:lnTo>
                  <a:pt x="9398" y="401358"/>
                </a:lnTo>
                <a:lnTo>
                  <a:pt x="47117" y="466953"/>
                </a:lnTo>
                <a:lnTo>
                  <a:pt x="94233" y="523176"/>
                </a:lnTo>
                <a:lnTo>
                  <a:pt x="168148" y="579399"/>
                </a:lnTo>
                <a:lnTo>
                  <a:pt x="252983" y="616877"/>
                </a:lnTo>
                <a:lnTo>
                  <a:pt x="347345" y="644982"/>
                </a:lnTo>
                <a:lnTo>
                  <a:pt x="451103" y="663727"/>
                </a:lnTo>
                <a:lnTo>
                  <a:pt x="564260" y="673100"/>
                </a:lnTo>
                <a:lnTo>
                  <a:pt x="675894" y="663727"/>
                </a:lnTo>
                <a:lnTo>
                  <a:pt x="779652" y="644982"/>
                </a:lnTo>
                <a:lnTo>
                  <a:pt x="883412" y="616877"/>
                </a:lnTo>
                <a:lnTo>
                  <a:pt x="958850" y="579399"/>
                </a:lnTo>
                <a:lnTo>
                  <a:pt x="1032764" y="523176"/>
                </a:lnTo>
                <a:lnTo>
                  <a:pt x="1079880" y="466953"/>
                </a:lnTo>
                <a:lnTo>
                  <a:pt x="1117600" y="401358"/>
                </a:lnTo>
                <a:lnTo>
                  <a:pt x="1127125" y="337324"/>
                </a:lnTo>
                <a:lnTo>
                  <a:pt x="1127125" y="318592"/>
                </a:lnTo>
                <a:lnTo>
                  <a:pt x="1117600" y="299847"/>
                </a:lnTo>
                <a:lnTo>
                  <a:pt x="1079880" y="309219"/>
                </a:lnTo>
                <a:lnTo>
                  <a:pt x="1089278" y="327964"/>
                </a:lnTo>
                <a:lnTo>
                  <a:pt x="1089278" y="337324"/>
                </a:lnTo>
                <a:lnTo>
                  <a:pt x="1079880" y="401358"/>
                </a:lnTo>
                <a:lnTo>
                  <a:pt x="1051559" y="457581"/>
                </a:lnTo>
                <a:lnTo>
                  <a:pt x="995045" y="513803"/>
                </a:lnTo>
                <a:lnTo>
                  <a:pt x="940053" y="560654"/>
                </a:lnTo>
                <a:lnTo>
                  <a:pt x="855091" y="598131"/>
                </a:lnTo>
                <a:lnTo>
                  <a:pt x="770254" y="626249"/>
                </a:lnTo>
                <a:lnTo>
                  <a:pt x="666496" y="644982"/>
                </a:lnTo>
                <a:lnTo>
                  <a:pt x="564260" y="654354"/>
                </a:lnTo>
                <a:lnTo>
                  <a:pt x="460501" y="644982"/>
                </a:lnTo>
                <a:lnTo>
                  <a:pt x="356743" y="626249"/>
                </a:lnTo>
                <a:lnTo>
                  <a:pt x="271906" y="598131"/>
                </a:lnTo>
                <a:lnTo>
                  <a:pt x="186944" y="560654"/>
                </a:lnTo>
                <a:lnTo>
                  <a:pt x="131952" y="513803"/>
                </a:lnTo>
                <a:lnTo>
                  <a:pt x="75438" y="457581"/>
                </a:lnTo>
                <a:lnTo>
                  <a:pt x="47117" y="401358"/>
                </a:lnTo>
                <a:lnTo>
                  <a:pt x="37719" y="337324"/>
                </a:lnTo>
                <a:lnTo>
                  <a:pt x="47117" y="271741"/>
                </a:lnTo>
                <a:lnTo>
                  <a:pt x="75438" y="215519"/>
                </a:lnTo>
                <a:lnTo>
                  <a:pt x="131952" y="159296"/>
                </a:lnTo>
                <a:lnTo>
                  <a:pt x="186944" y="112445"/>
                </a:lnTo>
                <a:lnTo>
                  <a:pt x="271906" y="74968"/>
                </a:lnTo>
                <a:lnTo>
                  <a:pt x="356743" y="46850"/>
                </a:lnTo>
                <a:lnTo>
                  <a:pt x="460501" y="28105"/>
                </a:lnTo>
                <a:lnTo>
                  <a:pt x="564260" y="18745"/>
                </a:lnTo>
                <a:lnTo>
                  <a:pt x="656971" y="28105"/>
                </a:lnTo>
                <a:lnTo>
                  <a:pt x="751331" y="46850"/>
                </a:lnTo>
                <a:lnTo>
                  <a:pt x="836295" y="74968"/>
                </a:lnTo>
                <a:lnTo>
                  <a:pt x="911732" y="103073"/>
                </a:lnTo>
                <a:lnTo>
                  <a:pt x="921130" y="74968"/>
                </a:lnTo>
                <a:lnTo>
                  <a:pt x="751331" y="18745"/>
                </a:lnTo>
                <a:lnTo>
                  <a:pt x="564260" y="0"/>
                </a:lnTo>
                <a:close/>
              </a:path>
            </a:pathLst>
          </a:custGeom>
          <a:solidFill>
            <a:srgbClr val="0087e3"/>
          </a:solidFill>
          <a:ln w="0">
            <a:noFill/>
          </a:ln>
        </p:spPr>
        <p:style>
          <a:lnRef idx="0"/>
          <a:fillRef idx="0"/>
          <a:effectRef idx="0"/>
          <a:fontRef idx="minor"/>
        </p:style>
      </p:sp>
      <p:pic>
        <p:nvPicPr>
          <p:cNvPr id="128" name="bg object 52" descr=""/>
          <p:cNvPicPr/>
          <p:nvPr/>
        </p:nvPicPr>
        <p:blipFill>
          <a:blip r:embed="rId34"/>
          <a:stretch/>
        </p:blipFill>
        <p:spPr>
          <a:xfrm>
            <a:off x="6904080" y="5572080"/>
            <a:ext cx="1431000" cy="834120"/>
          </a:xfrm>
          <a:prstGeom prst="rect">
            <a:avLst/>
          </a:prstGeom>
          <a:ln w="0">
            <a:noFill/>
          </a:ln>
        </p:spPr>
      </p:pic>
      <p:pic>
        <p:nvPicPr>
          <p:cNvPr id="129" name="bg object 53" descr=""/>
          <p:cNvPicPr/>
          <p:nvPr/>
        </p:nvPicPr>
        <p:blipFill>
          <a:blip r:embed="rId35"/>
          <a:stretch/>
        </p:blipFill>
        <p:spPr>
          <a:xfrm>
            <a:off x="7245360" y="5543640"/>
            <a:ext cx="567360" cy="92520"/>
          </a:xfrm>
          <a:prstGeom prst="rect">
            <a:avLst/>
          </a:prstGeom>
          <a:ln w="0">
            <a:noFill/>
          </a:ln>
        </p:spPr>
      </p:pic>
      <p:pic>
        <p:nvPicPr>
          <p:cNvPr id="130" name="bg object 54" descr=""/>
          <p:cNvPicPr/>
          <p:nvPr/>
        </p:nvPicPr>
        <p:blipFill>
          <a:blip r:embed="rId36"/>
          <a:stretch/>
        </p:blipFill>
        <p:spPr>
          <a:xfrm>
            <a:off x="7085160" y="5648400"/>
            <a:ext cx="92520" cy="64080"/>
          </a:xfrm>
          <a:prstGeom prst="rect">
            <a:avLst/>
          </a:prstGeom>
          <a:ln w="0">
            <a:noFill/>
          </a:ln>
        </p:spPr>
      </p:pic>
      <p:pic>
        <p:nvPicPr>
          <p:cNvPr id="131" name="bg object 55" descr=""/>
          <p:cNvPicPr/>
          <p:nvPr/>
        </p:nvPicPr>
        <p:blipFill>
          <a:blip r:embed="rId37"/>
          <a:stretch/>
        </p:blipFill>
        <p:spPr>
          <a:xfrm>
            <a:off x="7216920" y="5727600"/>
            <a:ext cx="810360" cy="494280"/>
          </a:xfrm>
          <a:prstGeom prst="rect">
            <a:avLst/>
          </a:prstGeom>
          <a:ln w="0">
            <a:noFill/>
          </a:ln>
        </p:spPr>
      </p:pic>
      <p:pic>
        <p:nvPicPr>
          <p:cNvPr id="132" name="bg object 56" descr=""/>
          <p:cNvPicPr/>
          <p:nvPr/>
        </p:nvPicPr>
        <p:blipFill>
          <a:blip r:embed="rId38"/>
          <a:stretch/>
        </p:blipFill>
        <p:spPr>
          <a:xfrm>
            <a:off x="7267680" y="5762520"/>
            <a:ext cx="695880" cy="417960"/>
          </a:xfrm>
          <a:prstGeom prst="rect">
            <a:avLst/>
          </a:prstGeom>
          <a:ln w="0">
            <a:noFill/>
          </a:ln>
        </p:spPr>
      </p:pic>
      <p:pic>
        <p:nvPicPr>
          <p:cNvPr id="133" name="bg object 57" descr=""/>
          <p:cNvPicPr/>
          <p:nvPr/>
        </p:nvPicPr>
        <p:blipFill>
          <a:blip r:embed="rId39"/>
          <a:stretch/>
        </p:blipFill>
        <p:spPr>
          <a:xfrm>
            <a:off x="7388280" y="5838840"/>
            <a:ext cx="460800" cy="268920"/>
          </a:xfrm>
          <a:prstGeom prst="rect">
            <a:avLst/>
          </a:prstGeom>
          <a:ln w="0">
            <a:noFill/>
          </a:ln>
        </p:spPr>
      </p:pic>
      <p:pic>
        <p:nvPicPr>
          <p:cNvPr id="134" name="bg object 58" descr=""/>
          <p:cNvPicPr/>
          <p:nvPr/>
        </p:nvPicPr>
        <p:blipFill>
          <a:blip r:embed="rId40"/>
          <a:stretch/>
        </p:blipFill>
        <p:spPr>
          <a:xfrm>
            <a:off x="7521480" y="5918040"/>
            <a:ext cx="187920" cy="116280"/>
          </a:xfrm>
          <a:prstGeom prst="rect">
            <a:avLst/>
          </a:prstGeom>
          <a:ln w="0">
            <a:noFill/>
          </a:ln>
        </p:spPr>
      </p:pic>
      <p:pic>
        <p:nvPicPr>
          <p:cNvPr id="135" name="bg object 59" descr=""/>
          <p:cNvPicPr/>
          <p:nvPr/>
        </p:nvPicPr>
        <p:blipFill>
          <a:blip r:embed="rId41"/>
          <a:stretch/>
        </p:blipFill>
        <p:spPr>
          <a:xfrm>
            <a:off x="8381880" y="5057640"/>
            <a:ext cx="595800" cy="140040"/>
          </a:xfrm>
          <a:prstGeom prst="rect">
            <a:avLst/>
          </a:prstGeom>
          <a:ln w="0">
            <a:noFill/>
          </a:ln>
        </p:spPr>
      </p:pic>
      <p:pic>
        <p:nvPicPr>
          <p:cNvPr id="136" name="bg object 60" descr=""/>
          <p:cNvPicPr/>
          <p:nvPr/>
        </p:nvPicPr>
        <p:blipFill>
          <a:blip r:embed="rId42"/>
          <a:stretch/>
        </p:blipFill>
        <p:spPr>
          <a:xfrm>
            <a:off x="8437680" y="4800600"/>
            <a:ext cx="397440" cy="73440"/>
          </a:xfrm>
          <a:prstGeom prst="rect">
            <a:avLst/>
          </a:prstGeom>
          <a:ln w="0">
            <a:noFill/>
          </a:ln>
        </p:spPr>
      </p:pic>
      <p:pic>
        <p:nvPicPr>
          <p:cNvPr id="137" name="bg object 61" descr=""/>
          <p:cNvPicPr/>
          <p:nvPr/>
        </p:nvPicPr>
        <p:blipFill>
          <a:blip r:embed="rId43"/>
          <a:stretch/>
        </p:blipFill>
        <p:spPr>
          <a:xfrm>
            <a:off x="8961480" y="4867200"/>
            <a:ext cx="83160" cy="235440"/>
          </a:xfrm>
          <a:prstGeom prst="rect">
            <a:avLst/>
          </a:prstGeom>
          <a:ln w="0">
            <a:noFill/>
          </a:ln>
        </p:spPr>
      </p:pic>
      <p:pic>
        <p:nvPicPr>
          <p:cNvPr id="138" name="bg object 62" descr=""/>
          <p:cNvPicPr/>
          <p:nvPr/>
        </p:nvPicPr>
        <p:blipFill>
          <a:blip r:embed="rId44"/>
          <a:stretch/>
        </p:blipFill>
        <p:spPr>
          <a:xfrm>
            <a:off x="8532720" y="5153040"/>
            <a:ext cx="292680" cy="16200"/>
          </a:xfrm>
          <a:prstGeom prst="rect">
            <a:avLst/>
          </a:prstGeom>
          <a:ln w="0">
            <a:noFill/>
          </a:ln>
        </p:spPr>
      </p:pic>
      <p:pic>
        <p:nvPicPr>
          <p:cNvPr id="139" name="bg object 63" descr=""/>
          <p:cNvPicPr/>
          <p:nvPr/>
        </p:nvPicPr>
        <p:blipFill>
          <a:blip r:embed="rId45"/>
          <a:stretch/>
        </p:blipFill>
        <p:spPr>
          <a:xfrm>
            <a:off x="8420040" y="4829040"/>
            <a:ext cx="243360" cy="282960"/>
          </a:xfrm>
          <a:prstGeom prst="rect">
            <a:avLst/>
          </a:prstGeom>
          <a:ln w="0">
            <a:noFill/>
          </a:ln>
        </p:spPr>
      </p:pic>
      <p:pic>
        <p:nvPicPr>
          <p:cNvPr id="140" name="bg object 64" descr=""/>
          <p:cNvPicPr/>
          <p:nvPr/>
        </p:nvPicPr>
        <p:blipFill>
          <a:blip r:embed="rId46"/>
          <a:stretch/>
        </p:blipFill>
        <p:spPr>
          <a:xfrm>
            <a:off x="8485200" y="4829040"/>
            <a:ext cx="511560" cy="321120"/>
          </a:xfrm>
          <a:prstGeom prst="rect">
            <a:avLst/>
          </a:prstGeom>
          <a:ln w="0">
            <a:noFill/>
          </a:ln>
        </p:spPr>
      </p:pic>
      <p:pic>
        <p:nvPicPr>
          <p:cNvPr id="141" name="bg object 65" descr=""/>
          <p:cNvPicPr/>
          <p:nvPr/>
        </p:nvPicPr>
        <p:blipFill>
          <a:blip r:embed="rId47"/>
          <a:stretch/>
        </p:blipFill>
        <p:spPr>
          <a:xfrm>
            <a:off x="8542440" y="4897440"/>
            <a:ext cx="348120" cy="197280"/>
          </a:xfrm>
          <a:prstGeom prst="rect">
            <a:avLst/>
          </a:prstGeom>
          <a:ln w="0">
            <a:noFill/>
          </a:ln>
        </p:spPr>
      </p:pic>
      <p:pic>
        <p:nvPicPr>
          <p:cNvPr id="142" name="bg object 66" descr=""/>
          <p:cNvPicPr/>
          <p:nvPr/>
        </p:nvPicPr>
        <p:blipFill>
          <a:blip r:embed="rId48"/>
          <a:stretch/>
        </p:blipFill>
        <p:spPr>
          <a:xfrm>
            <a:off x="8577360" y="4919760"/>
            <a:ext cx="276840" cy="149760"/>
          </a:xfrm>
          <a:prstGeom prst="rect">
            <a:avLst/>
          </a:prstGeom>
          <a:ln w="0">
            <a:noFill/>
          </a:ln>
        </p:spPr>
      </p:pic>
      <p:pic>
        <p:nvPicPr>
          <p:cNvPr id="143" name="bg object 67" descr=""/>
          <p:cNvPicPr/>
          <p:nvPr/>
        </p:nvPicPr>
        <p:blipFill>
          <a:blip r:embed="rId49"/>
          <a:stretch/>
        </p:blipFill>
        <p:spPr>
          <a:xfrm>
            <a:off x="8621640" y="4935600"/>
            <a:ext cx="186120" cy="118080"/>
          </a:xfrm>
          <a:prstGeom prst="rect">
            <a:avLst/>
          </a:prstGeom>
          <a:ln w="0">
            <a:noFill/>
          </a:ln>
        </p:spPr>
      </p:pic>
      <p:pic>
        <p:nvPicPr>
          <p:cNvPr id="144" name="bg object 68" descr=""/>
          <p:cNvPicPr/>
          <p:nvPr/>
        </p:nvPicPr>
        <p:blipFill>
          <a:blip r:embed="rId50"/>
          <a:stretch/>
        </p:blipFill>
        <p:spPr>
          <a:xfrm>
            <a:off x="8664480" y="4961160"/>
            <a:ext cx="103680" cy="62280"/>
          </a:xfrm>
          <a:prstGeom prst="rect">
            <a:avLst/>
          </a:prstGeom>
          <a:ln w="0">
            <a:noFill/>
          </a:ln>
        </p:spPr>
      </p:pic>
      <p:sp>
        <p:nvSpPr>
          <p:cNvPr id="145" name="bg object 69"/>
          <p:cNvSpPr/>
          <p:nvPr/>
        </p:nvSpPr>
        <p:spPr>
          <a:xfrm>
            <a:off x="755640" y="6381720"/>
            <a:ext cx="7055640" cy="720"/>
          </a:xfrm>
          <a:custGeom>
            <a:avLst/>
            <a:gdLst/>
            <a:ahLst/>
            <a:rect l="l" t="t" r="r" b="b"/>
            <a:pathLst>
              <a:path w="7056755" h="1904">
                <a:moveTo>
                  <a:pt x="0" y="0"/>
                </a:moveTo>
                <a:lnTo>
                  <a:pt x="7056501" y="1587"/>
                </a:lnTo>
              </a:path>
            </a:pathLst>
          </a:custGeom>
          <a:noFill/>
          <a:ln w="9360">
            <a:solidFill>
              <a:srgbClr val="ccebff"/>
            </a:solidFill>
            <a:round/>
          </a:ln>
        </p:spPr>
        <p:style>
          <a:lnRef idx="0"/>
          <a:fillRef idx="0"/>
          <a:effectRef idx="0"/>
          <a:fontRef idx="minor"/>
        </p:style>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r>
              <a:rPr b="0" lang="es-ES" sz="1800" spc="-1" strike="noStrike">
                <a:solidFill>
                  <a:srgbClr val="000000"/>
                </a:solidFill>
                <a:latin typeface="Arial"/>
              </a:rPr>
              <a:t>Prema para editar o formato de texto do título</a:t>
            </a:r>
            <a:endParaRPr b="0" lang="es-ES" sz="1800" spc="-1" strike="noStrike">
              <a:solidFill>
                <a:srgbClr val="000000"/>
              </a:solidFill>
              <a:latin typeface="Arial"/>
            </a:endParaRPr>
          </a:p>
        </p:txBody>
      </p:sp>
      <p:sp>
        <p:nvSpPr>
          <p:cNvPr id="147"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ES" sz="1800" spc="-1" strike="noStrike">
                <a:solidFill>
                  <a:srgbClr val="000000"/>
                </a:solidFill>
                <a:latin typeface="Arial"/>
              </a:rPr>
              <a:t>Prema para editar o formato de texto do esquema</a:t>
            </a:r>
            <a:endParaRPr b="0" lang="es-E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ES" sz="1800" spc="-1" strike="noStrike">
                <a:solidFill>
                  <a:srgbClr val="000000"/>
                </a:solidFill>
                <a:latin typeface="Arial"/>
              </a:rPr>
              <a:t>Segundo nivel do esquema</a:t>
            </a:r>
            <a:endParaRPr b="0" lang="es-E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ES" sz="1800" spc="-1" strike="noStrike">
                <a:solidFill>
                  <a:srgbClr val="000000"/>
                </a:solidFill>
                <a:latin typeface="Arial"/>
              </a:rPr>
              <a:t>Terceiro nivel do esquema</a:t>
            </a:r>
            <a:endParaRPr b="0" lang="es-E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ES" sz="1800" spc="-1" strike="noStrike">
                <a:solidFill>
                  <a:srgbClr val="000000"/>
                </a:solidFill>
                <a:latin typeface="Arial"/>
              </a:rPr>
              <a:t>Cuarto nivel do esquema</a:t>
            </a:r>
            <a:endParaRPr b="0" lang="es-E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ES" sz="2000" spc="-1" strike="noStrike">
                <a:solidFill>
                  <a:srgbClr val="000000"/>
                </a:solidFill>
                <a:latin typeface="Arial"/>
              </a:rPr>
              <a:t>Quinto nivel do esquema</a:t>
            </a:r>
            <a:endParaRPr b="0" lang="es-E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ES" sz="2000" spc="-1" strike="noStrike">
                <a:solidFill>
                  <a:srgbClr val="000000"/>
                </a:solidFill>
                <a:latin typeface="Arial"/>
              </a:rPr>
              <a:t>Sexto nivel do esquema</a:t>
            </a:r>
            <a:endParaRPr b="0" lang="es-E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ES" sz="2000" spc="-1" strike="noStrike">
                <a:solidFill>
                  <a:srgbClr val="000000"/>
                </a:solidFill>
                <a:latin typeface="Arial"/>
              </a:rPr>
              <a:t>Sétimo nivel do esquema</a:t>
            </a:r>
            <a:endParaRPr b="0" lang="es-E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51"/>
    <p:sldLayoutId id="2147483663" r:id="rId52"/>
    <p:sldLayoutId id="2147483664" r:id="rId53"/>
    <p:sldLayoutId id="2147483665" r:id="rId54"/>
    <p:sldLayoutId id="2147483666" r:id="rId55"/>
    <p:sldLayoutId id="2147483667" r:id="rId56"/>
    <p:sldLayoutId id="2147483668" r:id="rId57"/>
    <p:sldLayoutId id="2147483669" r:id="rId58"/>
    <p:sldLayoutId id="2147483670" r:id="rId59"/>
    <p:sldLayoutId id="2147483671" r:id="rId60"/>
    <p:sldLayoutId id="2147483672" r:id="rId61"/>
    <p:sldLayoutId id="2147483673" r:id="rId6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bg object 16" hidden="1"/>
          <p:cNvSpPr/>
          <p:nvPr/>
        </p:nvSpPr>
        <p:spPr>
          <a:xfrm>
            <a:off x="0" y="0"/>
            <a:ext cx="9142920" cy="6856920"/>
          </a:xfrm>
          <a:custGeom>
            <a:avLst/>
            <a:gdLst/>
            <a:ahLst/>
            <a:rect l="l" t="t" r="r" b="b"/>
            <a:pathLst>
              <a:path w="9144000" h="6858000">
                <a:moveTo>
                  <a:pt x="9144000" y="0"/>
                </a:moveTo>
                <a:lnTo>
                  <a:pt x="0" y="0"/>
                </a:lnTo>
                <a:lnTo>
                  <a:pt x="0" y="6858000"/>
                </a:lnTo>
                <a:lnTo>
                  <a:pt x="9144000" y="6858000"/>
                </a:lnTo>
                <a:lnTo>
                  <a:pt x="9144000" y="0"/>
                </a:lnTo>
                <a:close/>
              </a:path>
            </a:pathLst>
          </a:custGeom>
          <a:solidFill>
            <a:srgbClr val="0068ad"/>
          </a:solidFill>
          <a:ln w="0">
            <a:noFill/>
          </a:ln>
        </p:spPr>
        <p:style>
          <a:lnRef idx="0"/>
          <a:fillRef idx="0"/>
          <a:effectRef idx="0"/>
          <a:fontRef idx="minor"/>
        </p:style>
      </p:sp>
      <p:pic>
        <p:nvPicPr>
          <p:cNvPr id="185" name="bg object 17" descr=""/>
          <p:cNvPicPr/>
          <p:nvPr/>
        </p:nvPicPr>
        <p:blipFill>
          <a:blip r:embed="rId2"/>
          <a:stretch/>
        </p:blipFill>
        <p:spPr>
          <a:xfrm>
            <a:off x="3240" y="4267080"/>
            <a:ext cx="9128520" cy="2578680"/>
          </a:xfrm>
          <a:prstGeom prst="rect">
            <a:avLst/>
          </a:prstGeom>
          <a:ln w="0">
            <a:noFill/>
          </a:ln>
        </p:spPr>
      </p:pic>
      <p:pic>
        <p:nvPicPr>
          <p:cNvPr id="186" name="bg object 18" descr=""/>
          <p:cNvPicPr/>
          <p:nvPr/>
        </p:nvPicPr>
        <p:blipFill>
          <a:blip r:embed="rId3"/>
          <a:stretch/>
        </p:blipFill>
        <p:spPr>
          <a:xfrm>
            <a:off x="5853240" y="6048360"/>
            <a:ext cx="832320" cy="506880"/>
          </a:xfrm>
          <a:prstGeom prst="rect">
            <a:avLst/>
          </a:prstGeom>
          <a:ln w="0">
            <a:noFill/>
          </a:ln>
        </p:spPr>
      </p:pic>
      <p:pic>
        <p:nvPicPr>
          <p:cNvPr id="187" name="bg object 19" descr=""/>
          <p:cNvPicPr/>
          <p:nvPr/>
        </p:nvPicPr>
        <p:blipFill>
          <a:blip r:embed="rId4"/>
          <a:stretch/>
        </p:blipFill>
        <p:spPr>
          <a:xfrm>
            <a:off x="5916600" y="6095880"/>
            <a:ext cx="705240" cy="424440"/>
          </a:xfrm>
          <a:prstGeom prst="rect">
            <a:avLst/>
          </a:prstGeom>
          <a:ln w="0">
            <a:noFill/>
          </a:ln>
        </p:spPr>
      </p:pic>
      <p:pic>
        <p:nvPicPr>
          <p:cNvPr id="188" name="bg object 20" descr=""/>
          <p:cNvPicPr/>
          <p:nvPr/>
        </p:nvPicPr>
        <p:blipFill>
          <a:blip r:embed="rId5"/>
          <a:stretch/>
        </p:blipFill>
        <p:spPr>
          <a:xfrm>
            <a:off x="6005520" y="6146640"/>
            <a:ext cx="533880" cy="316440"/>
          </a:xfrm>
          <a:prstGeom prst="rect">
            <a:avLst/>
          </a:prstGeom>
          <a:ln w="0">
            <a:noFill/>
          </a:ln>
        </p:spPr>
      </p:pic>
      <p:pic>
        <p:nvPicPr>
          <p:cNvPr id="189" name="bg object 21" descr=""/>
          <p:cNvPicPr/>
          <p:nvPr/>
        </p:nvPicPr>
        <p:blipFill>
          <a:blip r:embed="rId6"/>
          <a:stretch/>
        </p:blipFill>
        <p:spPr>
          <a:xfrm>
            <a:off x="6069240" y="6184800"/>
            <a:ext cx="403560" cy="240120"/>
          </a:xfrm>
          <a:prstGeom prst="rect">
            <a:avLst/>
          </a:prstGeom>
          <a:ln w="0">
            <a:noFill/>
          </a:ln>
        </p:spPr>
      </p:pic>
      <p:pic>
        <p:nvPicPr>
          <p:cNvPr id="190" name="bg object 22" descr=""/>
          <p:cNvPicPr/>
          <p:nvPr/>
        </p:nvPicPr>
        <p:blipFill>
          <a:blip r:embed="rId7"/>
          <a:stretch/>
        </p:blipFill>
        <p:spPr>
          <a:xfrm>
            <a:off x="6122880" y="6226200"/>
            <a:ext cx="292680" cy="157680"/>
          </a:xfrm>
          <a:prstGeom prst="rect">
            <a:avLst/>
          </a:prstGeom>
          <a:ln w="0">
            <a:noFill/>
          </a:ln>
        </p:spPr>
      </p:pic>
      <p:pic>
        <p:nvPicPr>
          <p:cNvPr id="191" name="bg object 23" descr=""/>
          <p:cNvPicPr/>
          <p:nvPr/>
        </p:nvPicPr>
        <p:blipFill>
          <a:blip r:embed="rId8"/>
          <a:stretch/>
        </p:blipFill>
        <p:spPr>
          <a:xfrm>
            <a:off x="5676840" y="5897520"/>
            <a:ext cx="595800" cy="243360"/>
          </a:xfrm>
          <a:prstGeom prst="rect">
            <a:avLst/>
          </a:prstGeom>
          <a:ln w="0">
            <a:noFill/>
          </a:ln>
        </p:spPr>
      </p:pic>
      <p:pic>
        <p:nvPicPr>
          <p:cNvPr id="192" name="bg object 24" descr=""/>
          <p:cNvPicPr/>
          <p:nvPr/>
        </p:nvPicPr>
        <p:blipFill>
          <a:blip r:embed="rId9"/>
          <a:stretch/>
        </p:blipFill>
        <p:spPr>
          <a:xfrm>
            <a:off x="5867280" y="6620040"/>
            <a:ext cx="692640" cy="92520"/>
          </a:xfrm>
          <a:prstGeom prst="rect">
            <a:avLst/>
          </a:prstGeom>
          <a:ln w="0">
            <a:noFill/>
          </a:ln>
        </p:spPr>
      </p:pic>
      <p:pic>
        <p:nvPicPr>
          <p:cNvPr id="193" name="bg object 25" descr=""/>
          <p:cNvPicPr/>
          <p:nvPr/>
        </p:nvPicPr>
        <p:blipFill>
          <a:blip r:embed="rId10"/>
          <a:stretch/>
        </p:blipFill>
        <p:spPr>
          <a:xfrm>
            <a:off x="5600880" y="6200640"/>
            <a:ext cx="129240" cy="330840"/>
          </a:xfrm>
          <a:prstGeom prst="rect">
            <a:avLst/>
          </a:prstGeom>
          <a:ln w="0">
            <a:noFill/>
          </a:ln>
        </p:spPr>
      </p:pic>
      <p:pic>
        <p:nvPicPr>
          <p:cNvPr id="194" name="bg object 26" descr=""/>
          <p:cNvPicPr/>
          <p:nvPr/>
        </p:nvPicPr>
        <p:blipFill>
          <a:blip r:embed="rId11"/>
          <a:stretch/>
        </p:blipFill>
        <p:spPr>
          <a:xfrm>
            <a:off x="5667480" y="5945040"/>
            <a:ext cx="1178640" cy="719640"/>
          </a:xfrm>
          <a:prstGeom prst="rect">
            <a:avLst/>
          </a:prstGeom>
          <a:ln w="0">
            <a:noFill/>
          </a:ln>
        </p:spPr>
      </p:pic>
      <p:pic>
        <p:nvPicPr>
          <p:cNvPr id="195" name="bg object 27" descr=""/>
          <p:cNvPicPr/>
          <p:nvPr/>
        </p:nvPicPr>
        <p:blipFill>
          <a:blip r:embed="rId12"/>
          <a:stretch/>
        </p:blipFill>
        <p:spPr>
          <a:xfrm>
            <a:off x="6410160" y="5907240"/>
            <a:ext cx="140400" cy="35280"/>
          </a:xfrm>
          <a:prstGeom prst="rect">
            <a:avLst/>
          </a:prstGeom>
          <a:ln w="0">
            <a:noFill/>
          </a:ln>
        </p:spPr>
      </p:pic>
      <p:pic>
        <p:nvPicPr>
          <p:cNvPr id="196" name="bg object 28" descr=""/>
          <p:cNvPicPr/>
          <p:nvPr/>
        </p:nvPicPr>
        <p:blipFill>
          <a:blip r:embed="rId13"/>
          <a:stretch/>
        </p:blipFill>
        <p:spPr>
          <a:xfrm>
            <a:off x="6208920" y="6267600"/>
            <a:ext cx="120960" cy="72000"/>
          </a:xfrm>
          <a:prstGeom prst="rect">
            <a:avLst/>
          </a:prstGeom>
          <a:ln w="0">
            <a:noFill/>
          </a:ln>
        </p:spPr>
      </p:pic>
      <p:pic>
        <p:nvPicPr>
          <p:cNvPr id="197" name="bg object 29" descr=""/>
          <p:cNvPicPr/>
          <p:nvPr/>
        </p:nvPicPr>
        <p:blipFill>
          <a:blip r:embed="rId14"/>
          <a:stretch/>
        </p:blipFill>
        <p:spPr>
          <a:xfrm>
            <a:off x="3600360" y="6245280"/>
            <a:ext cx="1000800" cy="586440"/>
          </a:xfrm>
          <a:prstGeom prst="rect">
            <a:avLst/>
          </a:prstGeom>
          <a:ln w="0">
            <a:noFill/>
          </a:ln>
        </p:spPr>
      </p:pic>
      <p:pic>
        <p:nvPicPr>
          <p:cNvPr id="198" name="bg object 30" descr=""/>
          <p:cNvPicPr/>
          <p:nvPr/>
        </p:nvPicPr>
        <p:blipFill>
          <a:blip r:embed="rId15"/>
          <a:stretch/>
        </p:blipFill>
        <p:spPr>
          <a:xfrm>
            <a:off x="3673440" y="6283440"/>
            <a:ext cx="849960" cy="514800"/>
          </a:xfrm>
          <a:prstGeom prst="rect">
            <a:avLst/>
          </a:prstGeom>
          <a:ln w="0">
            <a:noFill/>
          </a:ln>
        </p:spPr>
      </p:pic>
      <p:pic>
        <p:nvPicPr>
          <p:cNvPr id="199" name="bg object 31" descr=""/>
          <p:cNvPicPr/>
          <p:nvPr/>
        </p:nvPicPr>
        <p:blipFill>
          <a:blip r:embed="rId16"/>
          <a:stretch/>
        </p:blipFill>
        <p:spPr>
          <a:xfrm>
            <a:off x="3759120" y="6345360"/>
            <a:ext cx="692640" cy="397440"/>
          </a:xfrm>
          <a:prstGeom prst="rect">
            <a:avLst/>
          </a:prstGeom>
          <a:ln w="0">
            <a:noFill/>
          </a:ln>
        </p:spPr>
      </p:pic>
      <p:pic>
        <p:nvPicPr>
          <p:cNvPr id="200" name="bg object 32" descr=""/>
          <p:cNvPicPr/>
          <p:nvPr/>
        </p:nvPicPr>
        <p:blipFill>
          <a:blip r:embed="rId17"/>
          <a:stretch/>
        </p:blipFill>
        <p:spPr>
          <a:xfrm>
            <a:off x="3868920" y="6391440"/>
            <a:ext cx="473400" cy="292680"/>
          </a:xfrm>
          <a:prstGeom prst="rect">
            <a:avLst/>
          </a:prstGeom>
          <a:ln w="0">
            <a:noFill/>
          </a:ln>
        </p:spPr>
      </p:pic>
      <p:pic>
        <p:nvPicPr>
          <p:cNvPr id="201" name="bg object 33" descr=""/>
          <p:cNvPicPr/>
          <p:nvPr/>
        </p:nvPicPr>
        <p:blipFill>
          <a:blip r:embed="rId18"/>
          <a:stretch/>
        </p:blipFill>
        <p:spPr>
          <a:xfrm>
            <a:off x="3930480" y="6438960"/>
            <a:ext cx="348120" cy="201960"/>
          </a:xfrm>
          <a:prstGeom prst="rect">
            <a:avLst/>
          </a:prstGeom>
          <a:ln w="0">
            <a:noFill/>
          </a:ln>
        </p:spPr>
      </p:pic>
      <p:pic>
        <p:nvPicPr>
          <p:cNvPr id="202" name="bg object 34" descr=""/>
          <p:cNvPicPr/>
          <p:nvPr/>
        </p:nvPicPr>
        <p:blipFill>
          <a:blip r:embed="rId19"/>
          <a:stretch/>
        </p:blipFill>
        <p:spPr>
          <a:xfrm>
            <a:off x="4035600" y="6504120"/>
            <a:ext cx="130680" cy="83160"/>
          </a:xfrm>
          <a:prstGeom prst="rect">
            <a:avLst/>
          </a:prstGeom>
          <a:ln w="0">
            <a:noFill/>
          </a:ln>
        </p:spPr>
      </p:pic>
      <p:pic>
        <p:nvPicPr>
          <p:cNvPr id="203" name="bg object 35" descr=""/>
          <p:cNvPicPr/>
          <p:nvPr/>
        </p:nvPicPr>
        <p:blipFill>
          <a:blip r:embed="rId20"/>
          <a:stretch/>
        </p:blipFill>
        <p:spPr>
          <a:xfrm>
            <a:off x="4103640" y="6067440"/>
            <a:ext cx="700560" cy="282960"/>
          </a:xfrm>
          <a:prstGeom prst="rect">
            <a:avLst/>
          </a:prstGeom>
          <a:ln w="0">
            <a:noFill/>
          </a:ln>
        </p:spPr>
      </p:pic>
      <p:pic>
        <p:nvPicPr>
          <p:cNvPr id="204" name="bg object 36" descr=""/>
          <p:cNvPicPr/>
          <p:nvPr/>
        </p:nvPicPr>
        <p:blipFill>
          <a:blip r:embed="rId21"/>
          <a:stretch/>
        </p:blipFill>
        <p:spPr>
          <a:xfrm>
            <a:off x="3400560" y="6114960"/>
            <a:ext cx="1404000" cy="721080"/>
          </a:xfrm>
          <a:prstGeom prst="rect">
            <a:avLst/>
          </a:prstGeom>
          <a:ln w="0">
            <a:noFill/>
          </a:ln>
        </p:spPr>
      </p:pic>
      <p:pic>
        <p:nvPicPr>
          <p:cNvPr id="205" name="bg object 37" descr=""/>
          <p:cNvPicPr/>
          <p:nvPr/>
        </p:nvPicPr>
        <p:blipFill>
          <a:blip r:embed="rId22"/>
          <a:stretch/>
        </p:blipFill>
        <p:spPr>
          <a:xfrm>
            <a:off x="3305160" y="6076800"/>
            <a:ext cx="633960" cy="759240"/>
          </a:xfrm>
          <a:prstGeom prst="rect">
            <a:avLst/>
          </a:prstGeom>
          <a:ln w="0">
            <a:noFill/>
          </a:ln>
        </p:spPr>
      </p:pic>
      <p:pic>
        <p:nvPicPr>
          <p:cNvPr id="206" name="bg object 38" descr=""/>
          <p:cNvPicPr/>
          <p:nvPr/>
        </p:nvPicPr>
        <p:blipFill>
          <a:blip r:embed="rId23"/>
          <a:stretch/>
        </p:blipFill>
        <p:spPr>
          <a:xfrm>
            <a:off x="4741920" y="6419880"/>
            <a:ext cx="159120" cy="387720"/>
          </a:xfrm>
          <a:prstGeom prst="rect">
            <a:avLst/>
          </a:prstGeom>
          <a:ln w="0">
            <a:noFill/>
          </a:ln>
        </p:spPr>
      </p:pic>
      <p:sp>
        <p:nvSpPr>
          <p:cNvPr id="207" name="bg object 39" hidden="1"/>
          <p:cNvSpPr/>
          <p:nvPr/>
        </p:nvSpPr>
        <p:spPr>
          <a:xfrm>
            <a:off x="2963880" y="5850000"/>
            <a:ext cx="1632600" cy="986400"/>
          </a:xfrm>
          <a:custGeom>
            <a:avLst/>
            <a:gdLst/>
            <a:ahLst/>
            <a:rect l="l" t="t" r="r" b="b"/>
            <a:pathLst>
              <a:path w="1633854" h="987425">
                <a:moveTo>
                  <a:pt x="260350" y="294843"/>
                </a:moveTo>
                <a:lnTo>
                  <a:pt x="232918" y="266700"/>
                </a:lnTo>
                <a:lnTo>
                  <a:pt x="130810" y="360502"/>
                </a:lnTo>
                <a:lnTo>
                  <a:pt x="65405" y="454304"/>
                </a:lnTo>
                <a:lnTo>
                  <a:pt x="19685" y="565302"/>
                </a:lnTo>
                <a:lnTo>
                  <a:pt x="0" y="677875"/>
                </a:lnTo>
                <a:lnTo>
                  <a:pt x="9017" y="762292"/>
                </a:lnTo>
                <a:lnTo>
                  <a:pt x="37973" y="837336"/>
                </a:lnTo>
                <a:lnTo>
                  <a:pt x="74549" y="912393"/>
                </a:lnTo>
                <a:lnTo>
                  <a:pt x="130810" y="987425"/>
                </a:lnTo>
                <a:lnTo>
                  <a:pt x="185674" y="987425"/>
                </a:lnTo>
                <a:lnTo>
                  <a:pt x="130810" y="912393"/>
                </a:lnTo>
                <a:lnTo>
                  <a:pt x="83693" y="837336"/>
                </a:lnTo>
                <a:lnTo>
                  <a:pt x="56261" y="762292"/>
                </a:lnTo>
                <a:lnTo>
                  <a:pt x="47117" y="677875"/>
                </a:lnTo>
                <a:lnTo>
                  <a:pt x="65405" y="565302"/>
                </a:lnTo>
                <a:lnTo>
                  <a:pt x="101981" y="471500"/>
                </a:lnTo>
                <a:lnTo>
                  <a:pt x="176530" y="379260"/>
                </a:lnTo>
                <a:lnTo>
                  <a:pt x="260350" y="294843"/>
                </a:lnTo>
                <a:close/>
                <a:moveTo>
                  <a:pt x="1633474" y="63563"/>
                </a:moveTo>
                <a:lnTo>
                  <a:pt x="1517015" y="36322"/>
                </a:lnTo>
                <a:lnTo>
                  <a:pt x="1402080" y="18161"/>
                </a:lnTo>
                <a:lnTo>
                  <a:pt x="1134491" y="0"/>
                </a:lnTo>
                <a:lnTo>
                  <a:pt x="904621" y="18161"/>
                </a:lnTo>
                <a:lnTo>
                  <a:pt x="684276" y="54483"/>
                </a:lnTo>
                <a:lnTo>
                  <a:pt x="492125" y="118046"/>
                </a:lnTo>
                <a:lnTo>
                  <a:pt x="319024" y="199771"/>
                </a:lnTo>
                <a:lnTo>
                  <a:pt x="348996" y="227012"/>
                </a:lnTo>
                <a:lnTo>
                  <a:pt x="511048" y="145288"/>
                </a:lnTo>
                <a:lnTo>
                  <a:pt x="703072" y="81724"/>
                </a:lnTo>
                <a:lnTo>
                  <a:pt x="914019" y="45402"/>
                </a:lnTo>
                <a:lnTo>
                  <a:pt x="1134491" y="27241"/>
                </a:lnTo>
                <a:lnTo>
                  <a:pt x="1258824" y="36322"/>
                </a:lnTo>
                <a:lnTo>
                  <a:pt x="1392682" y="45402"/>
                </a:lnTo>
                <a:lnTo>
                  <a:pt x="1507490" y="63563"/>
                </a:lnTo>
                <a:lnTo>
                  <a:pt x="1622425" y="90805"/>
                </a:lnTo>
                <a:lnTo>
                  <a:pt x="1633474" y="63563"/>
                </a:lnTo>
                <a:close/>
              </a:path>
            </a:pathLst>
          </a:custGeom>
          <a:solidFill>
            <a:srgbClr val="0087e3"/>
          </a:solidFill>
          <a:ln w="0">
            <a:noFill/>
          </a:ln>
        </p:spPr>
        <p:style>
          <a:lnRef idx="0"/>
          <a:fillRef idx="0"/>
          <a:effectRef idx="0"/>
          <a:fontRef idx="minor"/>
        </p:style>
      </p:sp>
      <p:pic>
        <p:nvPicPr>
          <p:cNvPr id="208" name="bg object 40" descr=""/>
          <p:cNvPicPr/>
          <p:nvPr/>
        </p:nvPicPr>
        <p:blipFill>
          <a:blip r:embed="rId24"/>
          <a:stretch/>
        </p:blipFill>
        <p:spPr>
          <a:xfrm>
            <a:off x="4684680" y="5954760"/>
            <a:ext cx="559080" cy="881640"/>
          </a:xfrm>
          <a:prstGeom prst="rect">
            <a:avLst/>
          </a:prstGeom>
          <a:ln w="0">
            <a:noFill/>
          </a:ln>
        </p:spPr>
      </p:pic>
      <p:pic>
        <p:nvPicPr>
          <p:cNvPr id="209" name="bg object 41" descr=""/>
          <p:cNvPicPr/>
          <p:nvPr/>
        </p:nvPicPr>
        <p:blipFill>
          <a:blip r:embed="rId25"/>
          <a:stretch/>
        </p:blipFill>
        <p:spPr>
          <a:xfrm>
            <a:off x="3679920" y="5764320"/>
            <a:ext cx="1699200" cy="662400"/>
          </a:xfrm>
          <a:prstGeom prst="rect">
            <a:avLst/>
          </a:prstGeom>
          <a:ln w="0">
            <a:noFill/>
          </a:ln>
        </p:spPr>
      </p:pic>
      <p:pic>
        <p:nvPicPr>
          <p:cNvPr id="210" name="bg object 42" descr=""/>
          <p:cNvPicPr/>
          <p:nvPr/>
        </p:nvPicPr>
        <p:blipFill>
          <a:blip r:embed="rId26"/>
          <a:stretch/>
        </p:blipFill>
        <p:spPr>
          <a:xfrm>
            <a:off x="5245200" y="6477120"/>
            <a:ext cx="143280" cy="359280"/>
          </a:xfrm>
          <a:prstGeom prst="rect">
            <a:avLst/>
          </a:prstGeom>
          <a:ln w="0">
            <a:noFill/>
          </a:ln>
        </p:spPr>
      </p:pic>
      <p:sp>
        <p:nvSpPr>
          <p:cNvPr id="211" name="bg object 43" hidden="1"/>
          <p:cNvSpPr/>
          <p:nvPr/>
        </p:nvSpPr>
        <p:spPr>
          <a:xfrm>
            <a:off x="2819520" y="5830920"/>
            <a:ext cx="751320" cy="1005480"/>
          </a:xfrm>
          <a:custGeom>
            <a:avLst/>
            <a:gdLst/>
            <a:ahLst/>
            <a:rect l="l" t="t" r="r" b="b"/>
            <a:pathLst>
              <a:path w="752475" h="1006475">
                <a:moveTo>
                  <a:pt x="714883" y="0"/>
                </a:moveTo>
                <a:lnTo>
                  <a:pt x="561594" y="56527"/>
                </a:lnTo>
                <a:lnTo>
                  <a:pt x="428625" y="122478"/>
                </a:lnTo>
                <a:lnTo>
                  <a:pt x="305054" y="197840"/>
                </a:lnTo>
                <a:lnTo>
                  <a:pt x="200279" y="282625"/>
                </a:lnTo>
                <a:lnTo>
                  <a:pt x="114173" y="376834"/>
                </a:lnTo>
                <a:lnTo>
                  <a:pt x="57912" y="478904"/>
                </a:lnTo>
                <a:lnTo>
                  <a:pt x="9398" y="582536"/>
                </a:lnTo>
                <a:lnTo>
                  <a:pt x="0" y="695579"/>
                </a:lnTo>
                <a:lnTo>
                  <a:pt x="9398" y="780376"/>
                </a:lnTo>
                <a:lnTo>
                  <a:pt x="28193" y="855738"/>
                </a:lnTo>
                <a:lnTo>
                  <a:pt x="67310" y="931106"/>
                </a:lnTo>
                <a:lnTo>
                  <a:pt x="114173" y="1006475"/>
                </a:lnTo>
                <a:lnTo>
                  <a:pt x="151764" y="1006475"/>
                </a:lnTo>
                <a:lnTo>
                  <a:pt x="104775" y="931106"/>
                </a:lnTo>
                <a:lnTo>
                  <a:pt x="67310" y="855738"/>
                </a:lnTo>
                <a:lnTo>
                  <a:pt x="37592" y="780376"/>
                </a:lnTo>
                <a:lnTo>
                  <a:pt x="28193" y="695579"/>
                </a:lnTo>
                <a:lnTo>
                  <a:pt x="37592" y="582536"/>
                </a:lnTo>
                <a:lnTo>
                  <a:pt x="85979" y="478904"/>
                </a:lnTo>
                <a:lnTo>
                  <a:pt x="142367" y="386257"/>
                </a:lnTo>
                <a:lnTo>
                  <a:pt x="228345" y="292049"/>
                </a:lnTo>
                <a:lnTo>
                  <a:pt x="333248" y="207263"/>
                </a:lnTo>
                <a:lnTo>
                  <a:pt x="456819" y="131889"/>
                </a:lnTo>
                <a:lnTo>
                  <a:pt x="600710" y="75361"/>
                </a:lnTo>
                <a:lnTo>
                  <a:pt x="752475" y="18846"/>
                </a:lnTo>
                <a:lnTo>
                  <a:pt x="714883" y="0"/>
                </a:lnTo>
                <a:close/>
              </a:path>
            </a:pathLst>
          </a:custGeom>
          <a:solidFill>
            <a:srgbClr val="0087e3"/>
          </a:solidFill>
          <a:ln w="0">
            <a:noFill/>
          </a:ln>
        </p:spPr>
        <p:style>
          <a:lnRef idx="0"/>
          <a:fillRef idx="0"/>
          <a:effectRef idx="0"/>
          <a:fontRef idx="minor"/>
        </p:style>
      </p:sp>
      <p:pic>
        <p:nvPicPr>
          <p:cNvPr id="212" name="bg object 44" descr=""/>
          <p:cNvPicPr/>
          <p:nvPr/>
        </p:nvPicPr>
        <p:blipFill>
          <a:blip r:embed="rId27"/>
          <a:stretch/>
        </p:blipFill>
        <p:spPr>
          <a:xfrm>
            <a:off x="6667560" y="5400720"/>
            <a:ext cx="1894320" cy="1148400"/>
          </a:xfrm>
          <a:prstGeom prst="rect">
            <a:avLst/>
          </a:prstGeom>
          <a:ln w="0">
            <a:noFill/>
          </a:ln>
        </p:spPr>
      </p:pic>
      <p:pic>
        <p:nvPicPr>
          <p:cNvPr id="213" name="bg object 45" descr=""/>
          <p:cNvPicPr/>
          <p:nvPr/>
        </p:nvPicPr>
        <p:blipFill>
          <a:blip r:embed="rId28"/>
          <a:stretch/>
        </p:blipFill>
        <p:spPr>
          <a:xfrm>
            <a:off x="6553080" y="5343480"/>
            <a:ext cx="851400" cy="1157760"/>
          </a:xfrm>
          <a:prstGeom prst="rect">
            <a:avLst/>
          </a:prstGeom>
          <a:ln w="0">
            <a:noFill/>
          </a:ln>
        </p:spPr>
      </p:pic>
      <p:pic>
        <p:nvPicPr>
          <p:cNvPr id="214" name="bg object 46" descr=""/>
          <p:cNvPicPr/>
          <p:nvPr/>
        </p:nvPicPr>
        <p:blipFill>
          <a:blip r:embed="rId29"/>
          <a:stretch/>
        </p:blipFill>
        <p:spPr>
          <a:xfrm>
            <a:off x="7607160" y="5334120"/>
            <a:ext cx="954720" cy="387720"/>
          </a:xfrm>
          <a:prstGeom prst="rect">
            <a:avLst/>
          </a:prstGeom>
          <a:ln w="0">
            <a:noFill/>
          </a:ln>
        </p:spPr>
      </p:pic>
      <p:pic>
        <p:nvPicPr>
          <p:cNvPr id="215" name="bg object 47" descr=""/>
          <p:cNvPicPr/>
          <p:nvPr/>
        </p:nvPicPr>
        <p:blipFill>
          <a:blip r:embed="rId30"/>
          <a:stretch/>
        </p:blipFill>
        <p:spPr>
          <a:xfrm>
            <a:off x="8327880" y="6361200"/>
            <a:ext cx="102240" cy="73440"/>
          </a:xfrm>
          <a:prstGeom prst="rect">
            <a:avLst/>
          </a:prstGeom>
          <a:ln w="0">
            <a:noFill/>
          </a:ln>
        </p:spPr>
      </p:pic>
      <p:pic>
        <p:nvPicPr>
          <p:cNvPr id="216" name="bg object 48" descr=""/>
          <p:cNvPicPr/>
          <p:nvPr/>
        </p:nvPicPr>
        <p:blipFill>
          <a:blip r:embed="rId31"/>
          <a:stretch/>
        </p:blipFill>
        <p:spPr>
          <a:xfrm>
            <a:off x="7151760" y="6465960"/>
            <a:ext cx="1107000" cy="159120"/>
          </a:xfrm>
          <a:prstGeom prst="rect">
            <a:avLst/>
          </a:prstGeom>
          <a:ln w="0">
            <a:noFill/>
          </a:ln>
        </p:spPr>
      </p:pic>
      <p:pic>
        <p:nvPicPr>
          <p:cNvPr id="217" name="bg object 49" descr=""/>
          <p:cNvPicPr/>
          <p:nvPr/>
        </p:nvPicPr>
        <p:blipFill>
          <a:blip r:embed="rId32"/>
          <a:stretch/>
        </p:blipFill>
        <p:spPr>
          <a:xfrm>
            <a:off x="8470800" y="5800680"/>
            <a:ext cx="214920" cy="529200"/>
          </a:xfrm>
          <a:prstGeom prst="rect">
            <a:avLst/>
          </a:prstGeom>
          <a:ln w="0">
            <a:noFill/>
          </a:ln>
        </p:spPr>
      </p:pic>
      <p:pic>
        <p:nvPicPr>
          <p:cNvPr id="218" name="bg object 50" descr=""/>
          <p:cNvPicPr/>
          <p:nvPr/>
        </p:nvPicPr>
        <p:blipFill>
          <a:blip r:embed="rId33"/>
          <a:stretch/>
        </p:blipFill>
        <p:spPr>
          <a:xfrm>
            <a:off x="8034480" y="5753160"/>
            <a:ext cx="119520" cy="130680"/>
          </a:xfrm>
          <a:prstGeom prst="rect">
            <a:avLst/>
          </a:prstGeom>
          <a:ln w="0">
            <a:noFill/>
          </a:ln>
        </p:spPr>
      </p:pic>
      <p:sp>
        <p:nvSpPr>
          <p:cNvPr id="219" name="bg object 51" hidden="1"/>
          <p:cNvSpPr/>
          <p:nvPr/>
        </p:nvSpPr>
        <p:spPr>
          <a:xfrm>
            <a:off x="7056360" y="5638680"/>
            <a:ext cx="1126080" cy="672120"/>
          </a:xfrm>
          <a:custGeom>
            <a:avLst/>
            <a:gdLst/>
            <a:ahLst/>
            <a:rect l="l" t="t" r="r" b="b"/>
            <a:pathLst>
              <a:path w="1127125" h="673100">
                <a:moveTo>
                  <a:pt x="564260" y="0"/>
                </a:moveTo>
                <a:lnTo>
                  <a:pt x="451103" y="9372"/>
                </a:lnTo>
                <a:lnTo>
                  <a:pt x="347345" y="28105"/>
                </a:lnTo>
                <a:lnTo>
                  <a:pt x="252983" y="56222"/>
                </a:lnTo>
                <a:lnTo>
                  <a:pt x="168148" y="103073"/>
                </a:lnTo>
                <a:lnTo>
                  <a:pt x="94233" y="149923"/>
                </a:lnTo>
                <a:lnTo>
                  <a:pt x="47117" y="206146"/>
                </a:lnTo>
                <a:lnTo>
                  <a:pt x="9398" y="271741"/>
                </a:lnTo>
                <a:lnTo>
                  <a:pt x="0" y="337324"/>
                </a:lnTo>
                <a:lnTo>
                  <a:pt x="9398" y="401358"/>
                </a:lnTo>
                <a:lnTo>
                  <a:pt x="47117" y="466953"/>
                </a:lnTo>
                <a:lnTo>
                  <a:pt x="94233" y="523176"/>
                </a:lnTo>
                <a:lnTo>
                  <a:pt x="168148" y="579399"/>
                </a:lnTo>
                <a:lnTo>
                  <a:pt x="252983" y="616877"/>
                </a:lnTo>
                <a:lnTo>
                  <a:pt x="347345" y="644982"/>
                </a:lnTo>
                <a:lnTo>
                  <a:pt x="451103" y="663727"/>
                </a:lnTo>
                <a:lnTo>
                  <a:pt x="564260" y="673100"/>
                </a:lnTo>
                <a:lnTo>
                  <a:pt x="675894" y="663727"/>
                </a:lnTo>
                <a:lnTo>
                  <a:pt x="779652" y="644982"/>
                </a:lnTo>
                <a:lnTo>
                  <a:pt x="883412" y="616877"/>
                </a:lnTo>
                <a:lnTo>
                  <a:pt x="958850" y="579399"/>
                </a:lnTo>
                <a:lnTo>
                  <a:pt x="1032764" y="523176"/>
                </a:lnTo>
                <a:lnTo>
                  <a:pt x="1079880" y="466953"/>
                </a:lnTo>
                <a:lnTo>
                  <a:pt x="1117600" y="401358"/>
                </a:lnTo>
                <a:lnTo>
                  <a:pt x="1127125" y="337324"/>
                </a:lnTo>
                <a:lnTo>
                  <a:pt x="1127125" y="318592"/>
                </a:lnTo>
                <a:lnTo>
                  <a:pt x="1117600" y="299847"/>
                </a:lnTo>
                <a:lnTo>
                  <a:pt x="1079880" y="309219"/>
                </a:lnTo>
                <a:lnTo>
                  <a:pt x="1089278" y="327964"/>
                </a:lnTo>
                <a:lnTo>
                  <a:pt x="1089278" y="337324"/>
                </a:lnTo>
                <a:lnTo>
                  <a:pt x="1079880" y="401358"/>
                </a:lnTo>
                <a:lnTo>
                  <a:pt x="1051559" y="457581"/>
                </a:lnTo>
                <a:lnTo>
                  <a:pt x="995045" y="513803"/>
                </a:lnTo>
                <a:lnTo>
                  <a:pt x="940053" y="560654"/>
                </a:lnTo>
                <a:lnTo>
                  <a:pt x="855091" y="598131"/>
                </a:lnTo>
                <a:lnTo>
                  <a:pt x="770254" y="626249"/>
                </a:lnTo>
                <a:lnTo>
                  <a:pt x="666496" y="644982"/>
                </a:lnTo>
                <a:lnTo>
                  <a:pt x="564260" y="654354"/>
                </a:lnTo>
                <a:lnTo>
                  <a:pt x="460501" y="644982"/>
                </a:lnTo>
                <a:lnTo>
                  <a:pt x="356743" y="626249"/>
                </a:lnTo>
                <a:lnTo>
                  <a:pt x="271906" y="598131"/>
                </a:lnTo>
                <a:lnTo>
                  <a:pt x="186944" y="560654"/>
                </a:lnTo>
                <a:lnTo>
                  <a:pt x="131952" y="513803"/>
                </a:lnTo>
                <a:lnTo>
                  <a:pt x="75438" y="457581"/>
                </a:lnTo>
                <a:lnTo>
                  <a:pt x="47117" y="401358"/>
                </a:lnTo>
                <a:lnTo>
                  <a:pt x="37719" y="337324"/>
                </a:lnTo>
                <a:lnTo>
                  <a:pt x="47117" y="271741"/>
                </a:lnTo>
                <a:lnTo>
                  <a:pt x="75438" y="215519"/>
                </a:lnTo>
                <a:lnTo>
                  <a:pt x="131952" y="159296"/>
                </a:lnTo>
                <a:lnTo>
                  <a:pt x="186944" y="112445"/>
                </a:lnTo>
                <a:lnTo>
                  <a:pt x="271906" y="74968"/>
                </a:lnTo>
                <a:lnTo>
                  <a:pt x="356743" y="46850"/>
                </a:lnTo>
                <a:lnTo>
                  <a:pt x="460501" y="28105"/>
                </a:lnTo>
                <a:lnTo>
                  <a:pt x="564260" y="18745"/>
                </a:lnTo>
                <a:lnTo>
                  <a:pt x="656971" y="28105"/>
                </a:lnTo>
                <a:lnTo>
                  <a:pt x="751331" y="46850"/>
                </a:lnTo>
                <a:lnTo>
                  <a:pt x="836295" y="74968"/>
                </a:lnTo>
                <a:lnTo>
                  <a:pt x="911732" y="103073"/>
                </a:lnTo>
                <a:lnTo>
                  <a:pt x="921130" y="74968"/>
                </a:lnTo>
                <a:lnTo>
                  <a:pt x="751331" y="18745"/>
                </a:lnTo>
                <a:lnTo>
                  <a:pt x="564260" y="0"/>
                </a:lnTo>
                <a:close/>
              </a:path>
            </a:pathLst>
          </a:custGeom>
          <a:solidFill>
            <a:srgbClr val="0087e3"/>
          </a:solidFill>
          <a:ln w="0">
            <a:noFill/>
          </a:ln>
        </p:spPr>
        <p:style>
          <a:lnRef idx="0"/>
          <a:fillRef idx="0"/>
          <a:effectRef idx="0"/>
          <a:fontRef idx="minor"/>
        </p:style>
      </p:sp>
      <p:pic>
        <p:nvPicPr>
          <p:cNvPr id="220" name="bg object 52" descr=""/>
          <p:cNvPicPr/>
          <p:nvPr/>
        </p:nvPicPr>
        <p:blipFill>
          <a:blip r:embed="rId34"/>
          <a:stretch/>
        </p:blipFill>
        <p:spPr>
          <a:xfrm>
            <a:off x="6904080" y="5572080"/>
            <a:ext cx="1431000" cy="834120"/>
          </a:xfrm>
          <a:prstGeom prst="rect">
            <a:avLst/>
          </a:prstGeom>
          <a:ln w="0">
            <a:noFill/>
          </a:ln>
        </p:spPr>
      </p:pic>
      <p:pic>
        <p:nvPicPr>
          <p:cNvPr id="221" name="bg object 53" descr=""/>
          <p:cNvPicPr/>
          <p:nvPr/>
        </p:nvPicPr>
        <p:blipFill>
          <a:blip r:embed="rId35"/>
          <a:stretch/>
        </p:blipFill>
        <p:spPr>
          <a:xfrm>
            <a:off x="7245360" y="5543640"/>
            <a:ext cx="567360" cy="92520"/>
          </a:xfrm>
          <a:prstGeom prst="rect">
            <a:avLst/>
          </a:prstGeom>
          <a:ln w="0">
            <a:noFill/>
          </a:ln>
        </p:spPr>
      </p:pic>
      <p:pic>
        <p:nvPicPr>
          <p:cNvPr id="222" name="bg object 54" descr=""/>
          <p:cNvPicPr/>
          <p:nvPr/>
        </p:nvPicPr>
        <p:blipFill>
          <a:blip r:embed="rId36"/>
          <a:stretch/>
        </p:blipFill>
        <p:spPr>
          <a:xfrm>
            <a:off x="7085160" y="5648400"/>
            <a:ext cx="92520" cy="64080"/>
          </a:xfrm>
          <a:prstGeom prst="rect">
            <a:avLst/>
          </a:prstGeom>
          <a:ln w="0">
            <a:noFill/>
          </a:ln>
        </p:spPr>
      </p:pic>
      <p:pic>
        <p:nvPicPr>
          <p:cNvPr id="223" name="bg object 55" descr=""/>
          <p:cNvPicPr/>
          <p:nvPr/>
        </p:nvPicPr>
        <p:blipFill>
          <a:blip r:embed="rId37"/>
          <a:stretch/>
        </p:blipFill>
        <p:spPr>
          <a:xfrm>
            <a:off x="7216920" y="5727600"/>
            <a:ext cx="810360" cy="494280"/>
          </a:xfrm>
          <a:prstGeom prst="rect">
            <a:avLst/>
          </a:prstGeom>
          <a:ln w="0">
            <a:noFill/>
          </a:ln>
        </p:spPr>
      </p:pic>
      <p:pic>
        <p:nvPicPr>
          <p:cNvPr id="224" name="bg object 56" descr=""/>
          <p:cNvPicPr/>
          <p:nvPr/>
        </p:nvPicPr>
        <p:blipFill>
          <a:blip r:embed="rId38"/>
          <a:stretch/>
        </p:blipFill>
        <p:spPr>
          <a:xfrm>
            <a:off x="7267680" y="5762520"/>
            <a:ext cx="695880" cy="417960"/>
          </a:xfrm>
          <a:prstGeom prst="rect">
            <a:avLst/>
          </a:prstGeom>
          <a:ln w="0">
            <a:noFill/>
          </a:ln>
        </p:spPr>
      </p:pic>
      <p:pic>
        <p:nvPicPr>
          <p:cNvPr id="225" name="bg object 57" descr=""/>
          <p:cNvPicPr/>
          <p:nvPr/>
        </p:nvPicPr>
        <p:blipFill>
          <a:blip r:embed="rId39"/>
          <a:stretch/>
        </p:blipFill>
        <p:spPr>
          <a:xfrm>
            <a:off x="7388280" y="5838840"/>
            <a:ext cx="460800" cy="268920"/>
          </a:xfrm>
          <a:prstGeom prst="rect">
            <a:avLst/>
          </a:prstGeom>
          <a:ln w="0">
            <a:noFill/>
          </a:ln>
        </p:spPr>
      </p:pic>
      <p:pic>
        <p:nvPicPr>
          <p:cNvPr id="226" name="bg object 58" descr=""/>
          <p:cNvPicPr/>
          <p:nvPr/>
        </p:nvPicPr>
        <p:blipFill>
          <a:blip r:embed="rId40"/>
          <a:stretch/>
        </p:blipFill>
        <p:spPr>
          <a:xfrm>
            <a:off x="7521480" y="5918040"/>
            <a:ext cx="187920" cy="116280"/>
          </a:xfrm>
          <a:prstGeom prst="rect">
            <a:avLst/>
          </a:prstGeom>
          <a:ln w="0">
            <a:noFill/>
          </a:ln>
        </p:spPr>
      </p:pic>
      <p:pic>
        <p:nvPicPr>
          <p:cNvPr id="227" name="bg object 59" descr=""/>
          <p:cNvPicPr/>
          <p:nvPr/>
        </p:nvPicPr>
        <p:blipFill>
          <a:blip r:embed="rId41"/>
          <a:stretch/>
        </p:blipFill>
        <p:spPr>
          <a:xfrm>
            <a:off x="8381880" y="5057640"/>
            <a:ext cx="595800" cy="140040"/>
          </a:xfrm>
          <a:prstGeom prst="rect">
            <a:avLst/>
          </a:prstGeom>
          <a:ln w="0">
            <a:noFill/>
          </a:ln>
        </p:spPr>
      </p:pic>
      <p:pic>
        <p:nvPicPr>
          <p:cNvPr id="228" name="bg object 60" descr=""/>
          <p:cNvPicPr/>
          <p:nvPr/>
        </p:nvPicPr>
        <p:blipFill>
          <a:blip r:embed="rId42"/>
          <a:stretch/>
        </p:blipFill>
        <p:spPr>
          <a:xfrm>
            <a:off x="8437680" y="4800600"/>
            <a:ext cx="397440" cy="73440"/>
          </a:xfrm>
          <a:prstGeom prst="rect">
            <a:avLst/>
          </a:prstGeom>
          <a:ln w="0">
            <a:noFill/>
          </a:ln>
        </p:spPr>
      </p:pic>
      <p:pic>
        <p:nvPicPr>
          <p:cNvPr id="229" name="bg object 61" descr=""/>
          <p:cNvPicPr/>
          <p:nvPr/>
        </p:nvPicPr>
        <p:blipFill>
          <a:blip r:embed="rId43"/>
          <a:stretch/>
        </p:blipFill>
        <p:spPr>
          <a:xfrm>
            <a:off x="8961480" y="4867200"/>
            <a:ext cx="83160" cy="235440"/>
          </a:xfrm>
          <a:prstGeom prst="rect">
            <a:avLst/>
          </a:prstGeom>
          <a:ln w="0">
            <a:noFill/>
          </a:ln>
        </p:spPr>
      </p:pic>
      <p:pic>
        <p:nvPicPr>
          <p:cNvPr id="230" name="bg object 62" descr=""/>
          <p:cNvPicPr/>
          <p:nvPr/>
        </p:nvPicPr>
        <p:blipFill>
          <a:blip r:embed="rId44"/>
          <a:stretch/>
        </p:blipFill>
        <p:spPr>
          <a:xfrm>
            <a:off x="8532720" y="5153040"/>
            <a:ext cx="292680" cy="16200"/>
          </a:xfrm>
          <a:prstGeom prst="rect">
            <a:avLst/>
          </a:prstGeom>
          <a:ln w="0">
            <a:noFill/>
          </a:ln>
        </p:spPr>
      </p:pic>
      <p:pic>
        <p:nvPicPr>
          <p:cNvPr id="231" name="bg object 63" descr=""/>
          <p:cNvPicPr/>
          <p:nvPr/>
        </p:nvPicPr>
        <p:blipFill>
          <a:blip r:embed="rId45"/>
          <a:stretch/>
        </p:blipFill>
        <p:spPr>
          <a:xfrm>
            <a:off x="8420040" y="4829040"/>
            <a:ext cx="243360" cy="282960"/>
          </a:xfrm>
          <a:prstGeom prst="rect">
            <a:avLst/>
          </a:prstGeom>
          <a:ln w="0">
            <a:noFill/>
          </a:ln>
        </p:spPr>
      </p:pic>
      <p:pic>
        <p:nvPicPr>
          <p:cNvPr id="232" name="bg object 64" descr=""/>
          <p:cNvPicPr/>
          <p:nvPr/>
        </p:nvPicPr>
        <p:blipFill>
          <a:blip r:embed="rId46"/>
          <a:stretch/>
        </p:blipFill>
        <p:spPr>
          <a:xfrm>
            <a:off x="8485200" y="4829040"/>
            <a:ext cx="511560" cy="321120"/>
          </a:xfrm>
          <a:prstGeom prst="rect">
            <a:avLst/>
          </a:prstGeom>
          <a:ln w="0">
            <a:noFill/>
          </a:ln>
        </p:spPr>
      </p:pic>
      <p:pic>
        <p:nvPicPr>
          <p:cNvPr id="233" name="bg object 65" descr=""/>
          <p:cNvPicPr/>
          <p:nvPr/>
        </p:nvPicPr>
        <p:blipFill>
          <a:blip r:embed="rId47"/>
          <a:stretch/>
        </p:blipFill>
        <p:spPr>
          <a:xfrm>
            <a:off x="8542440" y="4897440"/>
            <a:ext cx="348120" cy="197280"/>
          </a:xfrm>
          <a:prstGeom prst="rect">
            <a:avLst/>
          </a:prstGeom>
          <a:ln w="0">
            <a:noFill/>
          </a:ln>
        </p:spPr>
      </p:pic>
      <p:pic>
        <p:nvPicPr>
          <p:cNvPr id="234" name="bg object 66" descr=""/>
          <p:cNvPicPr/>
          <p:nvPr/>
        </p:nvPicPr>
        <p:blipFill>
          <a:blip r:embed="rId48"/>
          <a:stretch/>
        </p:blipFill>
        <p:spPr>
          <a:xfrm>
            <a:off x="8577360" y="4919760"/>
            <a:ext cx="276840" cy="149760"/>
          </a:xfrm>
          <a:prstGeom prst="rect">
            <a:avLst/>
          </a:prstGeom>
          <a:ln w="0">
            <a:noFill/>
          </a:ln>
        </p:spPr>
      </p:pic>
      <p:pic>
        <p:nvPicPr>
          <p:cNvPr id="235" name="bg object 67" descr=""/>
          <p:cNvPicPr/>
          <p:nvPr/>
        </p:nvPicPr>
        <p:blipFill>
          <a:blip r:embed="rId49"/>
          <a:stretch/>
        </p:blipFill>
        <p:spPr>
          <a:xfrm>
            <a:off x="8621640" y="4935600"/>
            <a:ext cx="186120" cy="118080"/>
          </a:xfrm>
          <a:prstGeom prst="rect">
            <a:avLst/>
          </a:prstGeom>
          <a:ln w="0">
            <a:noFill/>
          </a:ln>
        </p:spPr>
      </p:pic>
      <p:pic>
        <p:nvPicPr>
          <p:cNvPr id="236" name="bg object 68" descr=""/>
          <p:cNvPicPr/>
          <p:nvPr/>
        </p:nvPicPr>
        <p:blipFill>
          <a:blip r:embed="rId50"/>
          <a:stretch/>
        </p:blipFill>
        <p:spPr>
          <a:xfrm>
            <a:off x="8664480" y="4961160"/>
            <a:ext cx="103680" cy="62280"/>
          </a:xfrm>
          <a:prstGeom prst="rect">
            <a:avLst/>
          </a:prstGeom>
          <a:ln w="0">
            <a:noFill/>
          </a:ln>
        </p:spPr>
      </p:pic>
      <p:sp>
        <p:nvSpPr>
          <p:cNvPr id="237" name="bg object 69" hidden="1"/>
          <p:cNvSpPr/>
          <p:nvPr/>
        </p:nvSpPr>
        <p:spPr>
          <a:xfrm>
            <a:off x="755640" y="6381720"/>
            <a:ext cx="7055640" cy="720"/>
          </a:xfrm>
          <a:custGeom>
            <a:avLst/>
            <a:gdLst/>
            <a:ahLst/>
            <a:rect l="l" t="t" r="r" b="b"/>
            <a:pathLst>
              <a:path w="7056755" h="1904">
                <a:moveTo>
                  <a:pt x="0" y="0"/>
                </a:moveTo>
                <a:lnTo>
                  <a:pt x="7056501" y="1587"/>
                </a:lnTo>
              </a:path>
            </a:pathLst>
          </a:custGeom>
          <a:noFill/>
          <a:ln w="9360">
            <a:solidFill>
              <a:srgbClr val="ccebff"/>
            </a:solidFill>
            <a:round/>
          </a:ln>
        </p:spPr>
        <p:style>
          <a:lnRef idx="0"/>
          <a:fillRef idx="0"/>
          <a:effectRef idx="0"/>
          <a:fontRef idx="minor"/>
        </p:style>
      </p:sp>
      <p:sp>
        <p:nvSpPr>
          <p:cNvPr id="238" name="bg object 16"/>
          <p:cNvSpPr/>
          <p:nvPr/>
        </p:nvSpPr>
        <p:spPr>
          <a:xfrm>
            <a:off x="0" y="0"/>
            <a:ext cx="9142920" cy="6856920"/>
          </a:xfrm>
          <a:custGeom>
            <a:avLst/>
            <a:gdLst/>
            <a:ahLst/>
            <a:rect l="l" t="t" r="r" b="b"/>
            <a:pathLst>
              <a:path w="9144000" h="6858000">
                <a:moveTo>
                  <a:pt x="9144000" y="0"/>
                </a:moveTo>
                <a:lnTo>
                  <a:pt x="0" y="0"/>
                </a:lnTo>
                <a:lnTo>
                  <a:pt x="0" y="6858000"/>
                </a:lnTo>
                <a:lnTo>
                  <a:pt x="9144000" y="6858000"/>
                </a:lnTo>
                <a:lnTo>
                  <a:pt x="9144000" y="0"/>
                </a:lnTo>
                <a:close/>
              </a:path>
            </a:pathLst>
          </a:custGeom>
          <a:solidFill>
            <a:srgbClr val="0068ad"/>
          </a:solidFill>
          <a:ln w="0">
            <a:noFill/>
          </a:ln>
        </p:spPr>
        <p:style>
          <a:lnRef idx="0"/>
          <a:fillRef idx="0"/>
          <a:effectRef idx="0"/>
          <a:fontRef idx="minor"/>
        </p:style>
      </p:sp>
      <p:pic>
        <p:nvPicPr>
          <p:cNvPr id="239" name="bg object 17" descr=""/>
          <p:cNvPicPr/>
          <p:nvPr/>
        </p:nvPicPr>
        <p:blipFill>
          <a:blip r:embed="rId51"/>
          <a:stretch/>
        </p:blipFill>
        <p:spPr>
          <a:xfrm>
            <a:off x="3240" y="4267080"/>
            <a:ext cx="9128520" cy="2578680"/>
          </a:xfrm>
          <a:prstGeom prst="rect">
            <a:avLst/>
          </a:prstGeom>
          <a:ln w="0">
            <a:noFill/>
          </a:ln>
        </p:spPr>
      </p:pic>
      <p:pic>
        <p:nvPicPr>
          <p:cNvPr id="240" name="bg object 18" descr=""/>
          <p:cNvPicPr/>
          <p:nvPr/>
        </p:nvPicPr>
        <p:blipFill>
          <a:blip r:embed="rId52"/>
          <a:stretch/>
        </p:blipFill>
        <p:spPr>
          <a:xfrm>
            <a:off x="5853240" y="6048360"/>
            <a:ext cx="832320" cy="506880"/>
          </a:xfrm>
          <a:prstGeom prst="rect">
            <a:avLst/>
          </a:prstGeom>
          <a:ln w="0">
            <a:noFill/>
          </a:ln>
        </p:spPr>
      </p:pic>
      <p:pic>
        <p:nvPicPr>
          <p:cNvPr id="241" name="bg object 19" descr=""/>
          <p:cNvPicPr/>
          <p:nvPr/>
        </p:nvPicPr>
        <p:blipFill>
          <a:blip r:embed="rId53"/>
          <a:stretch/>
        </p:blipFill>
        <p:spPr>
          <a:xfrm>
            <a:off x="5916600" y="6095880"/>
            <a:ext cx="705240" cy="424440"/>
          </a:xfrm>
          <a:prstGeom prst="rect">
            <a:avLst/>
          </a:prstGeom>
          <a:ln w="0">
            <a:noFill/>
          </a:ln>
        </p:spPr>
      </p:pic>
      <p:pic>
        <p:nvPicPr>
          <p:cNvPr id="242" name="bg object 20" descr=""/>
          <p:cNvPicPr/>
          <p:nvPr/>
        </p:nvPicPr>
        <p:blipFill>
          <a:blip r:embed="rId54"/>
          <a:stretch/>
        </p:blipFill>
        <p:spPr>
          <a:xfrm>
            <a:off x="6005520" y="6146640"/>
            <a:ext cx="533880" cy="316440"/>
          </a:xfrm>
          <a:prstGeom prst="rect">
            <a:avLst/>
          </a:prstGeom>
          <a:ln w="0">
            <a:noFill/>
          </a:ln>
        </p:spPr>
      </p:pic>
      <p:pic>
        <p:nvPicPr>
          <p:cNvPr id="243" name="bg object 21" descr=""/>
          <p:cNvPicPr/>
          <p:nvPr/>
        </p:nvPicPr>
        <p:blipFill>
          <a:blip r:embed="rId55"/>
          <a:stretch/>
        </p:blipFill>
        <p:spPr>
          <a:xfrm>
            <a:off x="6069240" y="6184800"/>
            <a:ext cx="403560" cy="240120"/>
          </a:xfrm>
          <a:prstGeom prst="rect">
            <a:avLst/>
          </a:prstGeom>
          <a:ln w="0">
            <a:noFill/>
          </a:ln>
        </p:spPr>
      </p:pic>
      <p:pic>
        <p:nvPicPr>
          <p:cNvPr id="244" name="bg object 22" descr=""/>
          <p:cNvPicPr/>
          <p:nvPr/>
        </p:nvPicPr>
        <p:blipFill>
          <a:blip r:embed="rId56"/>
          <a:stretch/>
        </p:blipFill>
        <p:spPr>
          <a:xfrm>
            <a:off x="6122880" y="6226200"/>
            <a:ext cx="292680" cy="157680"/>
          </a:xfrm>
          <a:prstGeom prst="rect">
            <a:avLst/>
          </a:prstGeom>
          <a:ln w="0">
            <a:noFill/>
          </a:ln>
        </p:spPr>
      </p:pic>
      <p:pic>
        <p:nvPicPr>
          <p:cNvPr id="245" name="bg object 23" descr=""/>
          <p:cNvPicPr/>
          <p:nvPr/>
        </p:nvPicPr>
        <p:blipFill>
          <a:blip r:embed="rId57"/>
          <a:stretch/>
        </p:blipFill>
        <p:spPr>
          <a:xfrm>
            <a:off x="5676840" y="5897520"/>
            <a:ext cx="595800" cy="243360"/>
          </a:xfrm>
          <a:prstGeom prst="rect">
            <a:avLst/>
          </a:prstGeom>
          <a:ln w="0">
            <a:noFill/>
          </a:ln>
        </p:spPr>
      </p:pic>
      <p:pic>
        <p:nvPicPr>
          <p:cNvPr id="246" name="bg object 24" descr=""/>
          <p:cNvPicPr/>
          <p:nvPr/>
        </p:nvPicPr>
        <p:blipFill>
          <a:blip r:embed="rId58"/>
          <a:stretch/>
        </p:blipFill>
        <p:spPr>
          <a:xfrm>
            <a:off x="5867280" y="6620040"/>
            <a:ext cx="692640" cy="92520"/>
          </a:xfrm>
          <a:prstGeom prst="rect">
            <a:avLst/>
          </a:prstGeom>
          <a:ln w="0">
            <a:noFill/>
          </a:ln>
        </p:spPr>
      </p:pic>
      <p:pic>
        <p:nvPicPr>
          <p:cNvPr id="247" name="bg object 25" descr=""/>
          <p:cNvPicPr/>
          <p:nvPr/>
        </p:nvPicPr>
        <p:blipFill>
          <a:blip r:embed="rId59"/>
          <a:stretch/>
        </p:blipFill>
        <p:spPr>
          <a:xfrm>
            <a:off x="5600880" y="6200640"/>
            <a:ext cx="129240" cy="330840"/>
          </a:xfrm>
          <a:prstGeom prst="rect">
            <a:avLst/>
          </a:prstGeom>
          <a:ln w="0">
            <a:noFill/>
          </a:ln>
        </p:spPr>
      </p:pic>
      <p:pic>
        <p:nvPicPr>
          <p:cNvPr id="248" name="bg object 26" descr=""/>
          <p:cNvPicPr/>
          <p:nvPr/>
        </p:nvPicPr>
        <p:blipFill>
          <a:blip r:embed="rId60"/>
          <a:stretch/>
        </p:blipFill>
        <p:spPr>
          <a:xfrm>
            <a:off x="5667480" y="5945040"/>
            <a:ext cx="1178640" cy="719640"/>
          </a:xfrm>
          <a:prstGeom prst="rect">
            <a:avLst/>
          </a:prstGeom>
          <a:ln w="0">
            <a:noFill/>
          </a:ln>
        </p:spPr>
      </p:pic>
      <p:pic>
        <p:nvPicPr>
          <p:cNvPr id="249" name="bg object 27" descr=""/>
          <p:cNvPicPr/>
          <p:nvPr/>
        </p:nvPicPr>
        <p:blipFill>
          <a:blip r:embed="rId61"/>
          <a:stretch/>
        </p:blipFill>
        <p:spPr>
          <a:xfrm>
            <a:off x="6410160" y="5907240"/>
            <a:ext cx="140400" cy="35280"/>
          </a:xfrm>
          <a:prstGeom prst="rect">
            <a:avLst/>
          </a:prstGeom>
          <a:ln w="0">
            <a:noFill/>
          </a:ln>
        </p:spPr>
      </p:pic>
      <p:pic>
        <p:nvPicPr>
          <p:cNvPr id="250" name="bg object 28" descr=""/>
          <p:cNvPicPr/>
          <p:nvPr/>
        </p:nvPicPr>
        <p:blipFill>
          <a:blip r:embed="rId62"/>
          <a:stretch/>
        </p:blipFill>
        <p:spPr>
          <a:xfrm>
            <a:off x="6208920" y="6267600"/>
            <a:ext cx="120960" cy="72000"/>
          </a:xfrm>
          <a:prstGeom prst="rect">
            <a:avLst/>
          </a:prstGeom>
          <a:ln w="0">
            <a:noFill/>
          </a:ln>
        </p:spPr>
      </p:pic>
      <p:pic>
        <p:nvPicPr>
          <p:cNvPr id="251" name="bg object 29" descr=""/>
          <p:cNvPicPr/>
          <p:nvPr/>
        </p:nvPicPr>
        <p:blipFill>
          <a:blip r:embed="rId63"/>
          <a:stretch/>
        </p:blipFill>
        <p:spPr>
          <a:xfrm>
            <a:off x="3600360" y="6245280"/>
            <a:ext cx="1000800" cy="586440"/>
          </a:xfrm>
          <a:prstGeom prst="rect">
            <a:avLst/>
          </a:prstGeom>
          <a:ln w="0">
            <a:noFill/>
          </a:ln>
        </p:spPr>
      </p:pic>
      <p:pic>
        <p:nvPicPr>
          <p:cNvPr id="252" name="bg object 30" descr=""/>
          <p:cNvPicPr/>
          <p:nvPr/>
        </p:nvPicPr>
        <p:blipFill>
          <a:blip r:embed="rId64"/>
          <a:stretch/>
        </p:blipFill>
        <p:spPr>
          <a:xfrm>
            <a:off x="3673440" y="6283440"/>
            <a:ext cx="849960" cy="514800"/>
          </a:xfrm>
          <a:prstGeom prst="rect">
            <a:avLst/>
          </a:prstGeom>
          <a:ln w="0">
            <a:noFill/>
          </a:ln>
        </p:spPr>
      </p:pic>
      <p:pic>
        <p:nvPicPr>
          <p:cNvPr id="253" name="bg object 31" descr=""/>
          <p:cNvPicPr/>
          <p:nvPr/>
        </p:nvPicPr>
        <p:blipFill>
          <a:blip r:embed="rId65"/>
          <a:stretch/>
        </p:blipFill>
        <p:spPr>
          <a:xfrm>
            <a:off x="3759120" y="6345360"/>
            <a:ext cx="692640" cy="397440"/>
          </a:xfrm>
          <a:prstGeom prst="rect">
            <a:avLst/>
          </a:prstGeom>
          <a:ln w="0">
            <a:noFill/>
          </a:ln>
        </p:spPr>
      </p:pic>
      <p:pic>
        <p:nvPicPr>
          <p:cNvPr id="254" name="bg object 32" descr=""/>
          <p:cNvPicPr/>
          <p:nvPr/>
        </p:nvPicPr>
        <p:blipFill>
          <a:blip r:embed="rId66"/>
          <a:stretch/>
        </p:blipFill>
        <p:spPr>
          <a:xfrm>
            <a:off x="3868920" y="6391440"/>
            <a:ext cx="473400" cy="292680"/>
          </a:xfrm>
          <a:prstGeom prst="rect">
            <a:avLst/>
          </a:prstGeom>
          <a:ln w="0">
            <a:noFill/>
          </a:ln>
        </p:spPr>
      </p:pic>
      <p:pic>
        <p:nvPicPr>
          <p:cNvPr id="255" name="bg object 33" descr=""/>
          <p:cNvPicPr/>
          <p:nvPr/>
        </p:nvPicPr>
        <p:blipFill>
          <a:blip r:embed="rId67"/>
          <a:stretch/>
        </p:blipFill>
        <p:spPr>
          <a:xfrm>
            <a:off x="3930480" y="6438960"/>
            <a:ext cx="348120" cy="201960"/>
          </a:xfrm>
          <a:prstGeom prst="rect">
            <a:avLst/>
          </a:prstGeom>
          <a:ln w="0">
            <a:noFill/>
          </a:ln>
        </p:spPr>
      </p:pic>
      <p:pic>
        <p:nvPicPr>
          <p:cNvPr id="256" name="bg object 34" descr=""/>
          <p:cNvPicPr/>
          <p:nvPr/>
        </p:nvPicPr>
        <p:blipFill>
          <a:blip r:embed="rId68"/>
          <a:stretch/>
        </p:blipFill>
        <p:spPr>
          <a:xfrm>
            <a:off x="4035600" y="6504120"/>
            <a:ext cx="130680" cy="83160"/>
          </a:xfrm>
          <a:prstGeom prst="rect">
            <a:avLst/>
          </a:prstGeom>
          <a:ln w="0">
            <a:noFill/>
          </a:ln>
        </p:spPr>
      </p:pic>
      <p:pic>
        <p:nvPicPr>
          <p:cNvPr id="257" name="bg object 35" descr=""/>
          <p:cNvPicPr/>
          <p:nvPr/>
        </p:nvPicPr>
        <p:blipFill>
          <a:blip r:embed="rId69"/>
          <a:stretch/>
        </p:blipFill>
        <p:spPr>
          <a:xfrm>
            <a:off x="4103640" y="6067440"/>
            <a:ext cx="700560" cy="282960"/>
          </a:xfrm>
          <a:prstGeom prst="rect">
            <a:avLst/>
          </a:prstGeom>
          <a:ln w="0">
            <a:noFill/>
          </a:ln>
        </p:spPr>
      </p:pic>
      <p:pic>
        <p:nvPicPr>
          <p:cNvPr id="258" name="bg object 36" descr=""/>
          <p:cNvPicPr/>
          <p:nvPr/>
        </p:nvPicPr>
        <p:blipFill>
          <a:blip r:embed="rId70"/>
          <a:stretch/>
        </p:blipFill>
        <p:spPr>
          <a:xfrm>
            <a:off x="3400560" y="6114960"/>
            <a:ext cx="1404000" cy="721080"/>
          </a:xfrm>
          <a:prstGeom prst="rect">
            <a:avLst/>
          </a:prstGeom>
          <a:ln w="0">
            <a:noFill/>
          </a:ln>
        </p:spPr>
      </p:pic>
      <p:pic>
        <p:nvPicPr>
          <p:cNvPr id="259" name="bg object 37" descr=""/>
          <p:cNvPicPr/>
          <p:nvPr/>
        </p:nvPicPr>
        <p:blipFill>
          <a:blip r:embed="rId71"/>
          <a:stretch/>
        </p:blipFill>
        <p:spPr>
          <a:xfrm>
            <a:off x="3305160" y="6076800"/>
            <a:ext cx="633960" cy="759240"/>
          </a:xfrm>
          <a:prstGeom prst="rect">
            <a:avLst/>
          </a:prstGeom>
          <a:ln w="0">
            <a:noFill/>
          </a:ln>
        </p:spPr>
      </p:pic>
      <p:pic>
        <p:nvPicPr>
          <p:cNvPr id="260" name="bg object 38" descr=""/>
          <p:cNvPicPr/>
          <p:nvPr/>
        </p:nvPicPr>
        <p:blipFill>
          <a:blip r:embed="rId72"/>
          <a:stretch/>
        </p:blipFill>
        <p:spPr>
          <a:xfrm>
            <a:off x="4741920" y="6419880"/>
            <a:ext cx="159120" cy="387720"/>
          </a:xfrm>
          <a:prstGeom prst="rect">
            <a:avLst/>
          </a:prstGeom>
          <a:ln w="0">
            <a:noFill/>
          </a:ln>
        </p:spPr>
      </p:pic>
      <p:sp>
        <p:nvSpPr>
          <p:cNvPr id="261" name="bg object 39"/>
          <p:cNvSpPr/>
          <p:nvPr/>
        </p:nvSpPr>
        <p:spPr>
          <a:xfrm>
            <a:off x="2963880" y="5850000"/>
            <a:ext cx="1632600" cy="986400"/>
          </a:xfrm>
          <a:custGeom>
            <a:avLst/>
            <a:gdLst/>
            <a:ahLst/>
            <a:rect l="l" t="t" r="r" b="b"/>
            <a:pathLst>
              <a:path w="1633854" h="987425">
                <a:moveTo>
                  <a:pt x="260350" y="294843"/>
                </a:moveTo>
                <a:lnTo>
                  <a:pt x="232918" y="266700"/>
                </a:lnTo>
                <a:lnTo>
                  <a:pt x="130810" y="360502"/>
                </a:lnTo>
                <a:lnTo>
                  <a:pt x="65405" y="454304"/>
                </a:lnTo>
                <a:lnTo>
                  <a:pt x="19685" y="565302"/>
                </a:lnTo>
                <a:lnTo>
                  <a:pt x="0" y="677875"/>
                </a:lnTo>
                <a:lnTo>
                  <a:pt x="9017" y="762292"/>
                </a:lnTo>
                <a:lnTo>
                  <a:pt x="37973" y="837336"/>
                </a:lnTo>
                <a:lnTo>
                  <a:pt x="74549" y="912393"/>
                </a:lnTo>
                <a:lnTo>
                  <a:pt x="130810" y="987425"/>
                </a:lnTo>
                <a:lnTo>
                  <a:pt x="185674" y="987425"/>
                </a:lnTo>
                <a:lnTo>
                  <a:pt x="130810" y="912393"/>
                </a:lnTo>
                <a:lnTo>
                  <a:pt x="83693" y="837336"/>
                </a:lnTo>
                <a:lnTo>
                  <a:pt x="56261" y="762292"/>
                </a:lnTo>
                <a:lnTo>
                  <a:pt x="47117" y="677875"/>
                </a:lnTo>
                <a:lnTo>
                  <a:pt x="65405" y="565302"/>
                </a:lnTo>
                <a:lnTo>
                  <a:pt x="101981" y="471500"/>
                </a:lnTo>
                <a:lnTo>
                  <a:pt x="176530" y="379260"/>
                </a:lnTo>
                <a:lnTo>
                  <a:pt x="260350" y="294843"/>
                </a:lnTo>
                <a:close/>
                <a:moveTo>
                  <a:pt x="1633474" y="63563"/>
                </a:moveTo>
                <a:lnTo>
                  <a:pt x="1517015" y="36322"/>
                </a:lnTo>
                <a:lnTo>
                  <a:pt x="1402080" y="18161"/>
                </a:lnTo>
                <a:lnTo>
                  <a:pt x="1134491" y="0"/>
                </a:lnTo>
                <a:lnTo>
                  <a:pt x="904621" y="18161"/>
                </a:lnTo>
                <a:lnTo>
                  <a:pt x="684276" y="54483"/>
                </a:lnTo>
                <a:lnTo>
                  <a:pt x="492125" y="118046"/>
                </a:lnTo>
                <a:lnTo>
                  <a:pt x="319024" y="199771"/>
                </a:lnTo>
                <a:lnTo>
                  <a:pt x="348996" y="227012"/>
                </a:lnTo>
                <a:lnTo>
                  <a:pt x="511048" y="145288"/>
                </a:lnTo>
                <a:lnTo>
                  <a:pt x="703072" y="81724"/>
                </a:lnTo>
                <a:lnTo>
                  <a:pt x="914019" y="45402"/>
                </a:lnTo>
                <a:lnTo>
                  <a:pt x="1134491" y="27241"/>
                </a:lnTo>
                <a:lnTo>
                  <a:pt x="1258824" y="36322"/>
                </a:lnTo>
                <a:lnTo>
                  <a:pt x="1392682" y="45402"/>
                </a:lnTo>
                <a:lnTo>
                  <a:pt x="1507490" y="63563"/>
                </a:lnTo>
                <a:lnTo>
                  <a:pt x="1622425" y="90805"/>
                </a:lnTo>
                <a:lnTo>
                  <a:pt x="1633474" y="63563"/>
                </a:lnTo>
                <a:close/>
              </a:path>
            </a:pathLst>
          </a:custGeom>
          <a:solidFill>
            <a:srgbClr val="0087e3"/>
          </a:solidFill>
          <a:ln w="0">
            <a:noFill/>
          </a:ln>
        </p:spPr>
        <p:style>
          <a:lnRef idx="0"/>
          <a:fillRef idx="0"/>
          <a:effectRef idx="0"/>
          <a:fontRef idx="minor"/>
        </p:style>
      </p:sp>
      <p:pic>
        <p:nvPicPr>
          <p:cNvPr id="262" name="bg object 40" descr=""/>
          <p:cNvPicPr/>
          <p:nvPr/>
        </p:nvPicPr>
        <p:blipFill>
          <a:blip r:embed="rId73"/>
          <a:stretch/>
        </p:blipFill>
        <p:spPr>
          <a:xfrm>
            <a:off x="4684680" y="5954760"/>
            <a:ext cx="559080" cy="881640"/>
          </a:xfrm>
          <a:prstGeom prst="rect">
            <a:avLst/>
          </a:prstGeom>
          <a:ln w="0">
            <a:noFill/>
          </a:ln>
        </p:spPr>
      </p:pic>
      <p:pic>
        <p:nvPicPr>
          <p:cNvPr id="263" name="bg object 41" descr=""/>
          <p:cNvPicPr/>
          <p:nvPr/>
        </p:nvPicPr>
        <p:blipFill>
          <a:blip r:embed="rId74"/>
          <a:stretch/>
        </p:blipFill>
        <p:spPr>
          <a:xfrm>
            <a:off x="3679920" y="5764320"/>
            <a:ext cx="1699200" cy="662400"/>
          </a:xfrm>
          <a:prstGeom prst="rect">
            <a:avLst/>
          </a:prstGeom>
          <a:ln w="0">
            <a:noFill/>
          </a:ln>
        </p:spPr>
      </p:pic>
      <p:pic>
        <p:nvPicPr>
          <p:cNvPr id="264" name="bg object 42" descr=""/>
          <p:cNvPicPr/>
          <p:nvPr/>
        </p:nvPicPr>
        <p:blipFill>
          <a:blip r:embed="rId75"/>
          <a:stretch/>
        </p:blipFill>
        <p:spPr>
          <a:xfrm>
            <a:off x="5245200" y="6477120"/>
            <a:ext cx="143280" cy="359280"/>
          </a:xfrm>
          <a:prstGeom prst="rect">
            <a:avLst/>
          </a:prstGeom>
          <a:ln w="0">
            <a:noFill/>
          </a:ln>
        </p:spPr>
      </p:pic>
      <p:sp>
        <p:nvSpPr>
          <p:cNvPr id="265" name="bg object 43"/>
          <p:cNvSpPr/>
          <p:nvPr/>
        </p:nvSpPr>
        <p:spPr>
          <a:xfrm>
            <a:off x="2819520" y="5830920"/>
            <a:ext cx="751320" cy="1005480"/>
          </a:xfrm>
          <a:custGeom>
            <a:avLst/>
            <a:gdLst/>
            <a:ahLst/>
            <a:rect l="l" t="t" r="r" b="b"/>
            <a:pathLst>
              <a:path w="752475" h="1006475">
                <a:moveTo>
                  <a:pt x="714883" y="0"/>
                </a:moveTo>
                <a:lnTo>
                  <a:pt x="561594" y="56527"/>
                </a:lnTo>
                <a:lnTo>
                  <a:pt x="428625" y="122478"/>
                </a:lnTo>
                <a:lnTo>
                  <a:pt x="305054" y="197840"/>
                </a:lnTo>
                <a:lnTo>
                  <a:pt x="200279" y="282625"/>
                </a:lnTo>
                <a:lnTo>
                  <a:pt x="114173" y="376834"/>
                </a:lnTo>
                <a:lnTo>
                  <a:pt x="57912" y="478904"/>
                </a:lnTo>
                <a:lnTo>
                  <a:pt x="9398" y="582536"/>
                </a:lnTo>
                <a:lnTo>
                  <a:pt x="0" y="695579"/>
                </a:lnTo>
                <a:lnTo>
                  <a:pt x="9398" y="780376"/>
                </a:lnTo>
                <a:lnTo>
                  <a:pt x="28193" y="855738"/>
                </a:lnTo>
                <a:lnTo>
                  <a:pt x="67310" y="931106"/>
                </a:lnTo>
                <a:lnTo>
                  <a:pt x="114173" y="1006475"/>
                </a:lnTo>
                <a:lnTo>
                  <a:pt x="151764" y="1006475"/>
                </a:lnTo>
                <a:lnTo>
                  <a:pt x="104775" y="931106"/>
                </a:lnTo>
                <a:lnTo>
                  <a:pt x="67310" y="855738"/>
                </a:lnTo>
                <a:lnTo>
                  <a:pt x="37592" y="780376"/>
                </a:lnTo>
                <a:lnTo>
                  <a:pt x="28193" y="695579"/>
                </a:lnTo>
                <a:lnTo>
                  <a:pt x="37592" y="582536"/>
                </a:lnTo>
                <a:lnTo>
                  <a:pt x="85979" y="478904"/>
                </a:lnTo>
                <a:lnTo>
                  <a:pt x="142367" y="386257"/>
                </a:lnTo>
                <a:lnTo>
                  <a:pt x="228345" y="292049"/>
                </a:lnTo>
                <a:lnTo>
                  <a:pt x="333248" y="207263"/>
                </a:lnTo>
                <a:lnTo>
                  <a:pt x="456819" y="131889"/>
                </a:lnTo>
                <a:lnTo>
                  <a:pt x="600710" y="75361"/>
                </a:lnTo>
                <a:lnTo>
                  <a:pt x="752475" y="18846"/>
                </a:lnTo>
                <a:lnTo>
                  <a:pt x="714883" y="0"/>
                </a:lnTo>
                <a:close/>
              </a:path>
            </a:pathLst>
          </a:custGeom>
          <a:solidFill>
            <a:srgbClr val="0087e3"/>
          </a:solidFill>
          <a:ln w="0">
            <a:noFill/>
          </a:ln>
        </p:spPr>
        <p:style>
          <a:lnRef idx="0"/>
          <a:fillRef idx="0"/>
          <a:effectRef idx="0"/>
          <a:fontRef idx="minor"/>
        </p:style>
      </p:sp>
      <p:pic>
        <p:nvPicPr>
          <p:cNvPr id="266" name="bg object 44" descr=""/>
          <p:cNvPicPr/>
          <p:nvPr/>
        </p:nvPicPr>
        <p:blipFill>
          <a:blip r:embed="rId76"/>
          <a:stretch/>
        </p:blipFill>
        <p:spPr>
          <a:xfrm>
            <a:off x="6667560" y="5400720"/>
            <a:ext cx="1894320" cy="1148400"/>
          </a:xfrm>
          <a:prstGeom prst="rect">
            <a:avLst/>
          </a:prstGeom>
          <a:ln w="0">
            <a:noFill/>
          </a:ln>
        </p:spPr>
      </p:pic>
      <p:pic>
        <p:nvPicPr>
          <p:cNvPr id="267" name="bg object 45" descr=""/>
          <p:cNvPicPr/>
          <p:nvPr/>
        </p:nvPicPr>
        <p:blipFill>
          <a:blip r:embed="rId77"/>
          <a:stretch/>
        </p:blipFill>
        <p:spPr>
          <a:xfrm>
            <a:off x="6553080" y="5343480"/>
            <a:ext cx="851400" cy="1157760"/>
          </a:xfrm>
          <a:prstGeom prst="rect">
            <a:avLst/>
          </a:prstGeom>
          <a:ln w="0">
            <a:noFill/>
          </a:ln>
        </p:spPr>
      </p:pic>
      <p:pic>
        <p:nvPicPr>
          <p:cNvPr id="268" name="bg object 46" descr=""/>
          <p:cNvPicPr/>
          <p:nvPr/>
        </p:nvPicPr>
        <p:blipFill>
          <a:blip r:embed="rId78"/>
          <a:stretch/>
        </p:blipFill>
        <p:spPr>
          <a:xfrm>
            <a:off x="7607160" y="5334120"/>
            <a:ext cx="954720" cy="387720"/>
          </a:xfrm>
          <a:prstGeom prst="rect">
            <a:avLst/>
          </a:prstGeom>
          <a:ln w="0">
            <a:noFill/>
          </a:ln>
        </p:spPr>
      </p:pic>
      <p:pic>
        <p:nvPicPr>
          <p:cNvPr id="269" name="bg object 47" descr=""/>
          <p:cNvPicPr/>
          <p:nvPr/>
        </p:nvPicPr>
        <p:blipFill>
          <a:blip r:embed="rId79"/>
          <a:stretch/>
        </p:blipFill>
        <p:spPr>
          <a:xfrm>
            <a:off x="8327880" y="6361200"/>
            <a:ext cx="102240" cy="73440"/>
          </a:xfrm>
          <a:prstGeom prst="rect">
            <a:avLst/>
          </a:prstGeom>
          <a:ln w="0">
            <a:noFill/>
          </a:ln>
        </p:spPr>
      </p:pic>
      <p:pic>
        <p:nvPicPr>
          <p:cNvPr id="270" name="bg object 48" descr=""/>
          <p:cNvPicPr/>
          <p:nvPr/>
        </p:nvPicPr>
        <p:blipFill>
          <a:blip r:embed="rId80"/>
          <a:stretch/>
        </p:blipFill>
        <p:spPr>
          <a:xfrm>
            <a:off x="7151760" y="6465960"/>
            <a:ext cx="1107000" cy="159120"/>
          </a:xfrm>
          <a:prstGeom prst="rect">
            <a:avLst/>
          </a:prstGeom>
          <a:ln w="0">
            <a:noFill/>
          </a:ln>
        </p:spPr>
      </p:pic>
      <p:pic>
        <p:nvPicPr>
          <p:cNvPr id="271" name="bg object 49" descr=""/>
          <p:cNvPicPr/>
          <p:nvPr/>
        </p:nvPicPr>
        <p:blipFill>
          <a:blip r:embed="rId81"/>
          <a:stretch/>
        </p:blipFill>
        <p:spPr>
          <a:xfrm>
            <a:off x="8470800" y="5800680"/>
            <a:ext cx="214920" cy="529200"/>
          </a:xfrm>
          <a:prstGeom prst="rect">
            <a:avLst/>
          </a:prstGeom>
          <a:ln w="0">
            <a:noFill/>
          </a:ln>
        </p:spPr>
      </p:pic>
      <p:pic>
        <p:nvPicPr>
          <p:cNvPr id="272" name="bg object 50" descr=""/>
          <p:cNvPicPr/>
          <p:nvPr/>
        </p:nvPicPr>
        <p:blipFill>
          <a:blip r:embed="rId82"/>
          <a:stretch/>
        </p:blipFill>
        <p:spPr>
          <a:xfrm>
            <a:off x="8034480" y="5753160"/>
            <a:ext cx="119520" cy="130680"/>
          </a:xfrm>
          <a:prstGeom prst="rect">
            <a:avLst/>
          </a:prstGeom>
          <a:ln w="0">
            <a:noFill/>
          </a:ln>
        </p:spPr>
      </p:pic>
      <p:sp>
        <p:nvSpPr>
          <p:cNvPr id="273" name="bg object 51"/>
          <p:cNvSpPr/>
          <p:nvPr/>
        </p:nvSpPr>
        <p:spPr>
          <a:xfrm>
            <a:off x="7056360" y="5638680"/>
            <a:ext cx="1126080" cy="672120"/>
          </a:xfrm>
          <a:custGeom>
            <a:avLst/>
            <a:gdLst/>
            <a:ahLst/>
            <a:rect l="l" t="t" r="r" b="b"/>
            <a:pathLst>
              <a:path w="1127125" h="673100">
                <a:moveTo>
                  <a:pt x="564260" y="0"/>
                </a:moveTo>
                <a:lnTo>
                  <a:pt x="451103" y="9372"/>
                </a:lnTo>
                <a:lnTo>
                  <a:pt x="347345" y="28105"/>
                </a:lnTo>
                <a:lnTo>
                  <a:pt x="252983" y="56222"/>
                </a:lnTo>
                <a:lnTo>
                  <a:pt x="168148" y="103073"/>
                </a:lnTo>
                <a:lnTo>
                  <a:pt x="94233" y="149923"/>
                </a:lnTo>
                <a:lnTo>
                  <a:pt x="47117" y="206146"/>
                </a:lnTo>
                <a:lnTo>
                  <a:pt x="9398" y="271741"/>
                </a:lnTo>
                <a:lnTo>
                  <a:pt x="0" y="337324"/>
                </a:lnTo>
                <a:lnTo>
                  <a:pt x="9398" y="401358"/>
                </a:lnTo>
                <a:lnTo>
                  <a:pt x="47117" y="466953"/>
                </a:lnTo>
                <a:lnTo>
                  <a:pt x="94233" y="523176"/>
                </a:lnTo>
                <a:lnTo>
                  <a:pt x="168148" y="579399"/>
                </a:lnTo>
                <a:lnTo>
                  <a:pt x="252983" y="616877"/>
                </a:lnTo>
                <a:lnTo>
                  <a:pt x="347345" y="644982"/>
                </a:lnTo>
                <a:lnTo>
                  <a:pt x="451103" y="663727"/>
                </a:lnTo>
                <a:lnTo>
                  <a:pt x="564260" y="673100"/>
                </a:lnTo>
                <a:lnTo>
                  <a:pt x="675894" y="663727"/>
                </a:lnTo>
                <a:lnTo>
                  <a:pt x="779652" y="644982"/>
                </a:lnTo>
                <a:lnTo>
                  <a:pt x="883412" y="616877"/>
                </a:lnTo>
                <a:lnTo>
                  <a:pt x="958850" y="579399"/>
                </a:lnTo>
                <a:lnTo>
                  <a:pt x="1032764" y="523176"/>
                </a:lnTo>
                <a:lnTo>
                  <a:pt x="1079880" y="466953"/>
                </a:lnTo>
                <a:lnTo>
                  <a:pt x="1117600" y="401358"/>
                </a:lnTo>
                <a:lnTo>
                  <a:pt x="1127125" y="337324"/>
                </a:lnTo>
                <a:lnTo>
                  <a:pt x="1127125" y="318592"/>
                </a:lnTo>
                <a:lnTo>
                  <a:pt x="1117600" y="299847"/>
                </a:lnTo>
                <a:lnTo>
                  <a:pt x="1079880" y="309219"/>
                </a:lnTo>
                <a:lnTo>
                  <a:pt x="1089278" y="327964"/>
                </a:lnTo>
                <a:lnTo>
                  <a:pt x="1089278" y="337324"/>
                </a:lnTo>
                <a:lnTo>
                  <a:pt x="1079880" y="401358"/>
                </a:lnTo>
                <a:lnTo>
                  <a:pt x="1051559" y="457581"/>
                </a:lnTo>
                <a:lnTo>
                  <a:pt x="995045" y="513803"/>
                </a:lnTo>
                <a:lnTo>
                  <a:pt x="940053" y="560654"/>
                </a:lnTo>
                <a:lnTo>
                  <a:pt x="855091" y="598131"/>
                </a:lnTo>
                <a:lnTo>
                  <a:pt x="770254" y="626249"/>
                </a:lnTo>
                <a:lnTo>
                  <a:pt x="666496" y="644982"/>
                </a:lnTo>
                <a:lnTo>
                  <a:pt x="564260" y="654354"/>
                </a:lnTo>
                <a:lnTo>
                  <a:pt x="460501" y="644982"/>
                </a:lnTo>
                <a:lnTo>
                  <a:pt x="356743" y="626249"/>
                </a:lnTo>
                <a:lnTo>
                  <a:pt x="271906" y="598131"/>
                </a:lnTo>
                <a:lnTo>
                  <a:pt x="186944" y="560654"/>
                </a:lnTo>
                <a:lnTo>
                  <a:pt x="131952" y="513803"/>
                </a:lnTo>
                <a:lnTo>
                  <a:pt x="75438" y="457581"/>
                </a:lnTo>
                <a:lnTo>
                  <a:pt x="47117" y="401358"/>
                </a:lnTo>
                <a:lnTo>
                  <a:pt x="37719" y="337324"/>
                </a:lnTo>
                <a:lnTo>
                  <a:pt x="47117" y="271741"/>
                </a:lnTo>
                <a:lnTo>
                  <a:pt x="75438" y="215519"/>
                </a:lnTo>
                <a:lnTo>
                  <a:pt x="131952" y="159296"/>
                </a:lnTo>
                <a:lnTo>
                  <a:pt x="186944" y="112445"/>
                </a:lnTo>
                <a:lnTo>
                  <a:pt x="271906" y="74968"/>
                </a:lnTo>
                <a:lnTo>
                  <a:pt x="356743" y="46850"/>
                </a:lnTo>
                <a:lnTo>
                  <a:pt x="460501" y="28105"/>
                </a:lnTo>
                <a:lnTo>
                  <a:pt x="564260" y="18745"/>
                </a:lnTo>
                <a:lnTo>
                  <a:pt x="656971" y="28105"/>
                </a:lnTo>
                <a:lnTo>
                  <a:pt x="751331" y="46850"/>
                </a:lnTo>
                <a:lnTo>
                  <a:pt x="836295" y="74968"/>
                </a:lnTo>
                <a:lnTo>
                  <a:pt x="911732" y="103073"/>
                </a:lnTo>
                <a:lnTo>
                  <a:pt x="921130" y="74968"/>
                </a:lnTo>
                <a:lnTo>
                  <a:pt x="751331" y="18745"/>
                </a:lnTo>
                <a:lnTo>
                  <a:pt x="564260" y="0"/>
                </a:lnTo>
                <a:close/>
              </a:path>
            </a:pathLst>
          </a:custGeom>
          <a:solidFill>
            <a:srgbClr val="0087e3"/>
          </a:solidFill>
          <a:ln w="0">
            <a:noFill/>
          </a:ln>
        </p:spPr>
        <p:style>
          <a:lnRef idx="0"/>
          <a:fillRef idx="0"/>
          <a:effectRef idx="0"/>
          <a:fontRef idx="minor"/>
        </p:style>
      </p:sp>
      <p:pic>
        <p:nvPicPr>
          <p:cNvPr id="274" name="bg object 52" descr=""/>
          <p:cNvPicPr/>
          <p:nvPr/>
        </p:nvPicPr>
        <p:blipFill>
          <a:blip r:embed="rId83"/>
          <a:stretch/>
        </p:blipFill>
        <p:spPr>
          <a:xfrm>
            <a:off x="6904080" y="5572080"/>
            <a:ext cx="1431000" cy="834120"/>
          </a:xfrm>
          <a:prstGeom prst="rect">
            <a:avLst/>
          </a:prstGeom>
          <a:ln w="0">
            <a:noFill/>
          </a:ln>
        </p:spPr>
      </p:pic>
      <p:pic>
        <p:nvPicPr>
          <p:cNvPr id="275" name="bg object 53" descr=""/>
          <p:cNvPicPr/>
          <p:nvPr/>
        </p:nvPicPr>
        <p:blipFill>
          <a:blip r:embed="rId84"/>
          <a:stretch/>
        </p:blipFill>
        <p:spPr>
          <a:xfrm>
            <a:off x="7245360" y="5543640"/>
            <a:ext cx="567360" cy="92520"/>
          </a:xfrm>
          <a:prstGeom prst="rect">
            <a:avLst/>
          </a:prstGeom>
          <a:ln w="0">
            <a:noFill/>
          </a:ln>
        </p:spPr>
      </p:pic>
      <p:pic>
        <p:nvPicPr>
          <p:cNvPr id="276" name="bg object 54" descr=""/>
          <p:cNvPicPr/>
          <p:nvPr/>
        </p:nvPicPr>
        <p:blipFill>
          <a:blip r:embed="rId85"/>
          <a:stretch/>
        </p:blipFill>
        <p:spPr>
          <a:xfrm>
            <a:off x="7085160" y="5648400"/>
            <a:ext cx="92520" cy="64080"/>
          </a:xfrm>
          <a:prstGeom prst="rect">
            <a:avLst/>
          </a:prstGeom>
          <a:ln w="0">
            <a:noFill/>
          </a:ln>
        </p:spPr>
      </p:pic>
      <p:pic>
        <p:nvPicPr>
          <p:cNvPr id="277" name="bg object 55" descr=""/>
          <p:cNvPicPr/>
          <p:nvPr/>
        </p:nvPicPr>
        <p:blipFill>
          <a:blip r:embed="rId86"/>
          <a:stretch/>
        </p:blipFill>
        <p:spPr>
          <a:xfrm>
            <a:off x="7216920" y="5727600"/>
            <a:ext cx="810360" cy="494280"/>
          </a:xfrm>
          <a:prstGeom prst="rect">
            <a:avLst/>
          </a:prstGeom>
          <a:ln w="0">
            <a:noFill/>
          </a:ln>
        </p:spPr>
      </p:pic>
      <p:pic>
        <p:nvPicPr>
          <p:cNvPr id="278" name="bg object 56" descr=""/>
          <p:cNvPicPr/>
          <p:nvPr/>
        </p:nvPicPr>
        <p:blipFill>
          <a:blip r:embed="rId87"/>
          <a:stretch/>
        </p:blipFill>
        <p:spPr>
          <a:xfrm>
            <a:off x="7267680" y="5762520"/>
            <a:ext cx="695880" cy="417960"/>
          </a:xfrm>
          <a:prstGeom prst="rect">
            <a:avLst/>
          </a:prstGeom>
          <a:ln w="0">
            <a:noFill/>
          </a:ln>
        </p:spPr>
      </p:pic>
      <p:pic>
        <p:nvPicPr>
          <p:cNvPr id="279" name="bg object 57" descr=""/>
          <p:cNvPicPr/>
          <p:nvPr/>
        </p:nvPicPr>
        <p:blipFill>
          <a:blip r:embed="rId88"/>
          <a:stretch/>
        </p:blipFill>
        <p:spPr>
          <a:xfrm>
            <a:off x="7388280" y="5838840"/>
            <a:ext cx="460800" cy="268920"/>
          </a:xfrm>
          <a:prstGeom prst="rect">
            <a:avLst/>
          </a:prstGeom>
          <a:ln w="0">
            <a:noFill/>
          </a:ln>
        </p:spPr>
      </p:pic>
      <p:pic>
        <p:nvPicPr>
          <p:cNvPr id="280" name="bg object 58" descr=""/>
          <p:cNvPicPr/>
          <p:nvPr/>
        </p:nvPicPr>
        <p:blipFill>
          <a:blip r:embed="rId89"/>
          <a:stretch/>
        </p:blipFill>
        <p:spPr>
          <a:xfrm>
            <a:off x="7521480" y="5918040"/>
            <a:ext cx="187920" cy="116280"/>
          </a:xfrm>
          <a:prstGeom prst="rect">
            <a:avLst/>
          </a:prstGeom>
          <a:ln w="0">
            <a:noFill/>
          </a:ln>
        </p:spPr>
      </p:pic>
      <p:pic>
        <p:nvPicPr>
          <p:cNvPr id="281" name="bg object 59" descr=""/>
          <p:cNvPicPr/>
          <p:nvPr/>
        </p:nvPicPr>
        <p:blipFill>
          <a:blip r:embed="rId90"/>
          <a:stretch/>
        </p:blipFill>
        <p:spPr>
          <a:xfrm>
            <a:off x="8381880" y="5057640"/>
            <a:ext cx="595800" cy="140040"/>
          </a:xfrm>
          <a:prstGeom prst="rect">
            <a:avLst/>
          </a:prstGeom>
          <a:ln w="0">
            <a:noFill/>
          </a:ln>
        </p:spPr>
      </p:pic>
      <p:pic>
        <p:nvPicPr>
          <p:cNvPr id="282" name="bg object 60" descr=""/>
          <p:cNvPicPr/>
          <p:nvPr/>
        </p:nvPicPr>
        <p:blipFill>
          <a:blip r:embed="rId91"/>
          <a:stretch/>
        </p:blipFill>
        <p:spPr>
          <a:xfrm>
            <a:off x="8437680" y="4800600"/>
            <a:ext cx="397440" cy="73440"/>
          </a:xfrm>
          <a:prstGeom prst="rect">
            <a:avLst/>
          </a:prstGeom>
          <a:ln w="0">
            <a:noFill/>
          </a:ln>
        </p:spPr>
      </p:pic>
      <p:pic>
        <p:nvPicPr>
          <p:cNvPr id="283" name="bg object 61" descr=""/>
          <p:cNvPicPr/>
          <p:nvPr/>
        </p:nvPicPr>
        <p:blipFill>
          <a:blip r:embed="rId92"/>
          <a:stretch/>
        </p:blipFill>
        <p:spPr>
          <a:xfrm>
            <a:off x="8961480" y="4867200"/>
            <a:ext cx="83160" cy="235440"/>
          </a:xfrm>
          <a:prstGeom prst="rect">
            <a:avLst/>
          </a:prstGeom>
          <a:ln w="0">
            <a:noFill/>
          </a:ln>
        </p:spPr>
      </p:pic>
      <p:pic>
        <p:nvPicPr>
          <p:cNvPr id="284" name="bg object 62" descr=""/>
          <p:cNvPicPr/>
          <p:nvPr/>
        </p:nvPicPr>
        <p:blipFill>
          <a:blip r:embed="rId93"/>
          <a:stretch/>
        </p:blipFill>
        <p:spPr>
          <a:xfrm>
            <a:off x="8532720" y="5153040"/>
            <a:ext cx="292680" cy="16200"/>
          </a:xfrm>
          <a:prstGeom prst="rect">
            <a:avLst/>
          </a:prstGeom>
          <a:ln w="0">
            <a:noFill/>
          </a:ln>
        </p:spPr>
      </p:pic>
      <p:pic>
        <p:nvPicPr>
          <p:cNvPr id="285" name="bg object 63" descr=""/>
          <p:cNvPicPr/>
          <p:nvPr/>
        </p:nvPicPr>
        <p:blipFill>
          <a:blip r:embed="rId94"/>
          <a:stretch/>
        </p:blipFill>
        <p:spPr>
          <a:xfrm>
            <a:off x="8420040" y="4829040"/>
            <a:ext cx="243360" cy="282960"/>
          </a:xfrm>
          <a:prstGeom prst="rect">
            <a:avLst/>
          </a:prstGeom>
          <a:ln w="0">
            <a:noFill/>
          </a:ln>
        </p:spPr>
      </p:pic>
      <p:pic>
        <p:nvPicPr>
          <p:cNvPr id="286" name="bg object 64" descr=""/>
          <p:cNvPicPr/>
          <p:nvPr/>
        </p:nvPicPr>
        <p:blipFill>
          <a:blip r:embed="rId95"/>
          <a:stretch/>
        </p:blipFill>
        <p:spPr>
          <a:xfrm>
            <a:off x="8485200" y="4829040"/>
            <a:ext cx="511560" cy="321120"/>
          </a:xfrm>
          <a:prstGeom prst="rect">
            <a:avLst/>
          </a:prstGeom>
          <a:ln w="0">
            <a:noFill/>
          </a:ln>
        </p:spPr>
      </p:pic>
      <p:pic>
        <p:nvPicPr>
          <p:cNvPr id="287" name="bg object 65" descr=""/>
          <p:cNvPicPr/>
          <p:nvPr/>
        </p:nvPicPr>
        <p:blipFill>
          <a:blip r:embed="rId96"/>
          <a:stretch/>
        </p:blipFill>
        <p:spPr>
          <a:xfrm>
            <a:off x="8542440" y="4897440"/>
            <a:ext cx="348120" cy="197280"/>
          </a:xfrm>
          <a:prstGeom prst="rect">
            <a:avLst/>
          </a:prstGeom>
          <a:ln w="0">
            <a:noFill/>
          </a:ln>
        </p:spPr>
      </p:pic>
      <p:pic>
        <p:nvPicPr>
          <p:cNvPr id="288" name="bg object 66" descr=""/>
          <p:cNvPicPr/>
          <p:nvPr/>
        </p:nvPicPr>
        <p:blipFill>
          <a:blip r:embed="rId97"/>
          <a:stretch/>
        </p:blipFill>
        <p:spPr>
          <a:xfrm>
            <a:off x="8577360" y="4919760"/>
            <a:ext cx="276840" cy="149760"/>
          </a:xfrm>
          <a:prstGeom prst="rect">
            <a:avLst/>
          </a:prstGeom>
          <a:ln w="0">
            <a:noFill/>
          </a:ln>
        </p:spPr>
      </p:pic>
      <p:pic>
        <p:nvPicPr>
          <p:cNvPr id="289" name="bg object 67" descr=""/>
          <p:cNvPicPr/>
          <p:nvPr/>
        </p:nvPicPr>
        <p:blipFill>
          <a:blip r:embed="rId98"/>
          <a:stretch/>
        </p:blipFill>
        <p:spPr>
          <a:xfrm>
            <a:off x="8621640" y="4935600"/>
            <a:ext cx="186120" cy="118080"/>
          </a:xfrm>
          <a:prstGeom prst="rect">
            <a:avLst/>
          </a:prstGeom>
          <a:ln w="0">
            <a:noFill/>
          </a:ln>
        </p:spPr>
      </p:pic>
      <p:pic>
        <p:nvPicPr>
          <p:cNvPr id="290" name="bg object 68" descr=""/>
          <p:cNvPicPr/>
          <p:nvPr/>
        </p:nvPicPr>
        <p:blipFill>
          <a:blip r:embed="rId99"/>
          <a:stretch/>
        </p:blipFill>
        <p:spPr>
          <a:xfrm>
            <a:off x="8664480" y="4961160"/>
            <a:ext cx="103680" cy="62280"/>
          </a:xfrm>
          <a:prstGeom prst="rect">
            <a:avLst/>
          </a:prstGeom>
          <a:ln w="0">
            <a:noFill/>
          </a:ln>
        </p:spPr>
      </p:pic>
      <p:sp>
        <p:nvSpPr>
          <p:cNvPr id="291" name="bg object 69"/>
          <p:cNvSpPr/>
          <p:nvPr/>
        </p:nvSpPr>
        <p:spPr>
          <a:xfrm>
            <a:off x="755640" y="6381720"/>
            <a:ext cx="7055640" cy="720"/>
          </a:xfrm>
          <a:custGeom>
            <a:avLst/>
            <a:gdLst/>
            <a:ahLst/>
            <a:rect l="l" t="t" r="r" b="b"/>
            <a:pathLst>
              <a:path w="7056755" h="1904">
                <a:moveTo>
                  <a:pt x="0" y="0"/>
                </a:moveTo>
                <a:lnTo>
                  <a:pt x="7056501" y="1587"/>
                </a:lnTo>
              </a:path>
            </a:pathLst>
          </a:custGeom>
          <a:noFill/>
          <a:ln w="9360">
            <a:solidFill>
              <a:srgbClr val="ccebff"/>
            </a:solidFill>
            <a:round/>
          </a:ln>
        </p:spPr>
        <p:style>
          <a:lnRef idx="0"/>
          <a:fillRef idx="0"/>
          <a:effectRef idx="0"/>
          <a:fontRef idx="minor"/>
        </p:style>
      </p:sp>
      <p:pic>
        <p:nvPicPr>
          <p:cNvPr id="292" name="bg object 70" descr=""/>
          <p:cNvPicPr/>
          <p:nvPr/>
        </p:nvPicPr>
        <p:blipFill>
          <a:blip r:embed="rId100"/>
          <a:stretch/>
        </p:blipFill>
        <p:spPr>
          <a:xfrm>
            <a:off x="574560" y="2567880"/>
            <a:ext cx="7780320" cy="1010880"/>
          </a:xfrm>
          <a:prstGeom prst="rect">
            <a:avLst/>
          </a:prstGeom>
          <a:ln w="0">
            <a:noFill/>
          </a:ln>
        </p:spPr>
      </p:pic>
      <p:sp>
        <p:nvSpPr>
          <p:cNvPr id="2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r>
              <a:rPr b="0" lang="es-ES" sz="1800" spc="-1" strike="noStrike">
                <a:solidFill>
                  <a:srgbClr val="000000"/>
                </a:solidFill>
                <a:latin typeface="Arial"/>
              </a:rPr>
              <a:t>Prema para editar o formato de texto do título</a:t>
            </a:r>
            <a:endParaRPr b="0" lang="es-ES" sz="1800" spc="-1" strike="noStrike">
              <a:solidFill>
                <a:srgbClr val="000000"/>
              </a:solidFill>
              <a:latin typeface="Arial"/>
            </a:endParaRPr>
          </a:p>
        </p:txBody>
      </p:sp>
      <p:sp>
        <p:nvSpPr>
          <p:cNvPr id="2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ES" sz="1800" spc="-1" strike="noStrike">
                <a:solidFill>
                  <a:srgbClr val="000000"/>
                </a:solidFill>
                <a:latin typeface="Arial"/>
              </a:rPr>
              <a:t>Prema para editar o formato de texto do esquema</a:t>
            </a:r>
            <a:endParaRPr b="0" lang="es-E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ES" sz="1800" spc="-1" strike="noStrike">
                <a:solidFill>
                  <a:srgbClr val="000000"/>
                </a:solidFill>
                <a:latin typeface="Arial"/>
              </a:rPr>
              <a:t>Segundo nivel do esquema</a:t>
            </a:r>
            <a:endParaRPr b="0" lang="es-E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ES" sz="1800" spc="-1" strike="noStrike">
                <a:solidFill>
                  <a:srgbClr val="000000"/>
                </a:solidFill>
                <a:latin typeface="Arial"/>
              </a:rPr>
              <a:t>Terceiro nivel do esquema</a:t>
            </a:r>
            <a:endParaRPr b="0" lang="es-E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ES" sz="1800" spc="-1" strike="noStrike">
                <a:solidFill>
                  <a:srgbClr val="000000"/>
                </a:solidFill>
                <a:latin typeface="Arial"/>
              </a:rPr>
              <a:t>Cuarto nivel do esquema</a:t>
            </a:r>
            <a:endParaRPr b="0" lang="es-E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ES" sz="2000" spc="-1" strike="noStrike">
                <a:solidFill>
                  <a:srgbClr val="000000"/>
                </a:solidFill>
                <a:latin typeface="Arial"/>
              </a:rPr>
              <a:t>Quinto nivel do esquema</a:t>
            </a:r>
            <a:endParaRPr b="0" lang="es-E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ES" sz="2000" spc="-1" strike="noStrike">
                <a:solidFill>
                  <a:srgbClr val="000000"/>
                </a:solidFill>
                <a:latin typeface="Arial"/>
              </a:rPr>
              <a:t>Sexto nivel do esquema</a:t>
            </a:r>
            <a:endParaRPr b="0" lang="es-E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ES" sz="2000" spc="-1" strike="noStrike">
                <a:solidFill>
                  <a:srgbClr val="000000"/>
                </a:solidFill>
                <a:latin typeface="Arial"/>
              </a:rPr>
              <a:t>Sétimo nivel do esquema</a:t>
            </a:r>
            <a:endParaRPr b="0" lang="es-E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101"/>
    <p:sldLayoutId id="2147483676" r:id="rId102"/>
    <p:sldLayoutId id="2147483677" r:id="rId103"/>
    <p:sldLayoutId id="2147483678" r:id="rId104"/>
    <p:sldLayoutId id="2147483679" r:id="rId105"/>
    <p:sldLayoutId id="2147483680" r:id="rId106"/>
    <p:sldLayoutId id="2147483681" r:id="rId107"/>
    <p:sldLayoutId id="2147483682" r:id="rId108"/>
    <p:sldLayoutId id="2147483683" r:id="rId109"/>
    <p:sldLayoutId id="2147483684" r:id="rId110"/>
    <p:sldLayoutId id="2147483685" r:id="rId111"/>
    <p:sldLayoutId id="2147483686" r:id="rId112"/>
  </p:sldLayoutIdLst>
</p:sldMaster>
</file>

<file path=ppt/slides/_rels/slide1.xml.rels><?xml version="1.0" encoding="UTF-8"?>
<Relationships xmlns="http://schemas.openxmlformats.org/package/2006/relationships"><Relationship Id="rId1" Type="http://schemas.openxmlformats.org/officeDocument/2006/relationships/image" Target="../media/image198.png"/><Relationship Id="rId2" Type="http://schemas.openxmlformats.org/officeDocument/2006/relationships/image" Target="../media/image199.png"/><Relationship Id="rId3" Type="http://schemas.openxmlformats.org/officeDocument/2006/relationships/image" Target="../media/image200.png"/><Relationship Id="rId4" Type="http://schemas.openxmlformats.org/officeDocument/2006/relationships/image" Target="../media/image201.png"/><Relationship Id="rId5" Type="http://schemas.openxmlformats.org/officeDocument/2006/relationships/image" Target="../media/image202.png"/><Relationship Id="rId6" Type="http://schemas.openxmlformats.org/officeDocument/2006/relationships/image" Target="../media/image203.png"/><Relationship Id="rId7" Type="http://schemas.openxmlformats.org/officeDocument/2006/relationships/image" Target="../media/image204.png"/><Relationship Id="rId8" Type="http://schemas.openxmlformats.org/officeDocument/2006/relationships/image" Target="../media/image205.png"/><Relationship Id="rId9" Type="http://schemas.openxmlformats.org/officeDocument/2006/relationships/image" Target="../media/image206.png"/><Relationship Id="rId10" Type="http://schemas.openxmlformats.org/officeDocument/2006/relationships/image" Target="../media/image207.png"/><Relationship Id="rId11" Type="http://schemas.openxmlformats.org/officeDocument/2006/relationships/image" Target="../media/image208.png"/><Relationship Id="rId12" Type="http://schemas.openxmlformats.org/officeDocument/2006/relationships/image" Target="../media/image209.png"/><Relationship Id="rId13" Type="http://schemas.openxmlformats.org/officeDocument/2006/relationships/image" Target="../media/image210.png"/><Relationship Id="rId14" Type="http://schemas.openxmlformats.org/officeDocument/2006/relationships/image" Target="../media/image211.png"/><Relationship Id="rId15" Type="http://schemas.openxmlformats.org/officeDocument/2006/relationships/image" Target="../media/image212.png"/><Relationship Id="rId16" Type="http://schemas.openxmlformats.org/officeDocument/2006/relationships/image" Target="../media/image213.png"/><Relationship Id="rId17" Type="http://schemas.openxmlformats.org/officeDocument/2006/relationships/image" Target="../media/image214.png"/><Relationship Id="rId18" Type="http://schemas.openxmlformats.org/officeDocument/2006/relationships/image" Target="../media/image215.png"/><Relationship Id="rId19" Type="http://schemas.openxmlformats.org/officeDocument/2006/relationships/image" Target="../media/image216.jpeg"/><Relationship Id="rId20"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9.xml.rels><?xml version="1.0" encoding="UTF-8"?>
<Relationships xmlns="http://schemas.openxmlformats.org/package/2006/relationships"><Relationship Id="rId1" Type="http://schemas.openxmlformats.org/officeDocument/2006/relationships/image" Target="../media/image219.png"/><Relationship Id="rId2" Type="http://schemas.openxmlformats.org/officeDocument/2006/relationships/image" Target="../media/image220.png"/><Relationship Id="rId3" Type="http://schemas.openxmlformats.org/officeDocument/2006/relationships/image" Target="../media/image221.png"/><Relationship Id="rId4" Type="http://schemas.openxmlformats.org/officeDocument/2006/relationships/image" Target="../media/image222.png"/><Relationship Id="rId5" Type="http://schemas.openxmlformats.org/officeDocument/2006/relationships/image" Target="../media/image223.png"/><Relationship Id="rId6" Type="http://schemas.openxmlformats.org/officeDocument/2006/relationships/image" Target="../media/image224.png"/><Relationship Id="rId7"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0.xml.rels><?xml version="1.0" encoding="UTF-8"?>
<Relationships xmlns="http://schemas.openxmlformats.org/package/2006/relationships"><Relationship Id="rId1" Type="http://schemas.openxmlformats.org/officeDocument/2006/relationships/image" Target="../media/image225.png"/><Relationship Id="rId2" Type="http://schemas.openxmlformats.org/officeDocument/2006/relationships/image" Target="../media/image226.png"/><Relationship Id="rId3" Type="http://schemas.openxmlformats.org/officeDocument/2006/relationships/image" Target="../media/image227.png"/><Relationship Id="rId4" Type="http://schemas.openxmlformats.org/officeDocument/2006/relationships/image" Target="../media/image228.png"/><Relationship Id="rId5" Type="http://schemas.openxmlformats.org/officeDocument/2006/relationships/image" Target="../media/image229.png"/><Relationship Id="rId6" Type="http://schemas.openxmlformats.org/officeDocument/2006/relationships/image" Target="../media/image230.png"/><Relationship Id="rId7" Type="http://schemas.openxmlformats.org/officeDocument/2006/relationships/image" Target="../media/image231.png"/><Relationship Id="rId8" Type="http://schemas.openxmlformats.org/officeDocument/2006/relationships/image" Target="../media/image232.png"/><Relationship Id="rId9" Type="http://schemas.openxmlformats.org/officeDocument/2006/relationships/image" Target="../media/image233.png"/><Relationship Id="rId10" Type="http://schemas.openxmlformats.org/officeDocument/2006/relationships/image" Target="../media/image234.png"/><Relationship Id="rId11" Type="http://schemas.openxmlformats.org/officeDocument/2006/relationships/image" Target="../media/image235.png"/><Relationship Id="rId12" Type="http://schemas.openxmlformats.org/officeDocument/2006/relationships/slideLayout" Target="../slideLayouts/slideLayout1.xml"/>
</Relationships>
</file>

<file path=ppt/slides/_rels/slide31.xml.rels><?xml version="1.0" encoding="UTF-8"?>
<Relationships xmlns="http://schemas.openxmlformats.org/package/2006/relationships"><Relationship Id="rId1" Type="http://schemas.openxmlformats.org/officeDocument/2006/relationships/image" Target="../media/image236.png"/><Relationship Id="rId2" Type="http://schemas.openxmlformats.org/officeDocument/2006/relationships/image" Target="../media/image237.png"/><Relationship Id="rId3" Type="http://schemas.openxmlformats.org/officeDocument/2006/relationships/image" Target="../media/image238.png"/><Relationship Id="rId4" Type="http://schemas.openxmlformats.org/officeDocument/2006/relationships/image" Target="../media/image239.png"/><Relationship Id="rId5" Type="http://schemas.openxmlformats.org/officeDocument/2006/relationships/slideLayout" Target="../slideLayouts/slideLayout1.xml"/>
</Relationships>
</file>

<file path=ppt/slides/_rels/slide32.xml.rels><?xml version="1.0" encoding="UTF-8"?>
<Relationships xmlns="http://schemas.openxmlformats.org/package/2006/relationships"><Relationship Id="rId1" Type="http://schemas.openxmlformats.org/officeDocument/2006/relationships/image" Target="../media/image240.png"/><Relationship Id="rId2" Type="http://schemas.openxmlformats.org/officeDocument/2006/relationships/image" Target="../media/image241.png"/><Relationship Id="rId3" Type="http://schemas.openxmlformats.org/officeDocument/2006/relationships/image" Target="../media/image242.png"/><Relationship Id="rId4" Type="http://schemas.openxmlformats.org/officeDocument/2006/relationships/image" Target="../media/image243.png"/><Relationship Id="rId5" Type="http://schemas.openxmlformats.org/officeDocument/2006/relationships/slideLayout" Target="../slideLayouts/slideLayout1.xml"/>
</Relationships>
</file>

<file path=ppt/slides/_rels/slide33.xml.rels><?xml version="1.0" encoding="UTF-8"?>
<Relationships xmlns="http://schemas.openxmlformats.org/package/2006/relationships"><Relationship Id="rId1" Type="http://schemas.openxmlformats.org/officeDocument/2006/relationships/image" Target="../media/image244.png"/><Relationship Id="rId2" Type="http://schemas.openxmlformats.org/officeDocument/2006/relationships/slideLayout" Target="../slideLayouts/slideLayout1.xml"/>
</Relationships>
</file>

<file path=ppt/slides/_rels/slide34.xml.rels><?xml version="1.0" encoding="UTF-8"?>
<Relationships xmlns="http://schemas.openxmlformats.org/package/2006/relationships"><Relationship Id="rId1" Type="http://schemas.openxmlformats.org/officeDocument/2006/relationships/image" Target="../media/image245.png"/><Relationship Id="rId2" Type="http://schemas.openxmlformats.org/officeDocument/2006/relationships/slideLayout" Target="../slideLayouts/slideLayout1.xml"/>
</Relationships>
</file>

<file path=ppt/slides/_rels/slide35.xml.rels><?xml version="1.0" encoding="UTF-8"?>
<Relationships xmlns="http://schemas.openxmlformats.org/package/2006/relationships"><Relationship Id="rId1" Type="http://schemas.openxmlformats.org/officeDocument/2006/relationships/image" Target="../media/image246.png"/><Relationship Id="rId2" Type="http://schemas.openxmlformats.org/officeDocument/2006/relationships/image" Target="../media/image247.png"/><Relationship Id="rId3" Type="http://schemas.openxmlformats.org/officeDocument/2006/relationships/image" Target="../media/image248.png"/><Relationship Id="rId4" Type="http://schemas.openxmlformats.org/officeDocument/2006/relationships/image" Target="../media/image249.png"/><Relationship Id="rId5" Type="http://schemas.openxmlformats.org/officeDocument/2006/relationships/image" Target="../media/image250.png"/><Relationship Id="rId6" Type="http://schemas.openxmlformats.org/officeDocument/2006/relationships/image" Target="../media/image251.png"/><Relationship Id="rId7" Type="http://schemas.openxmlformats.org/officeDocument/2006/relationships/image" Target="../media/image252.png"/><Relationship Id="rId8" Type="http://schemas.openxmlformats.org/officeDocument/2006/relationships/image" Target="../media/image253.png"/><Relationship Id="rId9" Type="http://schemas.openxmlformats.org/officeDocument/2006/relationships/slideLayout" Target="../slideLayouts/slideLayout1.xml"/>
</Relationships>
</file>

<file path=ppt/slides/_rels/slide36.xml.rels><?xml version="1.0" encoding="UTF-8"?>
<Relationships xmlns="http://schemas.openxmlformats.org/package/2006/relationships"><Relationship Id="rId1" Type="http://schemas.openxmlformats.org/officeDocument/2006/relationships/image" Target="../media/image254.png"/><Relationship Id="rId2" Type="http://schemas.openxmlformats.org/officeDocument/2006/relationships/slideLayout" Target="../slideLayouts/slideLayout1.xml"/>
</Relationships>
</file>

<file path=ppt/slides/_rels/slide37.xml.rels><?xml version="1.0" encoding="UTF-8"?>
<Relationships xmlns="http://schemas.openxmlformats.org/package/2006/relationships"><Relationship Id="rId1" Type="http://schemas.openxmlformats.org/officeDocument/2006/relationships/image" Target="../media/image255.png"/><Relationship Id="rId2" Type="http://schemas.openxmlformats.org/officeDocument/2006/relationships/slideLayout" Target="../slideLayouts/slideLayout1.xml"/>
</Relationships>
</file>

<file path=ppt/slides/_rels/slide38.xml.rels><?xml version="1.0" encoding="UTF-8"?>
<Relationships xmlns="http://schemas.openxmlformats.org/package/2006/relationships"><Relationship Id="rId1" Type="http://schemas.openxmlformats.org/officeDocument/2006/relationships/image" Target="../media/image256.png"/><Relationship Id="rId2" Type="http://schemas.openxmlformats.org/officeDocument/2006/relationships/image" Target="../media/image257.png"/><Relationship Id="rId3" Type="http://schemas.openxmlformats.org/officeDocument/2006/relationships/image" Target="../media/image258.png"/><Relationship Id="rId4" Type="http://schemas.openxmlformats.org/officeDocument/2006/relationships/image" Target="../media/image259.png"/><Relationship Id="rId5" Type="http://schemas.openxmlformats.org/officeDocument/2006/relationships/hyperlink" Target="file:///C:/Users/atrolop/Downloads/Exenci&#243;ns_lote.ppt" TargetMode="External"/><Relationship Id="rId6" Type="http://schemas.openxmlformats.org/officeDocument/2006/relationships/hyperlink" Target="file:///C:/Users/atrolop/Downloads/Exenci&#243;ns_lote.ppt" TargetMode="External"/><Relationship Id="rId7" Type="http://schemas.openxmlformats.org/officeDocument/2006/relationships/hyperlink" Target="file:///C:/Users/atrolop/Downloads/Exenci&#243;ns_lote.ppt" TargetMode="External"/><Relationship Id="rId8" Type="http://schemas.openxmlformats.org/officeDocument/2006/relationships/image" Target="../media/image260.png"/><Relationship Id="rId9" Type="http://schemas.openxmlformats.org/officeDocument/2006/relationships/slideLayout" Target="../slideLayouts/slideLayout1.xml"/>
</Relationships>
</file>

<file path=ppt/slides/_rels/slide39.xml.rels><?xml version="1.0" encoding="UTF-8"?>
<Relationships xmlns="http://schemas.openxmlformats.org/package/2006/relationships"><Relationship Id="rId1" Type="http://schemas.openxmlformats.org/officeDocument/2006/relationships/image" Target="../media/image26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0.xml.rels><?xml version="1.0" encoding="UTF-8"?>
<Relationships xmlns="http://schemas.openxmlformats.org/package/2006/relationships"><Relationship Id="rId1" Type="http://schemas.openxmlformats.org/officeDocument/2006/relationships/image" Target="../media/image262.png"/><Relationship Id="rId2" Type="http://schemas.openxmlformats.org/officeDocument/2006/relationships/image" Target="../media/image263.png"/><Relationship Id="rId3" Type="http://schemas.openxmlformats.org/officeDocument/2006/relationships/image" Target="../media/image264.png"/><Relationship Id="rId4" Type="http://schemas.openxmlformats.org/officeDocument/2006/relationships/image" Target="../media/image265.png"/><Relationship Id="rId5" Type="http://schemas.openxmlformats.org/officeDocument/2006/relationships/image" Target="../media/image266.png"/><Relationship Id="rId6" Type="http://schemas.openxmlformats.org/officeDocument/2006/relationships/image" Target="../media/image267.png"/><Relationship Id="rId7" Type="http://schemas.openxmlformats.org/officeDocument/2006/relationships/image" Target="../media/image268.png"/><Relationship Id="rId8" Type="http://schemas.openxmlformats.org/officeDocument/2006/relationships/image" Target="../media/image269.png"/><Relationship Id="rId9" Type="http://schemas.openxmlformats.org/officeDocument/2006/relationships/image" Target="../media/image270.png"/><Relationship Id="rId10" Type="http://schemas.openxmlformats.org/officeDocument/2006/relationships/image" Target="../media/image271.png"/><Relationship Id="rId11" Type="http://schemas.openxmlformats.org/officeDocument/2006/relationships/image" Target="../media/image272.png"/><Relationship Id="rId12" Type="http://schemas.openxmlformats.org/officeDocument/2006/relationships/image" Target="../media/image273.png"/><Relationship Id="rId13" Type="http://schemas.openxmlformats.org/officeDocument/2006/relationships/image" Target="../media/image274.png"/><Relationship Id="rId14" Type="http://schemas.openxmlformats.org/officeDocument/2006/relationships/image" Target="../media/image275.png"/><Relationship Id="rId15" Type="http://schemas.openxmlformats.org/officeDocument/2006/relationships/image" Target="../media/image276.png"/><Relationship Id="rId16" Type="http://schemas.openxmlformats.org/officeDocument/2006/relationships/image" Target="../media/image277.png"/><Relationship Id="rId17" Type="http://schemas.openxmlformats.org/officeDocument/2006/relationships/image" Target="../media/image278.png"/><Relationship Id="rId18" Type="http://schemas.openxmlformats.org/officeDocument/2006/relationships/image" Target="../media/image279.png"/><Relationship Id="rId19" Type="http://schemas.openxmlformats.org/officeDocument/2006/relationships/image" Target="../media/image280.png"/><Relationship Id="rId20" Type="http://schemas.openxmlformats.org/officeDocument/2006/relationships/image" Target="../media/image281.png"/><Relationship Id="rId21" Type="http://schemas.openxmlformats.org/officeDocument/2006/relationships/image" Target="../media/image282.png"/><Relationship Id="rId22" Type="http://schemas.openxmlformats.org/officeDocument/2006/relationships/image" Target="../media/image283.png"/><Relationship Id="rId23" Type="http://schemas.openxmlformats.org/officeDocument/2006/relationships/image" Target="../media/image284.png"/><Relationship Id="rId24" Type="http://schemas.openxmlformats.org/officeDocument/2006/relationships/image" Target="../media/image285.png"/><Relationship Id="rId25" Type="http://schemas.openxmlformats.org/officeDocument/2006/relationships/image" Target="../media/image286.png"/><Relationship Id="rId26" Type="http://schemas.openxmlformats.org/officeDocument/2006/relationships/image" Target="../media/image287.png"/><Relationship Id="rId27" Type="http://schemas.openxmlformats.org/officeDocument/2006/relationships/slideLayout" Target="../slideLayouts/slideLayout1.xml"/>
</Relationships>
</file>

<file path=ppt/slides/_rels/slide41.xml.rels><?xml version="1.0" encoding="UTF-8"?>
<Relationships xmlns="http://schemas.openxmlformats.org/package/2006/relationships"><Relationship Id="rId1" Type="http://schemas.openxmlformats.org/officeDocument/2006/relationships/image" Target="../media/image288.png"/><Relationship Id="rId2" Type="http://schemas.openxmlformats.org/officeDocument/2006/relationships/image" Target="../media/image289.png"/><Relationship Id="rId3" Type="http://schemas.openxmlformats.org/officeDocument/2006/relationships/image" Target="../media/image290.png"/><Relationship Id="rId4" Type="http://schemas.openxmlformats.org/officeDocument/2006/relationships/image" Target="../media/image291.png"/><Relationship Id="rId5" Type="http://schemas.openxmlformats.org/officeDocument/2006/relationships/image" Target="../media/image292.png"/><Relationship Id="rId6" Type="http://schemas.openxmlformats.org/officeDocument/2006/relationships/image" Target="../media/image293.png"/><Relationship Id="rId7" Type="http://schemas.openxmlformats.org/officeDocument/2006/relationships/image" Target="../media/image294.png"/><Relationship Id="rId8" Type="http://schemas.openxmlformats.org/officeDocument/2006/relationships/image" Target="../media/image295.png"/><Relationship Id="rId9" Type="http://schemas.openxmlformats.org/officeDocument/2006/relationships/image" Target="../media/image296.png"/><Relationship Id="rId10" Type="http://schemas.openxmlformats.org/officeDocument/2006/relationships/image" Target="../media/image297.png"/><Relationship Id="rId11" Type="http://schemas.openxmlformats.org/officeDocument/2006/relationships/image" Target="../media/image298.png"/><Relationship Id="rId12" Type="http://schemas.openxmlformats.org/officeDocument/2006/relationships/image" Target="../media/image299.png"/><Relationship Id="rId13" Type="http://schemas.openxmlformats.org/officeDocument/2006/relationships/image" Target="../media/image300.png"/><Relationship Id="rId14" Type="http://schemas.openxmlformats.org/officeDocument/2006/relationships/image" Target="../media/image301.png"/><Relationship Id="rId15" Type="http://schemas.openxmlformats.org/officeDocument/2006/relationships/image" Target="../media/image302.png"/><Relationship Id="rId16" Type="http://schemas.openxmlformats.org/officeDocument/2006/relationships/image" Target="../media/image303.png"/><Relationship Id="rId17" Type="http://schemas.openxmlformats.org/officeDocument/2006/relationships/image" Target="../media/image304.png"/><Relationship Id="rId18" Type="http://schemas.openxmlformats.org/officeDocument/2006/relationships/image" Target="../media/image305.png"/><Relationship Id="rId19" Type="http://schemas.openxmlformats.org/officeDocument/2006/relationships/image" Target="../media/image306.png"/><Relationship Id="rId20" Type="http://schemas.openxmlformats.org/officeDocument/2006/relationships/image" Target="../media/image307.png"/><Relationship Id="rId21" Type="http://schemas.openxmlformats.org/officeDocument/2006/relationships/image" Target="../media/image308.png"/><Relationship Id="rId22" Type="http://schemas.openxmlformats.org/officeDocument/2006/relationships/image" Target="../media/image309.png"/><Relationship Id="rId23" Type="http://schemas.openxmlformats.org/officeDocument/2006/relationships/image" Target="../media/image310.png"/><Relationship Id="rId24" Type="http://schemas.openxmlformats.org/officeDocument/2006/relationships/image" Target="../media/image311.png"/><Relationship Id="rId25" Type="http://schemas.openxmlformats.org/officeDocument/2006/relationships/image" Target="../media/image312.png"/><Relationship Id="rId26" Type="http://schemas.openxmlformats.org/officeDocument/2006/relationships/slideLayout" Target="../slideLayouts/slideLayout1.xml"/>
</Relationships>
</file>

<file path=ppt/slides/_rels/slide42.xml.rels><?xml version="1.0" encoding="UTF-8"?>
<Relationships xmlns="http://schemas.openxmlformats.org/package/2006/relationships"><Relationship Id="rId1" Type="http://schemas.openxmlformats.org/officeDocument/2006/relationships/image" Target="../media/image313.png"/><Relationship Id="rId2" Type="http://schemas.openxmlformats.org/officeDocument/2006/relationships/image" Target="../media/image314.png"/><Relationship Id="rId3" Type="http://schemas.openxmlformats.org/officeDocument/2006/relationships/image" Target="../media/image315.png"/><Relationship Id="rId4" Type="http://schemas.openxmlformats.org/officeDocument/2006/relationships/image" Target="../media/image316.png"/><Relationship Id="rId5" Type="http://schemas.openxmlformats.org/officeDocument/2006/relationships/image" Target="../media/image317.png"/><Relationship Id="rId6" Type="http://schemas.openxmlformats.org/officeDocument/2006/relationships/image" Target="../media/image318.png"/><Relationship Id="rId7" Type="http://schemas.openxmlformats.org/officeDocument/2006/relationships/image" Target="../media/image319.png"/><Relationship Id="rId8" Type="http://schemas.openxmlformats.org/officeDocument/2006/relationships/image" Target="../media/image320.png"/><Relationship Id="rId9" Type="http://schemas.openxmlformats.org/officeDocument/2006/relationships/slideLayout" Target="../slideLayouts/slideLayout1.xml"/>
</Relationships>
</file>

<file path=ppt/slides/_rels/slide43.xml.rels><?xml version="1.0" encoding="UTF-8"?>
<Relationships xmlns="http://schemas.openxmlformats.org/package/2006/relationships"><Relationship Id="rId1" Type="http://schemas.openxmlformats.org/officeDocument/2006/relationships/image" Target="../media/image321.png"/><Relationship Id="rId2" Type="http://schemas.openxmlformats.org/officeDocument/2006/relationships/slideLayout" Target="../slideLayouts/slideLayout1.xml"/>
</Relationships>
</file>

<file path=ppt/slides/_rels/slide44.xml.rels><?xml version="1.0" encoding="UTF-8"?>
<Relationships xmlns="http://schemas.openxmlformats.org/package/2006/relationships"><Relationship Id="rId1" Type="http://schemas.openxmlformats.org/officeDocument/2006/relationships/image" Target="../media/image322.png"/><Relationship Id="rId2" Type="http://schemas.openxmlformats.org/officeDocument/2006/relationships/slideLayout" Target="../slideLayouts/slideLayout1.xml"/>
</Relationships>
</file>

<file path=ppt/slides/_rels/slide45.xml.rels><?xml version="1.0" encoding="UTF-8"?>
<Relationships xmlns="http://schemas.openxmlformats.org/package/2006/relationships"><Relationship Id="rId1" Type="http://schemas.openxmlformats.org/officeDocument/2006/relationships/image" Target="../media/image323.png"/><Relationship Id="rId2" Type="http://schemas.openxmlformats.org/officeDocument/2006/relationships/slideLayout" Target="../slideLayouts/slideLayout1.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image" Target="../media/image217.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218.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object 2"/>
          <p:cNvSpPr/>
          <p:nvPr/>
        </p:nvSpPr>
        <p:spPr>
          <a:xfrm>
            <a:off x="0" y="6846840"/>
            <a:ext cx="9142920" cy="10440"/>
          </a:xfrm>
          <a:custGeom>
            <a:avLst/>
            <a:gdLst/>
            <a:ahLst/>
            <a:rect l="l" t="t" r="r" b="b"/>
            <a:pathLst>
              <a:path w="9144000" h="11429">
                <a:moveTo>
                  <a:pt x="0" y="11112"/>
                </a:moveTo>
                <a:lnTo>
                  <a:pt x="9144000" y="11112"/>
                </a:lnTo>
                <a:lnTo>
                  <a:pt x="9144000" y="0"/>
                </a:lnTo>
                <a:lnTo>
                  <a:pt x="0" y="0"/>
                </a:lnTo>
                <a:lnTo>
                  <a:pt x="0" y="11112"/>
                </a:lnTo>
                <a:close/>
              </a:path>
            </a:pathLst>
          </a:custGeom>
          <a:solidFill>
            <a:srgbClr val="0068ad"/>
          </a:solidFill>
          <a:ln w="0">
            <a:noFill/>
          </a:ln>
        </p:spPr>
        <p:style>
          <a:lnRef idx="0"/>
          <a:fillRef idx="0"/>
          <a:effectRef idx="0"/>
          <a:fontRef idx="minor"/>
        </p:style>
      </p:sp>
      <p:grpSp>
        <p:nvGrpSpPr>
          <p:cNvPr id="332" name="object 3"/>
          <p:cNvGrpSpPr/>
          <p:nvPr/>
        </p:nvGrpSpPr>
        <p:grpSpPr>
          <a:xfrm>
            <a:off x="0" y="0"/>
            <a:ext cx="9142920" cy="6845760"/>
            <a:chOff x="0" y="0"/>
            <a:chExt cx="9142920" cy="6845760"/>
          </a:xfrm>
        </p:grpSpPr>
        <p:sp>
          <p:nvSpPr>
            <p:cNvPr id="333" name="object 4"/>
            <p:cNvSpPr/>
            <p:nvPr/>
          </p:nvSpPr>
          <p:spPr>
            <a:xfrm>
              <a:off x="0" y="0"/>
              <a:ext cx="9142920" cy="4266000"/>
            </a:xfrm>
            <a:custGeom>
              <a:avLst/>
              <a:gdLst/>
              <a:ahLst/>
              <a:rect l="l" t="t" r="r" b="b"/>
              <a:pathLst>
                <a:path w="9144000" h="4267200">
                  <a:moveTo>
                    <a:pt x="0" y="4267136"/>
                  </a:moveTo>
                  <a:lnTo>
                    <a:pt x="9144000" y="4267136"/>
                  </a:lnTo>
                  <a:lnTo>
                    <a:pt x="9144000" y="0"/>
                  </a:lnTo>
                  <a:lnTo>
                    <a:pt x="0" y="0"/>
                  </a:lnTo>
                  <a:lnTo>
                    <a:pt x="0" y="4267136"/>
                  </a:lnTo>
                  <a:close/>
                </a:path>
              </a:pathLst>
            </a:custGeom>
            <a:solidFill>
              <a:srgbClr val="0068ad"/>
            </a:solidFill>
            <a:ln w="0">
              <a:noFill/>
            </a:ln>
          </p:spPr>
          <p:style>
            <a:lnRef idx="0"/>
            <a:fillRef idx="0"/>
            <a:effectRef idx="0"/>
            <a:fontRef idx="minor"/>
          </p:style>
        </p:sp>
        <p:pic>
          <p:nvPicPr>
            <p:cNvPr id="334" name="object 5" descr=""/>
            <p:cNvPicPr/>
            <p:nvPr/>
          </p:nvPicPr>
          <p:blipFill>
            <a:blip r:embed="rId1"/>
            <a:stretch/>
          </p:blipFill>
          <p:spPr>
            <a:xfrm>
              <a:off x="3240" y="4267080"/>
              <a:ext cx="9128520" cy="2578680"/>
            </a:xfrm>
            <a:prstGeom prst="rect">
              <a:avLst/>
            </a:prstGeom>
            <a:ln w="0">
              <a:noFill/>
            </a:ln>
          </p:spPr>
        </p:pic>
        <p:pic>
          <p:nvPicPr>
            <p:cNvPr id="335" name="object 6" descr=""/>
            <p:cNvPicPr/>
            <p:nvPr/>
          </p:nvPicPr>
          <p:blipFill>
            <a:blip r:embed="rId2"/>
            <a:stretch/>
          </p:blipFill>
          <p:spPr>
            <a:xfrm>
              <a:off x="3673440" y="6283440"/>
              <a:ext cx="849960" cy="514800"/>
            </a:xfrm>
            <a:prstGeom prst="rect">
              <a:avLst/>
            </a:prstGeom>
            <a:ln w="0">
              <a:noFill/>
            </a:ln>
          </p:spPr>
        </p:pic>
        <p:pic>
          <p:nvPicPr>
            <p:cNvPr id="336" name="object 7" descr=""/>
            <p:cNvPicPr/>
            <p:nvPr/>
          </p:nvPicPr>
          <p:blipFill>
            <a:blip r:embed="rId3"/>
            <a:stretch/>
          </p:blipFill>
          <p:spPr>
            <a:xfrm>
              <a:off x="3759120" y="6345360"/>
              <a:ext cx="692640" cy="397440"/>
            </a:xfrm>
            <a:prstGeom prst="rect">
              <a:avLst/>
            </a:prstGeom>
            <a:ln w="0">
              <a:noFill/>
            </a:ln>
          </p:spPr>
        </p:pic>
        <p:pic>
          <p:nvPicPr>
            <p:cNvPr id="337" name="object 8" descr=""/>
            <p:cNvPicPr/>
            <p:nvPr/>
          </p:nvPicPr>
          <p:blipFill>
            <a:blip r:embed="rId4"/>
            <a:stretch/>
          </p:blipFill>
          <p:spPr>
            <a:xfrm>
              <a:off x="3868920" y="6391440"/>
              <a:ext cx="473400" cy="292680"/>
            </a:xfrm>
            <a:prstGeom prst="rect">
              <a:avLst/>
            </a:prstGeom>
            <a:ln w="0">
              <a:noFill/>
            </a:ln>
          </p:spPr>
        </p:pic>
        <p:pic>
          <p:nvPicPr>
            <p:cNvPr id="338" name="object 9" descr=""/>
            <p:cNvPicPr/>
            <p:nvPr/>
          </p:nvPicPr>
          <p:blipFill>
            <a:blip r:embed="rId5"/>
            <a:stretch/>
          </p:blipFill>
          <p:spPr>
            <a:xfrm>
              <a:off x="3305160" y="6067440"/>
              <a:ext cx="1595880" cy="768960"/>
            </a:xfrm>
            <a:prstGeom prst="rect">
              <a:avLst/>
            </a:prstGeom>
            <a:ln w="0">
              <a:noFill/>
            </a:ln>
          </p:spPr>
        </p:pic>
        <p:sp>
          <p:nvSpPr>
            <p:cNvPr id="339" name="object 10"/>
            <p:cNvSpPr/>
            <p:nvPr/>
          </p:nvSpPr>
          <p:spPr>
            <a:xfrm>
              <a:off x="2963880" y="5850000"/>
              <a:ext cx="1632600" cy="986400"/>
            </a:xfrm>
            <a:custGeom>
              <a:avLst/>
              <a:gdLst/>
              <a:ahLst/>
              <a:rect l="l" t="t" r="r" b="b"/>
              <a:pathLst>
                <a:path w="1633854" h="987425">
                  <a:moveTo>
                    <a:pt x="260350" y="294843"/>
                  </a:moveTo>
                  <a:lnTo>
                    <a:pt x="232918" y="266700"/>
                  </a:lnTo>
                  <a:lnTo>
                    <a:pt x="130810" y="360502"/>
                  </a:lnTo>
                  <a:lnTo>
                    <a:pt x="65405" y="454304"/>
                  </a:lnTo>
                  <a:lnTo>
                    <a:pt x="19685" y="565302"/>
                  </a:lnTo>
                  <a:lnTo>
                    <a:pt x="0" y="677875"/>
                  </a:lnTo>
                  <a:lnTo>
                    <a:pt x="9017" y="762292"/>
                  </a:lnTo>
                  <a:lnTo>
                    <a:pt x="37973" y="837336"/>
                  </a:lnTo>
                  <a:lnTo>
                    <a:pt x="74549" y="912393"/>
                  </a:lnTo>
                  <a:lnTo>
                    <a:pt x="130810" y="987425"/>
                  </a:lnTo>
                  <a:lnTo>
                    <a:pt x="185674" y="987425"/>
                  </a:lnTo>
                  <a:lnTo>
                    <a:pt x="130810" y="912393"/>
                  </a:lnTo>
                  <a:lnTo>
                    <a:pt x="83693" y="837336"/>
                  </a:lnTo>
                  <a:lnTo>
                    <a:pt x="56261" y="762292"/>
                  </a:lnTo>
                  <a:lnTo>
                    <a:pt x="47117" y="677875"/>
                  </a:lnTo>
                  <a:lnTo>
                    <a:pt x="65405" y="565302"/>
                  </a:lnTo>
                  <a:lnTo>
                    <a:pt x="101981" y="471500"/>
                  </a:lnTo>
                  <a:lnTo>
                    <a:pt x="176530" y="379260"/>
                  </a:lnTo>
                  <a:lnTo>
                    <a:pt x="260350" y="294843"/>
                  </a:lnTo>
                  <a:close/>
                  <a:moveTo>
                    <a:pt x="1633474" y="63563"/>
                  </a:moveTo>
                  <a:lnTo>
                    <a:pt x="1517015" y="36322"/>
                  </a:lnTo>
                  <a:lnTo>
                    <a:pt x="1402080" y="18161"/>
                  </a:lnTo>
                  <a:lnTo>
                    <a:pt x="1134491" y="0"/>
                  </a:lnTo>
                  <a:lnTo>
                    <a:pt x="904621" y="18161"/>
                  </a:lnTo>
                  <a:lnTo>
                    <a:pt x="684276" y="54483"/>
                  </a:lnTo>
                  <a:lnTo>
                    <a:pt x="492125" y="118046"/>
                  </a:lnTo>
                  <a:lnTo>
                    <a:pt x="319024" y="199771"/>
                  </a:lnTo>
                  <a:lnTo>
                    <a:pt x="348996" y="227012"/>
                  </a:lnTo>
                  <a:lnTo>
                    <a:pt x="511048" y="145288"/>
                  </a:lnTo>
                  <a:lnTo>
                    <a:pt x="703072" y="81724"/>
                  </a:lnTo>
                  <a:lnTo>
                    <a:pt x="914019" y="45402"/>
                  </a:lnTo>
                  <a:lnTo>
                    <a:pt x="1134491" y="27241"/>
                  </a:lnTo>
                  <a:lnTo>
                    <a:pt x="1258824" y="36322"/>
                  </a:lnTo>
                  <a:lnTo>
                    <a:pt x="1392682" y="45402"/>
                  </a:lnTo>
                  <a:lnTo>
                    <a:pt x="1507490" y="63563"/>
                  </a:lnTo>
                  <a:lnTo>
                    <a:pt x="1622425" y="90805"/>
                  </a:lnTo>
                  <a:lnTo>
                    <a:pt x="1633474" y="63563"/>
                  </a:lnTo>
                  <a:close/>
                </a:path>
              </a:pathLst>
            </a:custGeom>
            <a:solidFill>
              <a:srgbClr val="0087e3"/>
            </a:solidFill>
            <a:ln w="0">
              <a:noFill/>
            </a:ln>
          </p:spPr>
          <p:style>
            <a:lnRef idx="0"/>
            <a:fillRef idx="0"/>
            <a:effectRef idx="0"/>
            <a:fontRef idx="minor"/>
          </p:style>
        </p:sp>
        <p:pic>
          <p:nvPicPr>
            <p:cNvPr id="340" name="object 11" descr=""/>
            <p:cNvPicPr/>
            <p:nvPr/>
          </p:nvPicPr>
          <p:blipFill>
            <a:blip r:embed="rId6"/>
            <a:stretch/>
          </p:blipFill>
          <p:spPr>
            <a:xfrm>
              <a:off x="3679920" y="5764320"/>
              <a:ext cx="1708560" cy="1072080"/>
            </a:xfrm>
            <a:prstGeom prst="rect">
              <a:avLst/>
            </a:prstGeom>
            <a:ln w="0">
              <a:noFill/>
            </a:ln>
          </p:spPr>
        </p:pic>
        <p:sp>
          <p:nvSpPr>
            <p:cNvPr id="341" name="object 12"/>
            <p:cNvSpPr/>
            <p:nvPr/>
          </p:nvSpPr>
          <p:spPr>
            <a:xfrm>
              <a:off x="2819520" y="5830920"/>
              <a:ext cx="751320" cy="1005480"/>
            </a:xfrm>
            <a:custGeom>
              <a:avLst/>
              <a:gdLst/>
              <a:ahLst/>
              <a:rect l="l" t="t" r="r" b="b"/>
              <a:pathLst>
                <a:path w="752475" h="1006475">
                  <a:moveTo>
                    <a:pt x="714883" y="0"/>
                  </a:moveTo>
                  <a:lnTo>
                    <a:pt x="561594" y="56527"/>
                  </a:lnTo>
                  <a:lnTo>
                    <a:pt x="428625" y="122478"/>
                  </a:lnTo>
                  <a:lnTo>
                    <a:pt x="305054" y="197840"/>
                  </a:lnTo>
                  <a:lnTo>
                    <a:pt x="200279" y="282625"/>
                  </a:lnTo>
                  <a:lnTo>
                    <a:pt x="114173" y="376834"/>
                  </a:lnTo>
                  <a:lnTo>
                    <a:pt x="57912" y="478904"/>
                  </a:lnTo>
                  <a:lnTo>
                    <a:pt x="9398" y="582536"/>
                  </a:lnTo>
                  <a:lnTo>
                    <a:pt x="0" y="695579"/>
                  </a:lnTo>
                  <a:lnTo>
                    <a:pt x="9398" y="780376"/>
                  </a:lnTo>
                  <a:lnTo>
                    <a:pt x="28193" y="855738"/>
                  </a:lnTo>
                  <a:lnTo>
                    <a:pt x="67310" y="931106"/>
                  </a:lnTo>
                  <a:lnTo>
                    <a:pt x="114173" y="1006475"/>
                  </a:lnTo>
                  <a:lnTo>
                    <a:pt x="151764" y="1006475"/>
                  </a:lnTo>
                  <a:lnTo>
                    <a:pt x="104775" y="931106"/>
                  </a:lnTo>
                  <a:lnTo>
                    <a:pt x="67310" y="855738"/>
                  </a:lnTo>
                  <a:lnTo>
                    <a:pt x="37592" y="780376"/>
                  </a:lnTo>
                  <a:lnTo>
                    <a:pt x="28193" y="695579"/>
                  </a:lnTo>
                  <a:lnTo>
                    <a:pt x="37592" y="582536"/>
                  </a:lnTo>
                  <a:lnTo>
                    <a:pt x="85979" y="478904"/>
                  </a:lnTo>
                  <a:lnTo>
                    <a:pt x="142367" y="386257"/>
                  </a:lnTo>
                  <a:lnTo>
                    <a:pt x="228345" y="292049"/>
                  </a:lnTo>
                  <a:lnTo>
                    <a:pt x="333248" y="207263"/>
                  </a:lnTo>
                  <a:lnTo>
                    <a:pt x="456819" y="131889"/>
                  </a:lnTo>
                  <a:lnTo>
                    <a:pt x="600710" y="75361"/>
                  </a:lnTo>
                  <a:lnTo>
                    <a:pt x="752475" y="18846"/>
                  </a:lnTo>
                  <a:lnTo>
                    <a:pt x="714883" y="0"/>
                  </a:lnTo>
                  <a:close/>
                </a:path>
              </a:pathLst>
            </a:custGeom>
            <a:solidFill>
              <a:srgbClr val="0087e3"/>
            </a:solidFill>
            <a:ln w="0">
              <a:noFill/>
            </a:ln>
          </p:spPr>
          <p:style>
            <a:lnRef idx="0"/>
            <a:fillRef idx="0"/>
            <a:effectRef idx="0"/>
            <a:fontRef idx="minor"/>
          </p:style>
        </p:sp>
        <p:pic>
          <p:nvPicPr>
            <p:cNvPr id="342" name="object 13" descr=""/>
            <p:cNvPicPr/>
            <p:nvPr/>
          </p:nvPicPr>
          <p:blipFill>
            <a:blip r:embed="rId7"/>
            <a:stretch/>
          </p:blipFill>
          <p:spPr>
            <a:xfrm>
              <a:off x="6553080" y="5334120"/>
              <a:ext cx="2132640" cy="1291320"/>
            </a:xfrm>
            <a:prstGeom prst="rect">
              <a:avLst/>
            </a:prstGeom>
            <a:ln w="0">
              <a:noFill/>
            </a:ln>
          </p:spPr>
        </p:pic>
        <p:sp>
          <p:nvSpPr>
            <p:cNvPr id="343" name="object 14"/>
            <p:cNvSpPr/>
            <p:nvPr/>
          </p:nvSpPr>
          <p:spPr>
            <a:xfrm>
              <a:off x="7056360" y="5638680"/>
              <a:ext cx="1126080" cy="672120"/>
            </a:xfrm>
            <a:custGeom>
              <a:avLst/>
              <a:gdLst/>
              <a:ahLst/>
              <a:rect l="l" t="t" r="r" b="b"/>
              <a:pathLst>
                <a:path w="1127125" h="673100">
                  <a:moveTo>
                    <a:pt x="564260" y="0"/>
                  </a:moveTo>
                  <a:lnTo>
                    <a:pt x="451103" y="9372"/>
                  </a:lnTo>
                  <a:lnTo>
                    <a:pt x="347345" y="28105"/>
                  </a:lnTo>
                  <a:lnTo>
                    <a:pt x="252983" y="56222"/>
                  </a:lnTo>
                  <a:lnTo>
                    <a:pt x="168148" y="103073"/>
                  </a:lnTo>
                  <a:lnTo>
                    <a:pt x="94233" y="149923"/>
                  </a:lnTo>
                  <a:lnTo>
                    <a:pt x="47117" y="206146"/>
                  </a:lnTo>
                  <a:lnTo>
                    <a:pt x="9398" y="271741"/>
                  </a:lnTo>
                  <a:lnTo>
                    <a:pt x="0" y="337324"/>
                  </a:lnTo>
                  <a:lnTo>
                    <a:pt x="9398" y="401358"/>
                  </a:lnTo>
                  <a:lnTo>
                    <a:pt x="47117" y="466953"/>
                  </a:lnTo>
                  <a:lnTo>
                    <a:pt x="94233" y="523176"/>
                  </a:lnTo>
                  <a:lnTo>
                    <a:pt x="168148" y="579399"/>
                  </a:lnTo>
                  <a:lnTo>
                    <a:pt x="252983" y="616877"/>
                  </a:lnTo>
                  <a:lnTo>
                    <a:pt x="347345" y="644982"/>
                  </a:lnTo>
                  <a:lnTo>
                    <a:pt x="451103" y="663727"/>
                  </a:lnTo>
                  <a:lnTo>
                    <a:pt x="564260" y="673100"/>
                  </a:lnTo>
                  <a:lnTo>
                    <a:pt x="675894" y="663727"/>
                  </a:lnTo>
                  <a:lnTo>
                    <a:pt x="779652" y="644982"/>
                  </a:lnTo>
                  <a:lnTo>
                    <a:pt x="883412" y="616877"/>
                  </a:lnTo>
                  <a:lnTo>
                    <a:pt x="958850" y="579399"/>
                  </a:lnTo>
                  <a:lnTo>
                    <a:pt x="1032764" y="523176"/>
                  </a:lnTo>
                  <a:lnTo>
                    <a:pt x="1079880" y="466953"/>
                  </a:lnTo>
                  <a:lnTo>
                    <a:pt x="1117600" y="401358"/>
                  </a:lnTo>
                  <a:lnTo>
                    <a:pt x="1127125" y="337324"/>
                  </a:lnTo>
                  <a:lnTo>
                    <a:pt x="1127125" y="318592"/>
                  </a:lnTo>
                  <a:lnTo>
                    <a:pt x="1117600" y="299847"/>
                  </a:lnTo>
                  <a:lnTo>
                    <a:pt x="1079880" y="309219"/>
                  </a:lnTo>
                  <a:lnTo>
                    <a:pt x="1089278" y="327964"/>
                  </a:lnTo>
                  <a:lnTo>
                    <a:pt x="1089278" y="337324"/>
                  </a:lnTo>
                  <a:lnTo>
                    <a:pt x="1079880" y="401358"/>
                  </a:lnTo>
                  <a:lnTo>
                    <a:pt x="1051559" y="457581"/>
                  </a:lnTo>
                  <a:lnTo>
                    <a:pt x="995045" y="513803"/>
                  </a:lnTo>
                  <a:lnTo>
                    <a:pt x="940053" y="560654"/>
                  </a:lnTo>
                  <a:lnTo>
                    <a:pt x="855091" y="598131"/>
                  </a:lnTo>
                  <a:lnTo>
                    <a:pt x="770254" y="626249"/>
                  </a:lnTo>
                  <a:lnTo>
                    <a:pt x="666496" y="644982"/>
                  </a:lnTo>
                  <a:lnTo>
                    <a:pt x="564260" y="654354"/>
                  </a:lnTo>
                  <a:lnTo>
                    <a:pt x="460501" y="644982"/>
                  </a:lnTo>
                  <a:lnTo>
                    <a:pt x="356743" y="626249"/>
                  </a:lnTo>
                  <a:lnTo>
                    <a:pt x="271906" y="598131"/>
                  </a:lnTo>
                  <a:lnTo>
                    <a:pt x="186944" y="560654"/>
                  </a:lnTo>
                  <a:lnTo>
                    <a:pt x="131952" y="513803"/>
                  </a:lnTo>
                  <a:lnTo>
                    <a:pt x="75438" y="457581"/>
                  </a:lnTo>
                  <a:lnTo>
                    <a:pt x="47117" y="401358"/>
                  </a:lnTo>
                  <a:lnTo>
                    <a:pt x="37719" y="337324"/>
                  </a:lnTo>
                  <a:lnTo>
                    <a:pt x="47117" y="271741"/>
                  </a:lnTo>
                  <a:lnTo>
                    <a:pt x="75438" y="215519"/>
                  </a:lnTo>
                  <a:lnTo>
                    <a:pt x="131952" y="159296"/>
                  </a:lnTo>
                  <a:lnTo>
                    <a:pt x="186944" y="112445"/>
                  </a:lnTo>
                  <a:lnTo>
                    <a:pt x="271906" y="74968"/>
                  </a:lnTo>
                  <a:lnTo>
                    <a:pt x="356743" y="46850"/>
                  </a:lnTo>
                  <a:lnTo>
                    <a:pt x="460501" y="28105"/>
                  </a:lnTo>
                  <a:lnTo>
                    <a:pt x="564260" y="18745"/>
                  </a:lnTo>
                  <a:lnTo>
                    <a:pt x="656971" y="28105"/>
                  </a:lnTo>
                  <a:lnTo>
                    <a:pt x="751331" y="46850"/>
                  </a:lnTo>
                  <a:lnTo>
                    <a:pt x="836295" y="74968"/>
                  </a:lnTo>
                  <a:lnTo>
                    <a:pt x="911732" y="103073"/>
                  </a:lnTo>
                  <a:lnTo>
                    <a:pt x="921130" y="74968"/>
                  </a:lnTo>
                  <a:lnTo>
                    <a:pt x="751331" y="18745"/>
                  </a:lnTo>
                  <a:lnTo>
                    <a:pt x="564260" y="0"/>
                  </a:lnTo>
                  <a:close/>
                </a:path>
              </a:pathLst>
            </a:custGeom>
            <a:solidFill>
              <a:srgbClr val="0087e3"/>
            </a:solidFill>
            <a:ln w="0">
              <a:noFill/>
            </a:ln>
          </p:spPr>
          <p:style>
            <a:lnRef idx="0"/>
            <a:fillRef idx="0"/>
            <a:effectRef idx="0"/>
            <a:fontRef idx="minor"/>
          </p:style>
        </p:sp>
        <p:pic>
          <p:nvPicPr>
            <p:cNvPr id="344" name="object 15" descr=""/>
            <p:cNvPicPr/>
            <p:nvPr/>
          </p:nvPicPr>
          <p:blipFill>
            <a:blip r:embed="rId8"/>
            <a:stretch/>
          </p:blipFill>
          <p:spPr>
            <a:xfrm>
              <a:off x="6904080" y="5543640"/>
              <a:ext cx="1431000" cy="862560"/>
            </a:xfrm>
            <a:prstGeom prst="rect">
              <a:avLst/>
            </a:prstGeom>
            <a:ln w="0">
              <a:noFill/>
            </a:ln>
          </p:spPr>
        </p:pic>
        <p:pic>
          <p:nvPicPr>
            <p:cNvPr id="345" name="object 16" descr=""/>
            <p:cNvPicPr/>
            <p:nvPr/>
          </p:nvPicPr>
          <p:blipFill>
            <a:blip r:embed="rId9"/>
            <a:stretch/>
          </p:blipFill>
          <p:spPr>
            <a:xfrm>
              <a:off x="7267680" y="5762520"/>
              <a:ext cx="695880" cy="417960"/>
            </a:xfrm>
            <a:prstGeom prst="rect">
              <a:avLst/>
            </a:prstGeom>
            <a:ln w="0">
              <a:noFill/>
            </a:ln>
          </p:spPr>
        </p:pic>
        <p:pic>
          <p:nvPicPr>
            <p:cNvPr id="346" name="object 17" descr=""/>
            <p:cNvPicPr/>
            <p:nvPr/>
          </p:nvPicPr>
          <p:blipFill>
            <a:blip r:embed="rId10"/>
            <a:stretch/>
          </p:blipFill>
          <p:spPr>
            <a:xfrm>
              <a:off x="7388280" y="5838840"/>
              <a:ext cx="460800" cy="268920"/>
            </a:xfrm>
            <a:prstGeom prst="rect">
              <a:avLst/>
            </a:prstGeom>
            <a:ln w="0">
              <a:noFill/>
            </a:ln>
          </p:spPr>
        </p:pic>
        <p:pic>
          <p:nvPicPr>
            <p:cNvPr id="347" name="object 18" descr=""/>
            <p:cNvPicPr/>
            <p:nvPr/>
          </p:nvPicPr>
          <p:blipFill>
            <a:blip r:embed="rId11"/>
            <a:stretch/>
          </p:blipFill>
          <p:spPr>
            <a:xfrm>
              <a:off x="7521480" y="5918040"/>
              <a:ext cx="187920" cy="116280"/>
            </a:xfrm>
            <a:prstGeom prst="rect">
              <a:avLst/>
            </a:prstGeom>
            <a:ln w="0">
              <a:noFill/>
            </a:ln>
          </p:spPr>
        </p:pic>
        <p:pic>
          <p:nvPicPr>
            <p:cNvPr id="348" name="object 19" descr=""/>
            <p:cNvPicPr/>
            <p:nvPr/>
          </p:nvPicPr>
          <p:blipFill>
            <a:blip r:embed="rId12"/>
            <a:stretch/>
          </p:blipFill>
          <p:spPr>
            <a:xfrm>
              <a:off x="8381880" y="4867200"/>
              <a:ext cx="662400" cy="330480"/>
            </a:xfrm>
            <a:prstGeom prst="rect">
              <a:avLst/>
            </a:prstGeom>
            <a:ln w="0">
              <a:noFill/>
            </a:ln>
          </p:spPr>
        </p:pic>
        <p:pic>
          <p:nvPicPr>
            <p:cNvPr id="349" name="object 20" descr=""/>
            <p:cNvPicPr/>
            <p:nvPr/>
          </p:nvPicPr>
          <p:blipFill>
            <a:blip r:embed="rId13"/>
            <a:stretch/>
          </p:blipFill>
          <p:spPr>
            <a:xfrm>
              <a:off x="8420040" y="4800600"/>
              <a:ext cx="414720" cy="311760"/>
            </a:xfrm>
            <a:prstGeom prst="rect">
              <a:avLst/>
            </a:prstGeom>
            <a:ln w="0">
              <a:noFill/>
            </a:ln>
          </p:spPr>
        </p:pic>
        <p:pic>
          <p:nvPicPr>
            <p:cNvPr id="350" name="object 21" descr=""/>
            <p:cNvPicPr/>
            <p:nvPr/>
          </p:nvPicPr>
          <p:blipFill>
            <a:blip r:embed="rId14"/>
            <a:stretch/>
          </p:blipFill>
          <p:spPr>
            <a:xfrm>
              <a:off x="8485200" y="4829040"/>
              <a:ext cx="511560" cy="321120"/>
            </a:xfrm>
            <a:prstGeom prst="rect">
              <a:avLst/>
            </a:prstGeom>
            <a:ln w="0">
              <a:noFill/>
            </a:ln>
          </p:spPr>
        </p:pic>
        <p:pic>
          <p:nvPicPr>
            <p:cNvPr id="351" name="object 22" descr=""/>
            <p:cNvPicPr/>
            <p:nvPr/>
          </p:nvPicPr>
          <p:blipFill>
            <a:blip r:embed="rId15"/>
            <a:stretch/>
          </p:blipFill>
          <p:spPr>
            <a:xfrm>
              <a:off x="8542440" y="4897440"/>
              <a:ext cx="348120" cy="197280"/>
            </a:xfrm>
            <a:prstGeom prst="rect">
              <a:avLst/>
            </a:prstGeom>
            <a:ln w="0">
              <a:noFill/>
            </a:ln>
          </p:spPr>
        </p:pic>
        <p:pic>
          <p:nvPicPr>
            <p:cNvPr id="352" name="object 23" descr=""/>
            <p:cNvPicPr/>
            <p:nvPr/>
          </p:nvPicPr>
          <p:blipFill>
            <a:blip r:embed="rId16"/>
            <a:stretch/>
          </p:blipFill>
          <p:spPr>
            <a:xfrm>
              <a:off x="8383680" y="6385680"/>
              <a:ext cx="342000" cy="402840"/>
            </a:xfrm>
            <a:prstGeom prst="rect">
              <a:avLst/>
            </a:prstGeom>
            <a:ln w="0">
              <a:noFill/>
            </a:ln>
          </p:spPr>
        </p:pic>
      </p:grpSp>
      <p:sp>
        <p:nvSpPr>
          <p:cNvPr id="353" name="object 24"/>
          <p:cNvSpPr/>
          <p:nvPr/>
        </p:nvSpPr>
        <p:spPr>
          <a:xfrm>
            <a:off x="8485200" y="6428160"/>
            <a:ext cx="123840" cy="22536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x-none" sz="1400" spc="-52" strike="noStrike">
                <a:solidFill>
                  <a:srgbClr val="ffffff"/>
                </a:solidFill>
                <a:latin typeface="Arial MT"/>
                <a:ea typeface="DejaVu Sans"/>
              </a:rPr>
              <a:t>1</a:t>
            </a:r>
            <a:endParaRPr b="0" lang="af-NA" sz="1400" spc="-1" strike="noStrike">
              <a:latin typeface="Arial"/>
            </a:endParaRPr>
          </a:p>
        </p:txBody>
      </p:sp>
      <p:grpSp>
        <p:nvGrpSpPr>
          <p:cNvPr id="354" name="object 25"/>
          <p:cNvGrpSpPr/>
          <p:nvPr/>
        </p:nvGrpSpPr>
        <p:grpSpPr>
          <a:xfrm>
            <a:off x="268200" y="2599920"/>
            <a:ext cx="8633880" cy="1217880"/>
            <a:chOff x="268200" y="2599920"/>
            <a:chExt cx="8633880" cy="1217880"/>
          </a:xfrm>
        </p:grpSpPr>
        <p:pic>
          <p:nvPicPr>
            <p:cNvPr id="355" name="object 26" descr=""/>
            <p:cNvPicPr/>
            <p:nvPr/>
          </p:nvPicPr>
          <p:blipFill>
            <a:blip r:embed="rId17"/>
            <a:stretch/>
          </p:blipFill>
          <p:spPr>
            <a:xfrm>
              <a:off x="659880" y="2599920"/>
              <a:ext cx="7974000" cy="791280"/>
            </a:xfrm>
            <a:prstGeom prst="rect">
              <a:avLst/>
            </a:prstGeom>
            <a:ln w="0">
              <a:noFill/>
            </a:ln>
          </p:spPr>
        </p:pic>
        <p:pic>
          <p:nvPicPr>
            <p:cNvPr id="356" name="object 27" descr=""/>
            <p:cNvPicPr/>
            <p:nvPr/>
          </p:nvPicPr>
          <p:blipFill>
            <a:blip r:embed="rId18"/>
            <a:stretch/>
          </p:blipFill>
          <p:spPr>
            <a:xfrm>
              <a:off x="268200" y="3026520"/>
              <a:ext cx="8633880" cy="791280"/>
            </a:xfrm>
            <a:prstGeom prst="rect">
              <a:avLst/>
            </a:prstGeom>
            <a:ln w="0">
              <a:noFill/>
            </a:ln>
          </p:spPr>
        </p:pic>
      </p:grpSp>
      <p:sp>
        <p:nvSpPr>
          <p:cNvPr id="357" name="PlaceHolder 1"/>
          <p:cNvSpPr>
            <a:spLocks noGrp="1"/>
          </p:cNvSpPr>
          <p:nvPr>
            <p:ph type="title"/>
          </p:nvPr>
        </p:nvSpPr>
        <p:spPr>
          <a:xfrm>
            <a:off x="477360" y="2702160"/>
            <a:ext cx="8187840" cy="1156680"/>
          </a:xfrm>
          <a:prstGeom prst="rect">
            <a:avLst/>
          </a:prstGeom>
          <a:noFill/>
          <a:ln w="0">
            <a:noFill/>
          </a:ln>
        </p:spPr>
        <p:txBody>
          <a:bodyPr lIns="0" rIns="0" tIns="12240" bIns="0" anchor="t">
            <a:noAutofit/>
          </a:bodyPr>
          <a:p>
            <a:pPr marL="12600" indent="391680">
              <a:lnSpc>
                <a:spcPct val="100000"/>
              </a:lnSpc>
              <a:spcBef>
                <a:spcPts val="96"/>
              </a:spcBef>
              <a:buNone/>
              <a:tabLst>
                <a:tab algn="l" pos="0"/>
              </a:tabLst>
            </a:pPr>
            <a:r>
              <a:rPr b="1" lang="x-none" sz="2800" spc="-1" strike="noStrike">
                <a:solidFill>
                  <a:srgbClr val="ccebff"/>
                </a:solidFill>
                <a:latin typeface="Verdana"/>
              </a:rPr>
              <a:t>Aspectos</a:t>
            </a:r>
            <a:r>
              <a:rPr b="1" lang="x-none" sz="2800" spc="-114" strike="noStrike">
                <a:solidFill>
                  <a:srgbClr val="ccebff"/>
                </a:solidFill>
                <a:latin typeface="Verdana"/>
              </a:rPr>
              <a:t> </a:t>
            </a:r>
            <a:r>
              <a:rPr b="1" lang="x-none" sz="2800" spc="-1" strike="noStrike">
                <a:solidFill>
                  <a:srgbClr val="ccebff"/>
                </a:solidFill>
                <a:latin typeface="Verdana"/>
              </a:rPr>
              <a:t>relativos</a:t>
            </a:r>
            <a:r>
              <a:rPr b="1" lang="x-none" sz="2800" spc="-111" strike="noStrike">
                <a:solidFill>
                  <a:srgbClr val="ccebff"/>
                </a:solidFill>
                <a:latin typeface="Verdana"/>
              </a:rPr>
              <a:t> </a:t>
            </a:r>
            <a:r>
              <a:rPr b="1" lang="x-none" sz="2800" spc="-1" strike="noStrike">
                <a:solidFill>
                  <a:srgbClr val="ccebff"/>
                </a:solidFill>
                <a:latin typeface="Verdana"/>
              </a:rPr>
              <a:t>á</a:t>
            </a:r>
            <a:r>
              <a:rPr b="1" lang="x-none" sz="2800" spc="-126" strike="noStrike">
                <a:solidFill>
                  <a:srgbClr val="ccebff"/>
                </a:solidFill>
                <a:latin typeface="Verdana"/>
              </a:rPr>
              <a:t> </a:t>
            </a:r>
            <a:r>
              <a:rPr b="1" lang="x-none" sz="2800" spc="-1" strike="noStrike">
                <a:solidFill>
                  <a:srgbClr val="ccebff"/>
                </a:solidFill>
                <a:latin typeface="Verdana"/>
              </a:rPr>
              <a:t>trazabilidade</a:t>
            </a:r>
            <a:r>
              <a:rPr b="1" lang="x-none" sz="2800" spc="-97" strike="noStrike">
                <a:solidFill>
                  <a:srgbClr val="ccebff"/>
                </a:solidFill>
                <a:latin typeface="Verdana"/>
              </a:rPr>
              <a:t> </a:t>
            </a:r>
            <a:r>
              <a:rPr b="1" lang="x-none" sz="2800" spc="-26" strike="noStrike">
                <a:solidFill>
                  <a:srgbClr val="ccebff"/>
                </a:solidFill>
                <a:latin typeface="Verdana"/>
              </a:rPr>
              <a:t>na </a:t>
            </a:r>
            <a:r>
              <a:rPr b="1" lang="x-none" sz="2800" spc="-1" strike="noStrike">
                <a:solidFill>
                  <a:srgbClr val="ccebff"/>
                </a:solidFill>
                <a:latin typeface="Verdana"/>
              </a:rPr>
              <a:t>inspección</a:t>
            </a:r>
            <a:r>
              <a:rPr b="1" lang="x-none" sz="2800" spc="-86" strike="noStrike">
                <a:solidFill>
                  <a:srgbClr val="ccebff"/>
                </a:solidFill>
                <a:latin typeface="Verdana"/>
              </a:rPr>
              <a:t> </a:t>
            </a:r>
            <a:r>
              <a:rPr b="1" lang="x-none" sz="2800" spc="-1" strike="noStrike">
                <a:solidFill>
                  <a:srgbClr val="ccebff"/>
                </a:solidFill>
                <a:latin typeface="Verdana"/>
              </a:rPr>
              <a:t>de</a:t>
            </a:r>
            <a:r>
              <a:rPr b="1" lang="x-none" sz="2800" spc="-126" strike="noStrike">
                <a:solidFill>
                  <a:srgbClr val="ccebff"/>
                </a:solidFill>
                <a:latin typeface="Verdana"/>
              </a:rPr>
              <a:t> </a:t>
            </a:r>
            <a:r>
              <a:rPr b="1" lang="x-none" sz="2800" spc="-1" strike="noStrike">
                <a:solidFill>
                  <a:srgbClr val="ccebff"/>
                </a:solidFill>
                <a:latin typeface="Verdana"/>
              </a:rPr>
              <a:t>produtos</a:t>
            </a:r>
            <a:r>
              <a:rPr b="1" lang="x-none" sz="2800" spc="-106" strike="noStrike">
                <a:solidFill>
                  <a:srgbClr val="ccebff"/>
                </a:solidFill>
                <a:latin typeface="Verdana"/>
              </a:rPr>
              <a:t> </a:t>
            </a:r>
            <a:r>
              <a:rPr b="1" lang="x-none" sz="2800" spc="-12" strike="noStrike">
                <a:solidFill>
                  <a:srgbClr val="ccebff"/>
                </a:solidFill>
                <a:latin typeface="Verdana"/>
              </a:rPr>
              <a:t>agroalimentarios</a:t>
            </a:r>
            <a:endParaRPr b="0" lang="es-ES" sz="2800" spc="-1" strike="noStrike">
              <a:solidFill>
                <a:srgbClr val="000000"/>
              </a:solidFill>
              <a:latin typeface="Arial"/>
            </a:endParaRPr>
          </a:p>
        </p:txBody>
      </p:sp>
      <p:sp>
        <p:nvSpPr>
          <p:cNvPr id="358" name="object 29"/>
          <p:cNvSpPr/>
          <p:nvPr/>
        </p:nvSpPr>
        <p:spPr>
          <a:xfrm>
            <a:off x="4726440" y="5220360"/>
            <a:ext cx="3727080" cy="877680"/>
          </a:xfrm>
          <a:prstGeom prst="rect">
            <a:avLst/>
          </a:prstGeom>
          <a:noFill/>
          <a:ln w="0">
            <a:noFill/>
          </a:ln>
        </p:spPr>
        <p:style>
          <a:lnRef idx="0"/>
          <a:fillRef idx="0"/>
          <a:effectRef idx="0"/>
          <a:fontRef idx="minor"/>
        </p:style>
        <p:txBody>
          <a:bodyPr lIns="0" rIns="0" tIns="5760" bIns="0" anchor="t">
            <a:spAutoFit/>
          </a:bodyPr>
          <a:p>
            <a:pPr marL="1506240" indent="-59760" algn="r">
              <a:lnSpc>
                <a:spcPct val="103000"/>
              </a:lnSpc>
              <a:spcBef>
                <a:spcPts val="45"/>
              </a:spcBef>
              <a:buNone/>
              <a:tabLst>
                <a:tab algn="l" pos="0"/>
              </a:tabLst>
            </a:pPr>
            <a:r>
              <a:rPr b="1" lang="x-none" sz="1400" spc="-1" strike="noStrike">
                <a:solidFill>
                  <a:srgbClr val="ffffff"/>
                </a:solidFill>
                <a:latin typeface="Verdana"/>
                <a:ea typeface="DejaVu Sans"/>
              </a:rPr>
              <a:t>Antonio</a:t>
            </a:r>
            <a:r>
              <a:rPr b="1" lang="x-none" sz="1400" spc="-26" strike="noStrike">
                <a:solidFill>
                  <a:srgbClr val="ffffff"/>
                </a:solidFill>
                <a:latin typeface="Verdana"/>
                <a:ea typeface="DejaVu Sans"/>
              </a:rPr>
              <a:t> </a:t>
            </a:r>
            <a:r>
              <a:rPr b="1" lang="x-none" sz="1400" spc="-1" strike="noStrike">
                <a:solidFill>
                  <a:srgbClr val="ffffff"/>
                </a:solidFill>
                <a:latin typeface="Verdana"/>
                <a:ea typeface="DejaVu Sans"/>
              </a:rPr>
              <a:t>Troitiño</a:t>
            </a:r>
            <a:r>
              <a:rPr b="1" lang="x-none" sz="1400" spc="-26" strike="noStrike">
                <a:solidFill>
                  <a:srgbClr val="ffffff"/>
                </a:solidFill>
                <a:latin typeface="Verdana"/>
                <a:ea typeface="DejaVu Sans"/>
              </a:rPr>
              <a:t> </a:t>
            </a:r>
            <a:r>
              <a:rPr b="1" lang="x-none" sz="1400" spc="-21" strike="noStrike">
                <a:solidFill>
                  <a:srgbClr val="ffffff"/>
                </a:solidFill>
                <a:latin typeface="Verdana"/>
                <a:ea typeface="DejaVu Sans"/>
              </a:rPr>
              <a:t>López </a:t>
            </a:r>
            <a:r>
              <a:rPr b="1" lang="x-none" sz="1400" spc="-1" strike="noStrike">
                <a:solidFill>
                  <a:srgbClr val="ffffff"/>
                </a:solidFill>
                <a:latin typeface="Verdana"/>
                <a:ea typeface="DejaVu Sans"/>
              </a:rPr>
              <a:t>Inspección</a:t>
            </a:r>
            <a:r>
              <a:rPr b="1" lang="x-none" sz="1400" spc="-60" strike="noStrike">
                <a:solidFill>
                  <a:srgbClr val="ffffff"/>
                </a:solidFill>
                <a:latin typeface="Verdana"/>
                <a:ea typeface="DejaVu Sans"/>
              </a:rPr>
              <a:t> </a:t>
            </a:r>
            <a:r>
              <a:rPr b="1" lang="x-none" sz="1400" spc="-1" strike="noStrike">
                <a:solidFill>
                  <a:srgbClr val="ffffff"/>
                </a:solidFill>
                <a:latin typeface="Verdana"/>
                <a:ea typeface="DejaVu Sans"/>
              </a:rPr>
              <a:t>de</a:t>
            </a:r>
            <a:r>
              <a:rPr b="1" lang="x-none" sz="1400" spc="-35" strike="noStrike">
                <a:solidFill>
                  <a:srgbClr val="ffffff"/>
                </a:solidFill>
                <a:latin typeface="Verdana"/>
                <a:ea typeface="DejaVu Sans"/>
              </a:rPr>
              <a:t> </a:t>
            </a:r>
            <a:r>
              <a:rPr b="1" lang="x-none" sz="1400" spc="-12" strike="noStrike">
                <a:solidFill>
                  <a:srgbClr val="ffffff"/>
                </a:solidFill>
                <a:latin typeface="Verdana"/>
                <a:ea typeface="DejaVu Sans"/>
              </a:rPr>
              <a:t>fraudes</a:t>
            </a:r>
            <a:endParaRPr b="0" lang="af-NA" sz="1400" spc="-1" strike="noStrike">
              <a:latin typeface="Arial"/>
            </a:endParaRPr>
          </a:p>
          <a:p>
            <a:pPr marL="1506240" indent="-59760" algn="r">
              <a:lnSpc>
                <a:spcPct val="100000"/>
              </a:lnSpc>
              <a:spcBef>
                <a:spcPts val="60"/>
              </a:spcBef>
              <a:buNone/>
              <a:tabLst>
                <a:tab algn="l" pos="0"/>
              </a:tabLst>
            </a:pPr>
            <a:r>
              <a:rPr b="1" lang="x-none" sz="1400" spc="-1" strike="noStrike">
                <a:solidFill>
                  <a:srgbClr val="ffffff"/>
                </a:solidFill>
                <a:latin typeface="Verdana"/>
                <a:ea typeface="DejaVu Sans"/>
              </a:rPr>
              <a:t>Consellería</a:t>
            </a:r>
            <a:r>
              <a:rPr b="1" lang="x-none" sz="1400" spc="-60" strike="noStrike">
                <a:solidFill>
                  <a:srgbClr val="ffffff"/>
                </a:solidFill>
                <a:latin typeface="Verdana"/>
                <a:ea typeface="DejaVu Sans"/>
              </a:rPr>
              <a:t> </a:t>
            </a:r>
            <a:r>
              <a:rPr b="1" lang="x-none" sz="1400" spc="-1" strike="noStrike">
                <a:solidFill>
                  <a:srgbClr val="ffffff"/>
                </a:solidFill>
                <a:latin typeface="Verdana"/>
                <a:ea typeface="DejaVu Sans"/>
              </a:rPr>
              <a:t>do</a:t>
            </a:r>
            <a:r>
              <a:rPr b="1" lang="x-none" sz="1400" spc="-32" strike="noStrike">
                <a:solidFill>
                  <a:srgbClr val="ffffff"/>
                </a:solidFill>
                <a:latin typeface="Verdana"/>
                <a:ea typeface="DejaVu Sans"/>
              </a:rPr>
              <a:t> </a:t>
            </a:r>
            <a:r>
              <a:rPr b="1" lang="x-none" sz="1400" spc="-1" strike="noStrike">
                <a:solidFill>
                  <a:srgbClr val="ffffff"/>
                </a:solidFill>
                <a:latin typeface="Verdana"/>
                <a:ea typeface="DejaVu Sans"/>
              </a:rPr>
              <a:t>Medio</a:t>
            </a:r>
            <a:r>
              <a:rPr b="1" lang="x-none" sz="1400" spc="-55" strike="noStrike">
                <a:solidFill>
                  <a:srgbClr val="ffffff"/>
                </a:solidFill>
                <a:latin typeface="Verdana"/>
                <a:ea typeface="DejaVu Sans"/>
              </a:rPr>
              <a:t> </a:t>
            </a:r>
            <a:r>
              <a:rPr b="1" lang="x-none" sz="1400" spc="-1" strike="noStrike">
                <a:solidFill>
                  <a:srgbClr val="ffffff"/>
                </a:solidFill>
                <a:latin typeface="Verdana"/>
                <a:ea typeface="DejaVu Sans"/>
              </a:rPr>
              <a:t>Rural</a:t>
            </a:r>
            <a:r>
              <a:rPr b="1" lang="x-none" sz="1400" spc="-32" strike="noStrike">
                <a:solidFill>
                  <a:srgbClr val="ffffff"/>
                </a:solidFill>
                <a:latin typeface="Verdana"/>
                <a:ea typeface="DejaVu Sans"/>
              </a:rPr>
              <a:t> </a:t>
            </a:r>
            <a:r>
              <a:rPr b="1" lang="x-none" sz="1400" spc="-1" strike="noStrike">
                <a:solidFill>
                  <a:srgbClr val="ffffff"/>
                </a:solidFill>
                <a:latin typeface="Verdana"/>
                <a:ea typeface="DejaVu Sans"/>
              </a:rPr>
              <a:t>-</a:t>
            </a:r>
            <a:r>
              <a:rPr b="1" lang="x-none" sz="1400" spc="-15" strike="noStrike">
                <a:solidFill>
                  <a:srgbClr val="ffffff"/>
                </a:solidFill>
                <a:latin typeface="Verdana"/>
                <a:ea typeface="DejaVu Sans"/>
              </a:rPr>
              <a:t> </a:t>
            </a:r>
            <a:r>
              <a:rPr b="1" lang="x-none" sz="1400" spc="-12" strike="noStrike">
                <a:solidFill>
                  <a:srgbClr val="ffffff"/>
                </a:solidFill>
                <a:latin typeface="Verdana"/>
                <a:ea typeface="DejaVu Sans"/>
              </a:rPr>
              <a:t>Ourense</a:t>
            </a:r>
            <a:endParaRPr b="0" lang="af-NA" sz="1400" spc="-1" strike="noStrike">
              <a:latin typeface="Arial"/>
            </a:endParaRPr>
          </a:p>
        </p:txBody>
      </p:sp>
      <p:grpSp>
        <p:nvGrpSpPr>
          <p:cNvPr id="359" name="object 30"/>
          <p:cNvGrpSpPr/>
          <p:nvPr/>
        </p:nvGrpSpPr>
        <p:grpSpPr>
          <a:xfrm>
            <a:off x="0" y="0"/>
            <a:ext cx="9142920" cy="6166440"/>
            <a:chOff x="0" y="0"/>
            <a:chExt cx="9142920" cy="6166440"/>
          </a:xfrm>
        </p:grpSpPr>
        <p:sp>
          <p:nvSpPr>
            <p:cNvPr id="360" name="object 31"/>
            <p:cNvSpPr/>
            <p:nvPr/>
          </p:nvSpPr>
          <p:spPr>
            <a:xfrm>
              <a:off x="1476360" y="6165720"/>
              <a:ext cx="6047280" cy="720"/>
            </a:xfrm>
            <a:custGeom>
              <a:avLst/>
              <a:gdLst/>
              <a:ahLst/>
              <a:rect l="l" t="t" r="r" b="b"/>
              <a:pathLst>
                <a:path w="6048375" h="1904">
                  <a:moveTo>
                    <a:pt x="0" y="0"/>
                  </a:moveTo>
                  <a:lnTo>
                    <a:pt x="6048375" y="1587"/>
                  </a:lnTo>
                </a:path>
              </a:pathLst>
            </a:custGeom>
            <a:noFill/>
            <a:ln w="9360">
              <a:solidFill>
                <a:srgbClr val="ccebff"/>
              </a:solidFill>
              <a:round/>
            </a:ln>
          </p:spPr>
          <p:style>
            <a:lnRef idx="0"/>
            <a:fillRef idx="0"/>
            <a:effectRef idx="0"/>
            <a:fontRef idx="minor"/>
          </p:style>
        </p:sp>
        <p:pic>
          <p:nvPicPr>
            <p:cNvPr id="361" name="object 32" descr=""/>
            <p:cNvPicPr/>
            <p:nvPr/>
          </p:nvPicPr>
          <p:blipFill>
            <a:blip r:embed="rId19"/>
            <a:stretch/>
          </p:blipFill>
          <p:spPr>
            <a:xfrm>
              <a:off x="0" y="0"/>
              <a:ext cx="9142920" cy="1927800"/>
            </a:xfrm>
            <a:prstGeom prst="rect">
              <a:avLst/>
            </a:prstGeom>
            <a:ln w="0">
              <a:noFill/>
            </a:ln>
          </p:spPr>
        </p:pic>
      </p:gr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385" name="PlaceHolder 2"/>
          <p:cNvSpPr>
            <a:spLocks noGrp="1"/>
          </p:cNvSpPr>
          <p:nvPr>
            <p:ph type="subTitle"/>
          </p:nvPr>
        </p:nvSpPr>
        <p:spPr>
          <a:xfrm>
            <a:off x="457200" y="1412640"/>
            <a:ext cx="8228880" cy="4168800"/>
          </a:xfrm>
          <a:prstGeom prst="rect">
            <a:avLst/>
          </a:prstGeom>
          <a:noFill/>
          <a:ln w="0">
            <a:noFill/>
          </a:ln>
        </p:spPr>
        <p:txBody>
          <a:bodyPr lIns="0" rIns="0" tIns="0" bIns="0" anchor="ctr">
            <a:noAutofit/>
          </a:bodyPr>
          <a:p>
            <a:pPr>
              <a:lnSpc>
                <a:spcPct val="100000"/>
              </a:lnSpc>
              <a:buNone/>
            </a:pPr>
            <a:r>
              <a:rPr b="0" lang="gl-ES" sz="1800" spc="-1" strike="noStrike">
                <a:solidFill>
                  <a:srgbClr val="ffffff"/>
                </a:solidFill>
                <a:latin typeface="Arial"/>
              </a:rPr>
              <a:t>artigo 4 da lei 1/2024 de calidade de Galicia, definicións</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r>
              <a:rPr b="0" lang="gl-ES" sz="1400" spc="-1" strike="noStrike" u="sng">
                <a:solidFill>
                  <a:srgbClr val="ffffff"/>
                </a:solidFill>
                <a:uFillTx/>
                <a:latin typeface="Arial"/>
              </a:rPr>
              <a:t>TRAZABILIDADE</a:t>
            </a:r>
            <a:r>
              <a:rPr b="0" lang="gl-ES" sz="1400" spc="-1" strike="noStrike">
                <a:solidFill>
                  <a:srgbClr val="ffffff"/>
                </a:solidFill>
                <a:latin typeface="Arial"/>
              </a:rPr>
              <a:t>: </a:t>
            </a:r>
            <a:r>
              <a:rPr b="0" lang="gl-ES" sz="1600" spc="-1" strike="noStrike">
                <a:solidFill>
                  <a:srgbClr val="ffffff"/>
                </a:solidFill>
                <a:latin typeface="Arial"/>
              </a:rPr>
              <a:t>a capacidade de coñecer a orixe e o destino dos produtos alimenticios ou das materias primas e elementos para a produción e comercialización alimentarias, así como a identidade, o lote, ou  partida e a localización dos operadores e  operadoras que  interveñen ao longo de todas as etapas, no espazo e no tempo, da súa produción, transformación, distribución e comercialización, incluído o transporte, mediante un sistema documentado.</a:t>
            </a:r>
            <a:endParaRPr b="0" lang="af-NA" sz="1600" spc="-1" strike="noStrike">
              <a:latin typeface="Arial"/>
            </a:endParaRPr>
          </a:p>
          <a:p>
            <a:pPr>
              <a:lnSpc>
                <a:spcPct val="100000"/>
              </a:lnSpc>
              <a:buNone/>
            </a:pPr>
            <a:endParaRPr b="0" lang="af-NA" sz="1600" spc="-1" strike="noStrike">
              <a:latin typeface="Arial"/>
            </a:endParaRPr>
          </a:p>
          <a:p>
            <a:pPr>
              <a:lnSpc>
                <a:spcPct val="100000"/>
              </a:lnSpc>
              <a:buNone/>
            </a:pPr>
            <a:r>
              <a:rPr b="0" lang="gl-ES" sz="1800" spc="-1" strike="noStrike">
                <a:solidFill>
                  <a:srgbClr val="ffffff"/>
                </a:solidFill>
                <a:latin typeface="Arial"/>
              </a:rPr>
              <a:t>artigo 14. 3 da lei 1/2024 de calidade de Galicia . aseguramento da calidade aliementaria</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r>
              <a:rPr b="0" lang="gl-ES" sz="1600" spc="-1" strike="noStrike">
                <a:solidFill>
                  <a:srgbClr val="ffffff"/>
                </a:solidFill>
                <a:latin typeface="Arial"/>
              </a:rPr>
              <a:t>No caso de persoas operadoras alimentarias que utilicen sistemas dixitais de  trazabilidade a través de sensores ou outros procesos de recollida de datos automática, a información recollida relativa a seguridade alimentaria deberá formar parte dun rexistro de datos compartido e accesible pola autoridade competente ou por outra persoas  operadoras que participen nas  transacións comerciais. Ese rexistro de datos debe ser </a:t>
            </a:r>
            <a:r>
              <a:rPr b="0" lang="gl-ES" sz="1600" spc="-1" strike="noStrike">
                <a:solidFill>
                  <a:srgbClr val="ffff00"/>
                </a:solidFill>
                <a:latin typeface="Arial"/>
              </a:rPr>
              <a:t>inalterable</a:t>
            </a:r>
            <a:r>
              <a:rPr b="0" lang="gl-ES" sz="1400" spc="-1" strike="noStrike">
                <a:solidFill>
                  <a:srgbClr val="ffffff"/>
                </a:solidFill>
                <a:latin typeface="Arial"/>
              </a:rPr>
              <a:t>.</a:t>
            </a:r>
            <a:endParaRPr b="0" lang="af-NA" sz="14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387" name="PlaceHolder 2"/>
          <p:cNvSpPr>
            <a:spLocks noGrp="1"/>
          </p:cNvSpPr>
          <p:nvPr>
            <p:ph type="subTitle"/>
          </p:nvPr>
        </p:nvSpPr>
        <p:spPr>
          <a:xfrm>
            <a:off x="381960" y="1416600"/>
            <a:ext cx="8290440" cy="4792680"/>
          </a:xfrm>
          <a:prstGeom prst="rect">
            <a:avLst/>
          </a:prstGeom>
          <a:noFill/>
          <a:ln w="0">
            <a:noFill/>
          </a:ln>
        </p:spPr>
        <p:txBody>
          <a:bodyPr lIns="0" rIns="0" tIns="0" bIns="0" anchor="ctr">
            <a:noAutofit/>
          </a:bodyPr>
          <a:p>
            <a:pPr>
              <a:lnSpc>
                <a:spcPct val="100000"/>
              </a:lnSpc>
              <a:buNone/>
            </a:pPr>
            <a:r>
              <a:rPr b="0" lang="gl-ES" sz="2000" spc="-1" strike="noStrike">
                <a:solidFill>
                  <a:srgbClr val="ffffff"/>
                </a:solidFill>
                <a:latin typeface="Arial"/>
              </a:rPr>
              <a:t>Artigo 16 da lei 1/2024 de calidade de Galicia. Obrigas das persoas operadoras</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pt-BR" sz="1800" spc="-1" strike="noStrike">
                <a:latin typeface="Arial"/>
              </a:rPr>
              <a:t> </a:t>
            </a:r>
            <a:r>
              <a:rPr b="0" lang="pt-BR" sz="2000" spc="-1" strike="noStrike">
                <a:solidFill>
                  <a:srgbClr val="ffffff"/>
                </a:solidFill>
                <a:latin typeface="Arial"/>
              </a:rPr>
              <a:t>As  persoas operadoras alimentarias deberán</a:t>
            </a:r>
            <a:r>
              <a:rPr b="0" lang="es-ES" sz="2000" spc="-1" strike="noStrike">
                <a:latin typeface="Arial"/>
              </a:rPr>
              <a:t>  </a:t>
            </a:r>
            <a:r>
              <a:rPr b="0" lang="es-ES" sz="2000" spc="-1" strike="noStrike">
                <a:solidFill>
                  <a:srgbClr val="ffffff"/>
                </a:solidFill>
                <a:latin typeface="Arial"/>
              </a:rPr>
              <a:t>dispoñer dun sistema documentado de autocontrol das operacións que se realicen nas etapas de produción, transformación, distribución e comercialización necesarias, que permita asegurar a calidade e a rastrexabilidade dos alimentos e de calquera materia e elemento para a produción e a comercialización alimentarias, procurando en todo caso a simplificación administrativa en beneficio das persoas operadoras alimentarias.</a:t>
            </a:r>
            <a:endParaRPr b="0" lang="af-NA" sz="2000" spc="-1" strike="noStrike">
              <a:latin typeface="Arial"/>
            </a:endParaRPr>
          </a:p>
          <a:p>
            <a:pPr>
              <a:lnSpc>
                <a:spcPct val="100000"/>
              </a:lnSpc>
              <a:buNone/>
            </a:pP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389" name="PlaceHolder 2"/>
          <p:cNvSpPr>
            <a:spLocks noGrp="1"/>
          </p:cNvSpPr>
          <p:nvPr>
            <p:ph type="subTitle"/>
          </p:nvPr>
        </p:nvSpPr>
        <p:spPr>
          <a:xfrm>
            <a:off x="323640" y="1628640"/>
            <a:ext cx="8228880" cy="4480920"/>
          </a:xfrm>
          <a:prstGeom prst="rect">
            <a:avLst/>
          </a:prstGeom>
          <a:noFill/>
          <a:ln w="0">
            <a:noFill/>
          </a:ln>
        </p:spPr>
        <p:txBody>
          <a:bodyPr lIns="0" rIns="0" tIns="0" bIns="0" anchor="ctr">
            <a:noAutofit/>
          </a:bodyPr>
          <a:p>
            <a:pPr>
              <a:lnSpc>
                <a:spcPct val="100000"/>
              </a:lnSpc>
              <a:buNone/>
            </a:pPr>
            <a:r>
              <a:rPr b="0" lang="gl-ES" sz="2000" spc="-1" strike="noStrike">
                <a:solidFill>
                  <a:srgbClr val="ffffff"/>
                </a:solidFill>
                <a:latin typeface="Arial"/>
              </a:rPr>
              <a:t>Artigo 17 da lei 1/2024 de calidade de Galicia. Sistema de autocontrol</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pt-BR" sz="2000" spc="-1" strike="noStrike">
                <a:solidFill>
                  <a:srgbClr val="ffffff"/>
                </a:solidFill>
                <a:latin typeface="Arial"/>
              </a:rPr>
              <a:t>O sistema de autocontrol deberá estar documentado e abranguerá todas as operacións da cadea alimentaria en que a persoa operadora participe. Reflectirá a rastrexabilidade dos produtos, a identificación do produto e os seus ingredientes e procedementos de elaboración, produción e transformación e especificará, para cada fase, os riscos de incumprimento e as medidas preventivas para os evitar</a:t>
            </a: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PlaceHolder 1"/>
          <p:cNvSpPr>
            <a:spLocks noGrp="1"/>
          </p:cNvSpPr>
          <p:nvPr>
            <p:ph type="subTitle"/>
          </p:nvPr>
        </p:nvSpPr>
        <p:spPr>
          <a:xfrm>
            <a:off x="395640" y="1845000"/>
            <a:ext cx="8228880" cy="3976920"/>
          </a:xfrm>
          <a:prstGeom prst="rect">
            <a:avLst/>
          </a:prstGeom>
          <a:noFill/>
          <a:ln w="0">
            <a:noFill/>
          </a:ln>
        </p:spPr>
        <p:txBody>
          <a:bodyPr lIns="0" rIns="0" tIns="0" bIns="0" anchor="ctr">
            <a:noAutofit/>
          </a:bodyPr>
          <a:p>
            <a:pPr>
              <a:lnSpc>
                <a:spcPct val="100000"/>
              </a:lnSpc>
              <a:buNone/>
            </a:pPr>
            <a:r>
              <a:rPr b="0" lang="es-ES" sz="2000" spc="-1" strike="noStrike">
                <a:solidFill>
                  <a:srgbClr val="ffffff"/>
                </a:solidFill>
                <a:latin typeface="Arial"/>
              </a:rPr>
              <a:t>Artigo 19 da Lei de calidade de Galicia. Rastrexabilidade</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es-ES" sz="2000" spc="-1" strike="noStrike">
                <a:solidFill>
                  <a:srgbClr val="ffffff"/>
                </a:solidFill>
                <a:latin typeface="Arial"/>
              </a:rPr>
              <a:t>1. As persoas operadoras alimentarias deberán asegurar, en todas as fases da cadea alimentaria, a rastrexabilidade dos alimentos e das materias e elementos para a produción e a comercialización alimentarias. No caso de se utilizaren sistemas dixitais de rastrexabilidade a través de sensores ou outros procesos de recollida de datos automática, a rastrexabilidade deberá garantirse mediante un rexistro seguro, inalterable e válido.</a:t>
            </a:r>
            <a:endParaRPr b="0" lang="af-NA" sz="2000" spc="-1" strike="noStrike">
              <a:latin typeface="Arial"/>
            </a:endParaRPr>
          </a:p>
          <a:p>
            <a:pPr>
              <a:lnSpc>
                <a:spcPct val="100000"/>
              </a:lnSpc>
              <a:buNone/>
            </a:pPr>
            <a:endParaRPr b="0" lang="af-NA" sz="2000" spc="-1" strike="noStrike">
              <a:latin typeface="Arial"/>
            </a:endParaRPr>
          </a:p>
        </p:txBody>
      </p:sp>
      <p:sp>
        <p:nvSpPr>
          <p:cNvPr id="391" name="PlaceHolder 2"/>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393" name="PlaceHolder 2"/>
          <p:cNvSpPr>
            <a:spLocks noGrp="1"/>
          </p:cNvSpPr>
          <p:nvPr>
            <p:ph type="subTitle"/>
          </p:nvPr>
        </p:nvSpPr>
        <p:spPr>
          <a:xfrm>
            <a:off x="251640" y="1628640"/>
            <a:ext cx="8228880" cy="3976920"/>
          </a:xfrm>
          <a:prstGeom prst="rect">
            <a:avLst/>
          </a:prstGeom>
          <a:noFill/>
          <a:ln w="0">
            <a:noFill/>
          </a:ln>
        </p:spPr>
        <p:txBody>
          <a:bodyPr lIns="0" rIns="0" tIns="0" bIns="0" anchor="ctr">
            <a:noAutofit/>
          </a:bodyPr>
          <a:p>
            <a:pPr>
              <a:lnSpc>
                <a:spcPct val="100000"/>
              </a:lnSpc>
              <a:buNone/>
            </a:pPr>
            <a:r>
              <a:rPr b="0" lang="es-ES" sz="1800" spc="-1" strike="noStrike">
                <a:solidFill>
                  <a:srgbClr val="ffffff"/>
                </a:solidFill>
                <a:latin typeface="Arial"/>
              </a:rPr>
              <a:t>2</a:t>
            </a:r>
            <a:r>
              <a:rPr b="0" lang="es-ES" sz="2000" spc="-1" strike="noStrike">
                <a:solidFill>
                  <a:srgbClr val="ffffff"/>
                </a:solidFill>
                <a:latin typeface="Arial"/>
              </a:rPr>
              <a:t>. As persoas operadoras alimentarias establecerán sistemas e procedementos adecuados e comprensibles de rastrexabilidade, os cales deben permitir coñecer en todo momento a identidade e a localización das persoas subministradoras e das receptoras dos lotes ou das partidas de produtos alimenticios e materias e elementos para a produción e a comercialización alimentarias con que traballen, así como as informacións relativas aos devanditos produtos e, en particular, a súa identificación, a natureza, a orixe, os rexistros dos produtos, as características cualitativas e mais as condicións de produción e comercialización</a:t>
            </a:r>
            <a:r>
              <a:rPr b="0" lang="es-ES" sz="1800" spc="-1" strike="noStrike">
                <a:latin typeface="Arial"/>
              </a:rPr>
              <a:t>.</a:t>
            </a:r>
            <a:endParaRPr b="0" lang="af-NA" sz="18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395" name="PlaceHolder 2"/>
          <p:cNvSpPr>
            <a:spLocks noGrp="1"/>
          </p:cNvSpPr>
          <p:nvPr>
            <p:ph type="subTitle"/>
          </p:nvPr>
        </p:nvSpPr>
        <p:spPr>
          <a:xfrm>
            <a:off x="395640" y="1989000"/>
            <a:ext cx="8228880" cy="3976920"/>
          </a:xfrm>
          <a:prstGeom prst="rect">
            <a:avLst/>
          </a:prstGeom>
          <a:noFill/>
          <a:ln w="0">
            <a:noFill/>
          </a:ln>
        </p:spPr>
        <p:txBody>
          <a:bodyPr lIns="0" rIns="0" tIns="0" bIns="0" anchor="ctr">
            <a:noAutofit/>
          </a:bodyPr>
          <a:p>
            <a:pPr>
              <a:lnSpc>
                <a:spcPct val="100000"/>
              </a:lnSpc>
              <a:buNone/>
            </a:pPr>
            <a:r>
              <a:rPr b="0" lang="es-ES" sz="2000" spc="-1" strike="noStrike">
                <a:solidFill>
                  <a:srgbClr val="ffffff"/>
                </a:solidFill>
                <a:latin typeface="Arial"/>
              </a:rPr>
              <a:t>3. A Administración autonómica, no ámbito das súas competencias, promoverá a implantación de sistemas e procedementos de rastrexabilidade que leven a cabo un rexistro descentralizado e sincronizado en todas as fases da cadea alimentaria a través de ferramentas dixitais que validen a información e non permitan modificala</a:t>
            </a:r>
            <a:endParaRPr b="0" lang="af-NA" sz="2000" spc="-1" strike="noStrike">
              <a:latin typeface="Arial"/>
            </a:endParaRPr>
          </a:p>
          <a:p>
            <a:pPr>
              <a:lnSpc>
                <a:spcPct val="100000"/>
              </a:lnSpc>
              <a:buNone/>
            </a:pPr>
            <a:r>
              <a:rPr b="0" lang="es-ES" sz="2000" spc="-1" strike="noStrike">
                <a:solidFill>
                  <a:srgbClr val="ffffff"/>
                </a:solidFill>
                <a:latin typeface="Arial"/>
              </a:rPr>
              <a:t>.</a:t>
            </a:r>
            <a:endParaRPr b="0" lang="af-NA" sz="2000" spc="-1" strike="noStrike">
              <a:latin typeface="Arial"/>
            </a:endParaRPr>
          </a:p>
          <a:p>
            <a:pPr>
              <a:lnSpc>
                <a:spcPct val="100000"/>
              </a:lnSpc>
              <a:buNone/>
            </a:pPr>
            <a:r>
              <a:rPr b="0" lang="pt-BR" sz="2000" spc="-1" strike="noStrike">
                <a:solidFill>
                  <a:srgbClr val="ffffff"/>
                </a:solidFill>
                <a:latin typeface="Arial"/>
              </a:rPr>
              <a:t>4. As informacións que non poidan ser verificadas nin contrastadas pola propia persoa operadora e polos servizos de inspección e control oficial e os organismos delegados non poderán ser incluídas nos sistemas e nos procedementos de garantía da rastrexabilidade.</a:t>
            </a: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397" name="PlaceHolder 2"/>
          <p:cNvSpPr>
            <a:spLocks noGrp="1"/>
          </p:cNvSpPr>
          <p:nvPr>
            <p:ph type="subTitle"/>
          </p:nvPr>
        </p:nvSpPr>
        <p:spPr>
          <a:xfrm>
            <a:off x="457200" y="1124640"/>
            <a:ext cx="8228880" cy="4968360"/>
          </a:xfrm>
          <a:prstGeom prst="rect">
            <a:avLst/>
          </a:prstGeom>
          <a:noFill/>
          <a:ln w="0">
            <a:noFill/>
          </a:ln>
        </p:spPr>
        <p:txBody>
          <a:bodyPr lIns="0" rIns="0" tIns="0" bIns="0" anchor="ctr">
            <a:normAutofit/>
          </a:bodyPr>
          <a:p>
            <a:pPr>
              <a:lnSpc>
                <a:spcPct val="100000"/>
              </a:lnSpc>
              <a:buNone/>
            </a:pPr>
            <a:r>
              <a:rPr b="0" lang="es-ES" sz="1800" spc="-1" strike="noStrike">
                <a:solidFill>
                  <a:srgbClr val="ffffff"/>
                </a:solidFill>
                <a:latin typeface="Arial"/>
              </a:rPr>
              <a:t>5</a:t>
            </a:r>
            <a:r>
              <a:rPr b="0" lang="es-ES" sz="2000" spc="-1" strike="noStrike">
                <a:solidFill>
                  <a:srgbClr val="ffffff"/>
                </a:solidFill>
                <a:latin typeface="Arial"/>
              </a:rPr>
              <a:t>. As persoas operadoras alimentarias deberán ter á disposición dos servizos de inspección e control oficial e dos organismos delegados toda a información relativa ao sistema e aos procedementos de garantía da rastrexabilidade, así como os datos que conteñan. No caso de teren un sistema de rastrexabilidade dixital baseado na tecnoloxía blockchain ou en tecnoloxía similar ou equivalente, deberán configurar un acceso de persoa usuaria específico para os servizos de inspección e control oficial.</a:t>
            </a: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399" name="PlaceHolder 2"/>
          <p:cNvSpPr>
            <a:spLocks noGrp="1"/>
          </p:cNvSpPr>
          <p:nvPr>
            <p:ph type="subTitle"/>
          </p:nvPr>
        </p:nvSpPr>
        <p:spPr>
          <a:xfrm>
            <a:off x="395640" y="1196640"/>
            <a:ext cx="8228880" cy="4480920"/>
          </a:xfrm>
          <a:prstGeom prst="rect">
            <a:avLst/>
          </a:prstGeom>
          <a:noFill/>
          <a:ln w="0">
            <a:noFill/>
          </a:ln>
        </p:spPr>
        <p:txBody>
          <a:bodyPr lIns="0" rIns="0" tIns="0" bIns="0" anchor="ctr">
            <a:noAutofit/>
          </a:bodyPr>
          <a:p>
            <a:pPr>
              <a:lnSpc>
                <a:spcPct val="100000"/>
              </a:lnSpc>
              <a:buNone/>
            </a:pPr>
            <a:r>
              <a:rPr b="0" lang="pt-BR" sz="2000" spc="-1" strike="noStrike">
                <a:solidFill>
                  <a:srgbClr val="ffffff"/>
                </a:solidFill>
                <a:latin typeface="Arial"/>
              </a:rPr>
              <a:t>6. Os sistemas de aseguranza da rastrexabilidade que deben levar as persoas operadoras alimentarias terán que conter, como mínimo e sen prexuízo das normas sectoriais aplicables, os seguintes elementos:</a:t>
            </a:r>
            <a:endParaRPr b="0" lang="af-NA" sz="2000" spc="-1" strike="noStrike">
              <a:latin typeface="Arial"/>
            </a:endParaRPr>
          </a:p>
          <a:p>
            <a:pPr>
              <a:lnSpc>
                <a:spcPct val="100000"/>
              </a:lnSpc>
              <a:buNone/>
            </a:pPr>
            <a:endParaRPr b="0" lang="af-NA" sz="2000" spc="-1" strike="noStrike">
              <a:latin typeface="Arial"/>
            </a:endParaRPr>
          </a:p>
          <a:p>
            <a:pPr marL="343080" indent="-343080">
              <a:lnSpc>
                <a:spcPct val="100000"/>
              </a:lnSpc>
              <a:buClr>
                <a:srgbClr val="ffffff"/>
              </a:buClr>
              <a:buFont typeface="StarSymbol"/>
              <a:buAutoNum type="alphaLcParenR"/>
            </a:pPr>
            <a:r>
              <a:rPr b="0" lang="pt-BR" sz="2000" spc="-1" strike="noStrike">
                <a:solidFill>
                  <a:srgbClr val="ffffff"/>
                </a:solidFill>
                <a:latin typeface="Arial"/>
              </a:rPr>
              <a:t>A identificación da persoa subministradora e da receptora e os seus enderezos, así como do produto ou dos produtos.</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pt-BR" sz="2000" spc="-1" strike="noStrike">
                <a:solidFill>
                  <a:srgbClr val="ffffff"/>
                </a:solidFill>
                <a:latin typeface="Arial"/>
              </a:rPr>
              <a:t>b) Os rexistros dos produtos, incluíndo, de ser o caso, o lote.</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pt-BR" sz="2000" spc="-1" strike="noStrike">
                <a:solidFill>
                  <a:srgbClr val="ffffff"/>
                </a:solidFill>
                <a:latin typeface="Arial"/>
              </a:rPr>
              <a:t>c) A documentación de acompañamento do transporte dos produtos.</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pt-BR" sz="2000" spc="-1" strike="noStrike">
                <a:solidFill>
                  <a:srgbClr val="ffffff"/>
                </a:solidFill>
                <a:latin typeface="Arial"/>
              </a:rPr>
              <a:t>d) As operacións de manipulación ás cales a persoa operadora alimentaria sometese o produto ou materias e elementos para a produción e a comercialización alimentarias.</a:t>
            </a:r>
            <a:endParaRPr b="0" lang="af-NA" sz="2000" spc="-1" strike="noStrike">
              <a:latin typeface="Arial"/>
            </a:endParaRPr>
          </a:p>
          <a:p>
            <a:pPr>
              <a:lnSpc>
                <a:spcPct val="100000"/>
              </a:lnSpc>
              <a:buNone/>
            </a:pP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401" name="PlaceHolder 2"/>
          <p:cNvSpPr>
            <a:spLocks noGrp="1"/>
          </p:cNvSpPr>
          <p:nvPr>
            <p:ph type="subTitle"/>
          </p:nvPr>
        </p:nvSpPr>
        <p:spPr>
          <a:xfrm>
            <a:off x="457200" y="273600"/>
            <a:ext cx="8228880" cy="5099400"/>
          </a:xfrm>
          <a:prstGeom prst="rect">
            <a:avLst/>
          </a:prstGeom>
          <a:noFill/>
          <a:ln w="0">
            <a:noFill/>
          </a:ln>
        </p:spPr>
        <p:txBody>
          <a:bodyPr lIns="0" rIns="0" tIns="0" bIns="0" anchor="ctr">
            <a:normAutofit/>
          </a:bodyPr>
          <a:p>
            <a:pPr>
              <a:lnSpc>
                <a:spcPct val="100000"/>
              </a:lnSpc>
              <a:buNone/>
            </a:pPr>
            <a:r>
              <a:rPr b="0" lang="es-ES" sz="1800" spc="-1" strike="noStrike">
                <a:solidFill>
                  <a:srgbClr val="ffffff"/>
                </a:solidFill>
                <a:latin typeface="Arial"/>
              </a:rPr>
              <a:t>7</a:t>
            </a:r>
            <a:r>
              <a:rPr b="0" lang="es-ES" sz="2000" spc="-1" strike="noStrike">
                <a:solidFill>
                  <a:srgbClr val="ffffff"/>
                </a:solidFill>
                <a:latin typeface="Arial"/>
              </a:rPr>
              <a:t>. Naqueles supostos nos cales a persoa operadora alimentaria teña distintas liñas de produción, deberá implantar procedementos de xestión que posibiliten a rastrexabilidade na cadea produtiva e nos produtos que manexa, con clara distinción entre os produtos que gocen da protección de figuras de calidade diferenciada e os que non teñan tal carácter. No caso de estas persoas operadoras teren sistemas de rastrexabilidade dixital conforme o indicado no artigo 14.3, os procedementos de xestión deberán incluír ferramentas de sensorización.</a:t>
            </a: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403" name="PlaceHolder 2"/>
          <p:cNvSpPr>
            <a:spLocks noGrp="1"/>
          </p:cNvSpPr>
          <p:nvPr>
            <p:ph type="subTitle"/>
          </p:nvPr>
        </p:nvSpPr>
        <p:spPr>
          <a:xfrm>
            <a:off x="457200" y="1484640"/>
            <a:ext cx="8228880" cy="4392000"/>
          </a:xfrm>
          <a:prstGeom prst="rect">
            <a:avLst/>
          </a:prstGeom>
          <a:noFill/>
          <a:ln w="0">
            <a:noFill/>
          </a:ln>
        </p:spPr>
        <p:txBody>
          <a:bodyPr lIns="0" rIns="0" tIns="0" bIns="0" anchor="ctr">
            <a:noAutofit/>
          </a:bodyPr>
          <a:p>
            <a:pPr>
              <a:lnSpc>
                <a:spcPct val="100000"/>
              </a:lnSpc>
              <a:buNone/>
            </a:pPr>
            <a:r>
              <a:rPr b="0" lang="pt-BR" sz="2000" spc="-1" strike="noStrike">
                <a:solidFill>
                  <a:srgbClr val="ffffff"/>
                </a:solidFill>
                <a:latin typeface="Arial"/>
              </a:rPr>
              <a:t>Artigo 20 da lei de calidade de Galicia. Identificación da persoa subministradora, da persoa receptora e dos produtos</a:t>
            </a:r>
            <a:endParaRPr b="0" lang="af-NA" sz="2000" spc="-1" strike="noStrike">
              <a:latin typeface="Arial"/>
            </a:endParaRPr>
          </a:p>
          <a:p>
            <a:pPr>
              <a:lnSpc>
                <a:spcPct val="100000"/>
              </a:lnSpc>
              <a:buNone/>
            </a:pPr>
            <a:endParaRPr b="0" lang="af-NA" sz="2000" spc="-1" strike="noStrike">
              <a:latin typeface="Arial"/>
            </a:endParaRPr>
          </a:p>
          <a:p>
            <a:pPr marL="457200" indent="-457200">
              <a:lnSpc>
                <a:spcPct val="100000"/>
              </a:lnSpc>
              <a:buClr>
                <a:srgbClr val="ffffff"/>
              </a:buClr>
              <a:buFont typeface="StarSymbol"/>
              <a:buAutoNum type="arabicPeriod"/>
            </a:pPr>
            <a:r>
              <a:rPr b="0" lang="pt-BR" sz="2000" spc="-1" strike="noStrike">
                <a:solidFill>
                  <a:srgbClr val="ffffff"/>
                </a:solidFill>
                <a:latin typeface="Arial"/>
              </a:rPr>
              <a:t>As persoas operadoras alimentarias deberán implantar sistemas efectivos que permitan identificar e localizar as persoas subministradoras e receptoras de calquera lote ou partida dun produto alimenticio ou materias e elementos para a produción e a comercialización alimentarias.</a:t>
            </a:r>
            <a:endParaRPr b="0" lang="af-NA" sz="2000" spc="-1" strike="noStrike">
              <a:latin typeface="Arial"/>
            </a:endParaRPr>
          </a:p>
          <a:p>
            <a:pPr>
              <a:lnSpc>
                <a:spcPct val="100000"/>
              </a:lnSpc>
              <a:buNone/>
            </a:pPr>
            <a:endParaRPr b="0" lang="af-NA" sz="2000" spc="-1" strike="noStrike">
              <a:latin typeface="Arial"/>
            </a:endParaRPr>
          </a:p>
          <a:p>
            <a:pPr marL="457200" indent="-457200">
              <a:lnSpc>
                <a:spcPct val="100000"/>
              </a:lnSpc>
              <a:buClr>
                <a:srgbClr val="ffffff"/>
              </a:buClr>
              <a:buFont typeface="StarSymbol"/>
              <a:buAutoNum type="arabicPeriod"/>
            </a:pPr>
            <a:r>
              <a:rPr b="0" lang="pt-BR" sz="2000" spc="-1" strike="noStrike">
                <a:solidFill>
                  <a:srgbClr val="ffffff"/>
                </a:solidFill>
                <a:latin typeface="Arial"/>
              </a:rPr>
              <a:t>1. As persoas operadoras alimentarias deberán implantar sistemas efectivos que permitan identificar e localizar as persoas subministradoras e receptoras de calquera lote ou partida dun produto alimenticio ou materias e elementos para a produción e a comercialización alimentarias.</a:t>
            </a: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2" name="PlaceHolder 1"/>
          <p:cNvSpPr>
            <a:spLocks noGrp="1"/>
          </p:cNvSpPr>
          <p:nvPr>
            <p:ph type="title"/>
          </p:nvPr>
        </p:nvSpPr>
        <p:spPr>
          <a:xfrm>
            <a:off x="395640" y="273600"/>
            <a:ext cx="8290440" cy="1144440"/>
          </a:xfrm>
          <a:prstGeom prst="rect">
            <a:avLst/>
          </a:prstGeom>
          <a:noFill/>
          <a:ln w="0">
            <a:noFill/>
          </a:ln>
        </p:spPr>
        <p:txBody>
          <a:bodyPr lIns="0" rIns="0" tIns="0" bIns="0" anchor="ctr">
            <a:noAutofit/>
          </a:bodyPr>
          <a:p>
            <a:pPr>
              <a:lnSpc>
                <a:spcPct val="100000"/>
              </a:lnSpc>
              <a:buNone/>
            </a:pPr>
            <a:r>
              <a:rPr b="0" lang="x-none" sz="2800" spc="-1" strike="noStrike">
                <a:solidFill>
                  <a:srgbClr val="ffffff"/>
                </a:solidFill>
                <a:latin typeface="Verdana"/>
              </a:rPr>
              <a:t>MARCO</a:t>
            </a:r>
            <a:r>
              <a:rPr b="0" lang="x-none" sz="2800" spc="-97" strike="noStrike">
                <a:solidFill>
                  <a:srgbClr val="ffffff"/>
                </a:solidFill>
                <a:latin typeface="Verdana"/>
              </a:rPr>
              <a:t> </a:t>
            </a:r>
            <a:r>
              <a:rPr b="0" lang="x-none" sz="2800" spc="-1" strike="noStrike">
                <a:solidFill>
                  <a:srgbClr val="ffffff"/>
                </a:solidFill>
                <a:latin typeface="Verdana"/>
              </a:rPr>
              <a:t>NORMATIVO</a:t>
            </a:r>
            <a:r>
              <a:rPr b="0" lang="x-none" sz="2800" spc="-92" strike="noStrike">
                <a:solidFill>
                  <a:srgbClr val="ffffff"/>
                </a:solidFill>
                <a:latin typeface="Verdana"/>
              </a:rPr>
              <a:t> </a:t>
            </a:r>
            <a:r>
              <a:rPr b="0" lang="x-none" sz="2800" spc="-12" strike="noStrike">
                <a:solidFill>
                  <a:srgbClr val="ffffff"/>
                </a:solidFill>
                <a:latin typeface="Verdana"/>
              </a:rPr>
              <a:t>APLICABLE</a:t>
            </a:r>
            <a:endParaRPr b="0" lang="es-ES" sz="2800" spc="-1" strike="noStrike">
              <a:solidFill>
                <a:srgbClr val="000000"/>
              </a:solidFill>
              <a:latin typeface="Arial"/>
            </a:endParaRPr>
          </a:p>
        </p:txBody>
      </p:sp>
      <p:sp>
        <p:nvSpPr>
          <p:cNvPr id="363" name="PlaceHolder 2"/>
          <p:cNvSpPr>
            <a:spLocks noGrp="1"/>
          </p:cNvSpPr>
          <p:nvPr>
            <p:ph type="subTitle"/>
          </p:nvPr>
        </p:nvSpPr>
        <p:spPr>
          <a:xfrm>
            <a:off x="457200" y="1556640"/>
            <a:ext cx="8228880" cy="403200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DE CARÁCTER XERAL</a:t>
            </a:r>
            <a:endParaRPr b="0" lang="af-NA" sz="2400" spc="-1" strike="noStrike">
              <a:latin typeface="Arial"/>
            </a:endParaRPr>
          </a:p>
          <a:p>
            <a:pPr>
              <a:lnSpc>
                <a:spcPct val="100000"/>
              </a:lnSpc>
              <a:buNone/>
            </a:pPr>
            <a:endParaRPr b="0" lang="af-NA" sz="2400" spc="-1" strike="noStrike">
              <a:latin typeface="Arial"/>
            </a:endParaRPr>
          </a:p>
          <a:p>
            <a:pPr marL="216000" indent="-216000">
              <a:lnSpc>
                <a:spcPct val="100000"/>
              </a:lnSpc>
              <a:buClr>
                <a:srgbClr val="ffffff"/>
              </a:buClr>
              <a:buFont typeface="StarSymbol"/>
              <a:buChar char="-"/>
            </a:pPr>
            <a:r>
              <a:rPr b="0" lang="gl-ES" sz="2400" spc="-1" strike="noStrike">
                <a:solidFill>
                  <a:srgbClr val="ffffff"/>
                </a:solidFill>
                <a:latin typeface="Arial"/>
              </a:rPr>
              <a:t> </a:t>
            </a:r>
            <a:r>
              <a:rPr b="0" lang="gl-ES" sz="2400" spc="-1" strike="noStrike">
                <a:solidFill>
                  <a:srgbClr val="ffffff"/>
                </a:solidFill>
                <a:latin typeface="Arial"/>
              </a:rPr>
              <a:t>R CE  178/2002 , do Parlamento Europeo e do Consello, polo que se establecen os principios  e os requisitos xerais da lexislación alimentaria.</a:t>
            </a:r>
            <a:endParaRPr b="0" lang="af-NA" sz="2400" spc="-1" strike="noStrike">
              <a:latin typeface="Arial"/>
            </a:endParaRPr>
          </a:p>
          <a:p>
            <a:pPr>
              <a:lnSpc>
                <a:spcPct val="100000"/>
              </a:lnSpc>
              <a:buNone/>
            </a:pPr>
            <a:endParaRPr b="0" lang="af-NA" sz="2400" spc="-1" strike="noStrike">
              <a:latin typeface="Arial"/>
            </a:endParaRPr>
          </a:p>
          <a:p>
            <a:pPr marL="216000" indent="-216000">
              <a:lnSpc>
                <a:spcPct val="100000"/>
              </a:lnSpc>
              <a:buClr>
                <a:srgbClr val="ffffff"/>
              </a:buClr>
              <a:buFont typeface="StarSymbol"/>
              <a:buChar char="-"/>
            </a:pPr>
            <a:r>
              <a:rPr b="0" lang="gl-ES" sz="2400" spc="-1" strike="noStrike">
                <a:solidFill>
                  <a:srgbClr val="ffffff"/>
                </a:solidFill>
                <a:latin typeface="Arial"/>
              </a:rPr>
              <a:t> </a:t>
            </a:r>
            <a:r>
              <a:rPr b="0" lang="gl-ES" sz="2400" spc="-1" strike="noStrike">
                <a:solidFill>
                  <a:srgbClr val="ffffff"/>
                </a:solidFill>
                <a:latin typeface="Arial"/>
              </a:rPr>
              <a:t>R UE 2017/625, do Parlamento e do Consello, relativo aos controis e outras actividades oficiais.</a:t>
            </a:r>
            <a:endParaRPr b="0" lang="af-NA" sz="2400" spc="-1" strike="noStrike">
              <a:latin typeface="Arial"/>
            </a:endParaRPr>
          </a:p>
          <a:p>
            <a:pPr>
              <a:lnSpc>
                <a:spcPct val="100000"/>
              </a:lnSpc>
              <a:buNone/>
            </a:pPr>
            <a:endParaRPr b="0" lang="af-NA" sz="2400" spc="-1" strike="noStrike">
              <a:latin typeface="Arial"/>
            </a:endParaRPr>
          </a:p>
          <a:p>
            <a:pPr>
              <a:lnSpc>
                <a:spcPct val="100000"/>
              </a:lnSpc>
              <a:buNone/>
            </a:pPr>
            <a:r>
              <a:rPr b="0" lang="gl-ES" sz="2400" spc="-1" strike="noStrike">
                <a:solidFill>
                  <a:srgbClr val="ffffff"/>
                </a:solidFill>
                <a:latin typeface="Arial"/>
              </a:rPr>
              <a:t>- Lei 1/2024, da calidade alimentaria de Galicia</a:t>
            </a:r>
            <a:endParaRPr b="0" lang="af-NA" sz="2400" spc="-1" strike="noStrike">
              <a:latin typeface="Arial"/>
            </a:endParaRPr>
          </a:p>
          <a:p>
            <a:pPr>
              <a:lnSpc>
                <a:spcPct val="100000"/>
              </a:lnSpc>
              <a:buNone/>
            </a:pPr>
            <a:endParaRPr b="0" lang="af-NA" sz="24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RAZABILIDADE</a:t>
            </a:r>
            <a:endParaRPr b="0" lang="es-ES" sz="2400" spc="-1" strike="noStrike">
              <a:solidFill>
                <a:srgbClr val="000000"/>
              </a:solidFill>
              <a:latin typeface="Arial"/>
            </a:endParaRPr>
          </a:p>
        </p:txBody>
      </p:sp>
      <p:sp>
        <p:nvSpPr>
          <p:cNvPr id="405" name="PlaceHolder 2"/>
          <p:cNvSpPr>
            <a:spLocks noGrp="1"/>
          </p:cNvSpPr>
          <p:nvPr>
            <p:ph type="subTitle"/>
          </p:nvPr>
        </p:nvSpPr>
        <p:spPr>
          <a:xfrm>
            <a:off x="457200" y="2277000"/>
            <a:ext cx="8228880" cy="2736000"/>
          </a:xfrm>
          <a:prstGeom prst="rect">
            <a:avLst/>
          </a:prstGeom>
          <a:noFill/>
          <a:ln w="0">
            <a:noFill/>
          </a:ln>
        </p:spPr>
        <p:txBody>
          <a:bodyPr lIns="0" rIns="0" tIns="0" bIns="0" anchor="ctr">
            <a:noAutofit/>
          </a:bodyPr>
          <a:p>
            <a:pPr>
              <a:lnSpc>
                <a:spcPct val="100000"/>
              </a:lnSpc>
              <a:buNone/>
            </a:pPr>
            <a:r>
              <a:rPr b="0" lang="pt-BR" sz="2000" spc="-1" strike="noStrike">
                <a:solidFill>
                  <a:srgbClr val="ffffff"/>
                </a:solidFill>
                <a:latin typeface="Arial"/>
              </a:rPr>
              <a:t>3. No suposto de produtos a granel, as persoas operadoras están obrigadas a identificaren os depósitos, silos, contedores ou calquera outro tipo de envase que os conteña, agás que a normativa sectorial específica permita ou esixa outra forma ou tipo de identificación. Esta identificación farase de xeito claro mediante unha rotulación ou marcaxe única, visible, lexible, indeleble e inequívoca, e deberá quedar rexistrada e en correlación cos rexistros aos cales fai referencia o artigo 22 e, se procede, coa documentación descritiva dos produtos, sen prexuízo doutras disposicións adicionais que estableza a normativa específica</a:t>
            </a:r>
            <a:r>
              <a:rPr b="0" lang="pt-BR" sz="1800" spc="-1" strike="noStrike">
                <a:latin typeface="Arial"/>
              </a:rPr>
              <a:t>.</a:t>
            </a:r>
            <a:endParaRPr b="0" lang="af-NA" sz="18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PlaceHolder 1"/>
          <p:cNvSpPr>
            <a:spLocks noGrp="1"/>
          </p:cNvSpPr>
          <p:nvPr>
            <p:ph type="title"/>
          </p:nvPr>
        </p:nvSpPr>
        <p:spPr>
          <a:xfrm>
            <a:off x="457200" y="273600"/>
            <a:ext cx="8228880" cy="17870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407" name="PlaceHolder 2"/>
          <p:cNvSpPr>
            <a:spLocks noGrp="1"/>
          </p:cNvSpPr>
          <p:nvPr>
            <p:ph type="subTitle"/>
          </p:nvPr>
        </p:nvSpPr>
        <p:spPr>
          <a:xfrm>
            <a:off x="467640" y="1845000"/>
            <a:ext cx="8228880" cy="3976920"/>
          </a:xfrm>
          <a:prstGeom prst="rect">
            <a:avLst/>
          </a:prstGeom>
          <a:noFill/>
          <a:ln w="0">
            <a:noFill/>
          </a:ln>
        </p:spPr>
        <p:txBody>
          <a:bodyPr lIns="0" rIns="0" tIns="0" bIns="0" anchor="ctr">
            <a:noAutofit/>
          </a:bodyPr>
          <a:p>
            <a:pPr>
              <a:lnSpc>
                <a:spcPct val="100000"/>
              </a:lnSpc>
              <a:buNone/>
            </a:pPr>
            <a:r>
              <a:rPr b="0" lang="es-ES" sz="2000" spc="-1" strike="noStrike">
                <a:solidFill>
                  <a:srgbClr val="ffffff"/>
                </a:solidFill>
                <a:latin typeface="Arial"/>
              </a:rPr>
              <a:t>4. Queda prohibido o depósito ou almacenamento de produtos non identificados, en calquera instalación ou medio de transporte.</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es-ES" sz="2000" spc="-1" strike="noStrike">
                <a:solidFill>
                  <a:srgbClr val="ffffff"/>
                </a:solidFill>
                <a:latin typeface="Arial"/>
              </a:rPr>
              <a:t>5. Cando non conste claramente o destino dos produtos alimenticios acondicionados en depósito ou almacenamento presumirase que son para a súa comercialización, agás que poida demostrarse un destino ou unha finalidade distintos.</a:t>
            </a:r>
            <a:endParaRPr b="0" lang="af-NA" sz="2000" spc="-1" strike="noStrike">
              <a:latin typeface="Arial"/>
            </a:endParaRPr>
          </a:p>
          <a:p>
            <a:pPr>
              <a:lnSpc>
                <a:spcPct val="100000"/>
              </a:lnSpc>
              <a:buNone/>
            </a:pP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409" name="PlaceHolder 2"/>
          <p:cNvSpPr>
            <a:spLocks noGrp="1"/>
          </p:cNvSpPr>
          <p:nvPr>
            <p:ph type="subTitle"/>
          </p:nvPr>
        </p:nvSpPr>
        <p:spPr>
          <a:xfrm>
            <a:off x="457200" y="1604520"/>
            <a:ext cx="8228880" cy="4632480"/>
          </a:xfrm>
          <a:prstGeom prst="rect">
            <a:avLst/>
          </a:prstGeom>
          <a:noFill/>
          <a:ln w="0">
            <a:noFill/>
          </a:ln>
        </p:spPr>
        <p:txBody>
          <a:bodyPr lIns="0" rIns="0" tIns="0" bIns="0" anchor="ctr">
            <a:noAutofit/>
          </a:bodyPr>
          <a:p>
            <a:pPr>
              <a:lnSpc>
                <a:spcPct val="100000"/>
              </a:lnSpc>
              <a:buNone/>
            </a:pPr>
            <a:r>
              <a:rPr b="0" lang="pt-BR" sz="1800" spc="-1" strike="noStrike">
                <a:solidFill>
                  <a:srgbClr val="ffffff"/>
                </a:solidFill>
                <a:latin typeface="Arial"/>
              </a:rPr>
              <a:t>Artigo 22 da lei de calidade de Galicia. Rexistros dos produtos</a:t>
            </a:r>
            <a:endParaRPr b="0" lang="af-NA" sz="1800" spc="-1" strike="noStrike">
              <a:latin typeface="Arial"/>
            </a:endParaRPr>
          </a:p>
          <a:p>
            <a:pPr>
              <a:lnSpc>
                <a:spcPct val="100000"/>
              </a:lnSpc>
              <a:buNone/>
            </a:pPr>
            <a:endParaRPr b="0" lang="af-NA" sz="1800" spc="-1" strike="noStrike">
              <a:latin typeface="Arial"/>
            </a:endParaRPr>
          </a:p>
          <a:p>
            <a:pPr marL="343080" indent="-343080">
              <a:lnSpc>
                <a:spcPct val="100000"/>
              </a:lnSpc>
              <a:buClr>
                <a:srgbClr val="ffffff"/>
              </a:buClr>
              <a:buFont typeface="StarSymbol"/>
              <a:buAutoNum type="arabicPeriod"/>
            </a:pPr>
            <a:r>
              <a:rPr b="0" lang="es-ES" sz="1800" spc="-1" strike="noStrike">
                <a:solidFill>
                  <a:srgbClr val="ffffff"/>
                </a:solidFill>
                <a:latin typeface="Arial"/>
              </a:rPr>
              <a:t>Sen prexuízo do que dispoña, de ser o caso, a normativa específica, as persoas operadoras alimentarias deberán ter actualizado un sistema de rexistros para a conservación da información ou a contabilidade material dos produtos alimenticios e das materias e elementos que utilicen para a produción, a transformación e a comercialización alimentarias.</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r>
              <a:rPr b="0" lang="es-ES" sz="1800" spc="-1" strike="noStrike">
                <a:solidFill>
                  <a:srgbClr val="ffffff"/>
                </a:solidFill>
                <a:latin typeface="Arial"/>
              </a:rPr>
              <a:t>2. Os rexistros deberán ser suficientes e adecuados para que en todo momento se poida dispoñer da información necesaria para poder contrastar a identificación dos produtos que hai nas instalacións coas características principais destes produtos e, en particular, a identificación e o domicilio da persoa subministradora ou da receptora, a súa natureza, a orixe, a composición, as características esenciais e cualitativas, a designación e a cantidade</a:t>
            </a:r>
            <a:r>
              <a:rPr b="0" lang="es-ES" sz="1800" spc="-1" strike="noStrike">
                <a:latin typeface="Arial"/>
              </a:rPr>
              <a:t>.</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endParaRPr b="0" lang="af-NA" sz="18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411" name="PlaceHolder 2"/>
          <p:cNvSpPr>
            <a:spLocks noGrp="1"/>
          </p:cNvSpPr>
          <p:nvPr>
            <p:ph type="subTitle"/>
          </p:nvPr>
        </p:nvSpPr>
        <p:spPr>
          <a:xfrm>
            <a:off x="457200" y="1484640"/>
            <a:ext cx="8228880" cy="4464000"/>
          </a:xfrm>
          <a:prstGeom prst="rect">
            <a:avLst/>
          </a:prstGeom>
          <a:noFill/>
          <a:ln w="0">
            <a:noFill/>
          </a:ln>
        </p:spPr>
        <p:txBody>
          <a:bodyPr lIns="0" rIns="0" tIns="0" bIns="0" anchor="ctr">
            <a:noAutofit/>
          </a:bodyPr>
          <a:p>
            <a:pPr>
              <a:lnSpc>
                <a:spcPct val="100000"/>
              </a:lnSpc>
              <a:buNone/>
            </a:pPr>
            <a:r>
              <a:rPr b="0" lang="pt-BR" sz="1800" spc="-1" strike="noStrike">
                <a:solidFill>
                  <a:srgbClr val="ffffff"/>
                </a:solidFill>
                <a:latin typeface="Arial"/>
              </a:rPr>
              <a:t>Artigo 22. Rexistros dos produtos</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r>
              <a:rPr b="0" lang="pt-BR" sz="2000" spc="-1" strike="noStrike">
                <a:solidFill>
                  <a:srgbClr val="ffffff"/>
                </a:solidFill>
                <a:latin typeface="Arial"/>
              </a:rPr>
              <a:t>3. Nos rexistros anotaranse as entradas e as saídas dos produtos, as materias primas e os elementos para a produción e a comercialización alimentarias das instalacións da persoa operadora, así como as manipulacións, tratamentos e prácticas realizadas.</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pt-BR" sz="2000" spc="-1" strike="noStrike">
                <a:solidFill>
                  <a:srgbClr val="ffffff"/>
                </a:solidFill>
                <a:latin typeface="Arial"/>
              </a:rPr>
              <a:t>4. O rexistro de produtos que procedan doutras instalacións da mesma ou doutra persoa operadora deberá reproducir fielmente os datos identificativos, así como as características que consten no documento que acompaña o seu transporte ou na documentación comercial.</a:t>
            </a:r>
            <a:endParaRPr b="0" lang="af-NA" sz="2000" spc="-1" strike="noStrike">
              <a:latin typeface="Arial"/>
            </a:endParaRPr>
          </a:p>
          <a:p>
            <a:pPr>
              <a:lnSpc>
                <a:spcPct val="100000"/>
              </a:lnSpc>
              <a:buNone/>
            </a:pP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1800" spc="-1" strike="noStrike">
                <a:solidFill>
                  <a:srgbClr val="ffffff"/>
                </a:solidFill>
                <a:latin typeface="Arial"/>
              </a:rPr>
              <a:t>TRAZABILIDADE</a:t>
            </a:r>
            <a:endParaRPr b="0" lang="es-ES" sz="1800" spc="-1" strike="noStrike">
              <a:solidFill>
                <a:srgbClr val="000000"/>
              </a:solidFill>
              <a:latin typeface="Arial"/>
            </a:endParaRPr>
          </a:p>
        </p:txBody>
      </p:sp>
      <p:sp>
        <p:nvSpPr>
          <p:cNvPr id="413" name="PlaceHolder 2"/>
          <p:cNvSpPr>
            <a:spLocks noGrp="1"/>
          </p:cNvSpPr>
          <p:nvPr>
            <p:ph type="subTitle"/>
          </p:nvPr>
        </p:nvSpPr>
        <p:spPr>
          <a:xfrm>
            <a:off x="457200" y="273600"/>
            <a:ext cx="8228880" cy="5819400"/>
          </a:xfrm>
          <a:prstGeom prst="rect">
            <a:avLst/>
          </a:prstGeom>
          <a:noFill/>
          <a:ln w="0">
            <a:noFill/>
          </a:ln>
        </p:spPr>
        <p:txBody>
          <a:bodyPr lIns="0" rIns="0" tIns="0" bIns="0" anchor="ctr">
            <a:noAutofit/>
          </a:bodyPr>
          <a:p>
            <a:pPr>
              <a:lnSpc>
                <a:spcPct val="100000"/>
              </a:lnSpc>
              <a:buNone/>
            </a:pPr>
            <a:r>
              <a:rPr b="0" lang="pt-BR" sz="1800" spc="-1" strike="noStrike">
                <a:solidFill>
                  <a:srgbClr val="ffffff"/>
                </a:solidFill>
                <a:latin typeface="Arial"/>
              </a:rPr>
              <a:t>Artigo 22. Rexistros dos produtos</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r>
              <a:rPr b="0" lang="pt-BR" sz="2000" spc="-1" strike="noStrike">
                <a:solidFill>
                  <a:srgbClr val="ffffff"/>
                </a:solidFill>
                <a:latin typeface="Arial"/>
              </a:rPr>
              <a:t>5. Os rexistros relacionados coa aseguranza da calidade alimentaria de todas as operacións realizadas deberán conservarse durante un período mínimo de seis anos á disposición dos servizos de inspección e control, agás que se dispoña outra cousa nunha norma específica. No caso de que a vida útil do produto sexa superior a seis anos, este prazo ampliarase nun ano máis, contado desde a data de duración mínima do produto ou a data de caducidade.</a:t>
            </a: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415" name="PlaceHolder 2"/>
          <p:cNvSpPr>
            <a:spLocks noGrp="1"/>
          </p:cNvSpPr>
          <p:nvPr>
            <p:ph type="subTitle"/>
          </p:nvPr>
        </p:nvSpPr>
        <p:spPr>
          <a:xfrm>
            <a:off x="395640" y="1772640"/>
            <a:ext cx="8228880" cy="4344480"/>
          </a:xfrm>
          <a:prstGeom prst="rect">
            <a:avLst/>
          </a:prstGeom>
          <a:noFill/>
          <a:ln w="0">
            <a:noFill/>
          </a:ln>
        </p:spPr>
        <p:txBody>
          <a:bodyPr lIns="0" rIns="0" tIns="0" bIns="0" anchor="ctr">
            <a:noAutofit/>
          </a:bodyPr>
          <a:p>
            <a:pPr>
              <a:lnSpc>
                <a:spcPct val="100000"/>
              </a:lnSpc>
              <a:buNone/>
            </a:pPr>
            <a:r>
              <a:rPr b="0" lang="es-ES" sz="2000" spc="-1" strike="noStrike">
                <a:solidFill>
                  <a:srgbClr val="ffffff"/>
                </a:solidFill>
                <a:latin typeface="Arial"/>
              </a:rPr>
              <a:t>Artigo 23. Produtos non-conformes</a:t>
            </a:r>
            <a:endParaRPr b="0" lang="af-NA" sz="2000" spc="-1" strike="noStrike">
              <a:latin typeface="Arial"/>
            </a:endParaRPr>
          </a:p>
          <a:p>
            <a:pPr>
              <a:lnSpc>
                <a:spcPct val="100000"/>
              </a:lnSpc>
              <a:buNone/>
            </a:pPr>
            <a:endParaRPr b="0" lang="af-NA" sz="2000" spc="-1" strike="noStrike">
              <a:latin typeface="Arial"/>
            </a:endParaRPr>
          </a:p>
          <a:p>
            <a:pPr marL="343080" indent="-343080">
              <a:lnSpc>
                <a:spcPct val="100000"/>
              </a:lnSpc>
              <a:buClr>
                <a:srgbClr val="ffffff"/>
              </a:buClr>
              <a:buFont typeface="StarSymbol"/>
              <a:buAutoNum type="arabicPeriod"/>
            </a:pPr>
            <a:r>
              <a:rPr b="0" lang="pt-BR" sz="2000" spc="-1" strike="noStrike">
                <a:solidFill>
                  <a:srgbClr val="ffffff"/>
                </a:solidFill>
                <a:latin typeface="Arial"/>
              </a:rPr>
              <a:t>Terán a consideración de produtos alimenticios e materias para a produción non-conformes os seguintes:</a:t>
            </a:r>
            <a:endParaRPr b="0" lang="af-NA" sz="2000" spc="-1" strike="noStrike">
              <a:latin typeface="Arial"/>
            </a:endParaRPr>
          </a:p>
          <a:p>
            <a:pPr>
              <a:lnSpc>
                <a:spcPct val="100000"/>
              </a:lnSpc>
              <a:buNone/>
            </a:pPr>
            <a:endParaRPr b="0" lang="af-NA" sz="2000" spc="-1" strike="noStrike">
              <a:latin typeface="Arial"/>
            </a:endParaRPr>
          </a:p>
          <a:p>
            <a:pPr marL="343080" indent="-343080">
              <a:lnSpc>
                <a:spcPct val="100000"/>
              </a:lnSpc>
              <a:buClr>
                <a:srgbClr val="ffffff"/>
              </a:buClr>
              <a:buFont typeface="StarSymbol"/>
              <a:buAutoNum type="alphaLcParenR"/>
            </a:pPr>
            <a:r>
              <a:rPr b="0" lang="pt-BR" sz="2000" spc="-1" strike="noStrike">
                <a:solidFill>
                  <a:srgbClr val="ffffff"/>
                </a:solidFill>
                <a:latin typeface="Arial"/>
              </a:rPr>
              <a:t>Os que non cumpran o establecido nesta lei ou nas normas específicas que lles sexan aplicables no tocante á calidade.</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pt-BR" sz="2000" spc="-1" strike="noStrike">
                <a:solidFill>
                  <a:srgbClr val="ffffff"/>
                </a:solidFill>
                <a:latin typeface="Arial"/>
              </a:rPr>
              <a:t>b) Todos aqueles do mesmo lote, partida ou remesa á que pertenza o produto, materia ou elemento non-conforme, a non ser que a persoa operadora acredite a súa conformidade coa norma xurídica que resulte aplicable.</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pt-BR" sz="2000" spc="-1" strike="noStrike">
                <a:solidFill>
                  <a:srgbClr val="ffffff"/>
                </a:solidFill>
                <a:latin typeface="Arial"/>
              </a:rPr>
              <a:t>2. Os produtos alimenticios e as materias  para a produción non-conformes non poderán utilizarse nin comercializarse.</a:t>
            </a:r>
            <a:endParaRPr b="0" lang="af-NA" sz="2000" spc="-1" strike="noStrike">
              <a:latin typeface="Arial"/>
            </a:endParaRPr>
          </a:p>
          <a:p>
            <a:pPr>
              <a:lnSpc>
                <a:spcPct val="100000"/>
              </a:lnSpc>
              <a:buNone/>
            </a:pP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417" name="PlaceHolder 2"/>
          <p:cNvSpPr>
            <a:spLocks noGrp="1"/>
          </p:cNvSpPr>
          <p:nvPr>
            <p:ph type="subTitle"/>
          </p:nvPr>
        </p:nvSpPr>
        <p:spPr>
          <a:xfrm>
            <a:off x="395640" y="1700640"/>
            <a:ext cx="8228880" cy="3976920"/>
          </a:xfrm>
          <a:prstGeom prst="rect">
            <a:avLst/>
          </a:prstGeom>
          <a:noFill/>
          <a:ln w="0">
            <a:noFill/>
          </a:ln>
        </p:spPr>
        <p:txBody>
          <a:bodyPr lIns="0" rIns="0" tIns="0" bIns="0" anchor="ctr">
            <a:noAutofit/>
          </a:bodyPr>
          <a:p>
            <a:pPr>
              <a:lnSpc>
                <a:spcPct val="100000"/>
              </a:lnSpc>
              <a:buNone/>
            </a:pPr>
            <a:r>
              <a:rPr b="0" lang="es-ES" sz="2000" spc="-1" strike="noStrike">
                <a:solidFill>
                  <a:srgbClr val="ffffff"/>
                </a:solidFill>
                <a:latin typeface="Arial"/>
              </a:rPr>
              <a:t>Artigo 24. Documentos de acompañamento</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es-ES" sz="2000" spc="-1" strike="noStrike">
                <a:solidFill>
                  <a:srgbClr val="ffffff"/>
                </a:solidFill>
                <a:latin typeface="Arial"/>
              </a:rPr>
              <a:t>1. No caso de exencións da etiquetaxe regulamentaria, calquera  circulación de produtos alimenticios ou de materias e elementos para a produción e a comercialización alimentarias deberá ir acompañado dun documento, o cal como mínimo deberá incluír a identificación e o domicilio da persoa subministradora e da destinataria, as características principais do produto, en particular a calidade, a natureza, a orixe, a composición, a utilización, a finalidade, a designación, a denominación, a categoría, a data de duración mínima ou de caducidade e, de ser o caso, as instrucións de uso e as condicións de produción e distribución.</a:t>
            </a: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419" name="PlaceHolder 2"/>
          <p:cNvSpPr>
            <a:spLocks noGrp="1"/>
          </p:cNvSpPr>
          <p:nvPr>
            <p:ph type="subTitle"/>
          </p:nvPr>
        </p:nvSpPr>
        <p:spPr>
          <a:xfrm>
            <a:off x="467640" y="1845000"/>
            <a:ext cx="8228880" cy="4320000"/>
          </a:xfrm>
          <a:prstGeom prst="rect">
            <a:avLst/>
          </a:prstGeom>
          <a:noFill/>
          <a:ln w="0">
            <a:noFill/>
          </a:ln>
        </p:spPr>
        <p:txBody>
          <a:bodyPr lIns="0" rIns="0" tIns="0" bIns="0" anchor="ctr">
            <a:noAutofit/>
          </a:bodyPr>
          <a:p>
            <a:pPr>
              <a:lnSpc>
                <a:spcPct val="100000"/>
              </a:lnSpc>
              <a:buNone/>
            </a:pPr>
            <a:r>
              <a:rPr b="0" lang="pt-BR" sz="2000" spc="-1" strike="noStrike">
                <a:solidFill>
                  <a:srgbClr val="ffffff"/>
                </a:solidFill>
                <a:latin typeface="Arial"/>
              </a:rPr>
              <a:t>Artigo 25. Substancias e materias primas non autorizadas</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pt-BR" sz="2000" spc="-1" strike="noStrike">
                <a:solidFill>
                  <a:srgbClr val="ffffff"/>
                </a:solidFill>
                <a:latin typeface="Arial"/>
              </a:rPr>
              <a:t>Nas instalacións das persoas operadoras alimentarias queda prohibida a tenza de calquera substancia ou materia prima non autorizada na elaboración ou na comercialización dos produtos alimenticios que elabora ou comercializa.</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es-ES" sz="2000" spc="-1" strike="noStrike">
                <a:solidFill>
                  <a:srgbClr val="ffffff"/>
                </a:solidFill>
                <a:latin typeface="Arial"/>
              </a:rPr>
              <a:t>Artigo 92. Actuación da inspección</a:t>
            </a:r>
            <a:endParaRPr b="0" lang="af-NA" sz="2000" spc="-1" strike="noStrike">
              <a:latin typeface="Arial"/>
            </a:endParaRPr>
          </a:p>
          <a:p>
            <a:pPr>
              <a:lnSpc>
                <a:spcPct val="100000"/>
              </a:lnSpc>
              <a:buNone/>
            </a:pPr>
            <a:endParaRPr b="0" lang="af-NA" sz="2000" spc="-1" strike="noStrike">
              <a:latin typeface="Arial"/>
            </a:endParaRPr>
          </a:p>
          <a:p>
            <a:pPr marL="457200" indent="-457200">
              <a:lnSpc>
                <a:spcPct val="100000"/>
              </a:lnSpc>
              <a:buClr>
                <a:srgbClr val="ffffff"/>
              </a:buClr>
              <a:buFont typeface="StarSymbol"/>
              <a:buAutoNum type="arabicPeriod"/>
            </a:pPr>
            <a:r>
              <a:rPr b="0" lang="pt-BR" sz="2000" spc="-1" strike="noStrike">
                <a:solidFill>
                  <a:srgbClr val="ffffff"/>
                </a:solidFill>
                <a:latin typeface="Arial"/>
              </a:rPr>
              <a:t>A actuación inspectora consistirá nunha ou en varias das seguintes operacións:</a:t>
            </a:r>
            <a:endParaRPr b="0" lang="af-NA" sz="2000" spc="-1" strike="noStrike">
              <a:latin typeface="Arial"/>
            </a:endParaRPr>
          </a:p>
          <a:p>
            <a:pPr>
              <a:lnSpc>
                <a:spcPct val="100000"/>
              </a:lnSpc>
              <a:buNone/>
            </a:pPr>
            <a:endParaRPr b="0" lang="af-NA" sz="2000" spc="-1" strike="noStrike">
              <a:latin typeface="Arial"/>
            </a:endParaRPr>
          </a:p>
          <a:p>
            <a:pPr marL="457200" indent="-457200">
              <a:lnSpc>
                <a:spcPct val="100000"/>
              </a:lnSpc>
              <a:buNone/>
              <a:tabLst>
                <a:tab algn="l" pos="0"/>
              </a:tabLst>
            </a:pPr>
            <a:r>
              <a:rPr b="0" lang="pt-BR" sz="2000" spc="-1" strike="noStrike">
                <a:solidFill>
                  <a:srgbClr val="ffffff"/>
                </a:solidFill>
                <a:latin typeface="Arial"/>
              </a:rPr>
              <a:t>     </a:t>
            </a:r>
            <a:r>
              <a:rPr b="0" lang="pt-BR" sz="2000" spc="-1" strike="noStrike">
                <a:solidFill>
                  <a:srgbClr val="ffffff"/>
                </a:solidFill>
                <a:latin typeface="Arial"/>
              </a:rPr>
              <a:t>e) Exame dos sistemas de rastrexabilidade e control interno</a:t>
            </a:r>
            <a:endParaRPr b="0" lang="af-NA" sz="2000" spc="-1" strike="noStrike">
              <a:latin typeface="Arial"/>
            </a:endParaRPr>
          </a:p>
          <a:p>
            <a:pPr marL="457200" indent="-457200">
              <a:lnSpc>
                <a:spcPct val="100000"/>
              </a:lnSpc>
              <a:buNone/>
              <a:tabLst>
                <a:tab algn="l" pos="0"/>
              </a:tabLst>
            </a:pP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TRAZABILIDADE</a:t>
            </a:r>
            <a:endParaRPr b="0" lang="es-ES" sz="2400" spc="-1" strike="noStrike">
              <a:solidFill>
                <a:srgbClr val="000000"/>
              </a:solidFill>
              <a:latin typeface="Arial"/>
            </a:endParaRPr>
          </a:p>
        </p:txBody>
      </p:sp>
      <p:sp>
        <p:nvSpPr>
          <p:cNvPr id="421" name="PlaceHolder 2"/>
          <p:cNvSpPr>
            <a:spLocks noGrp="1"/>
          </p:cNvSpPr>
          <p:nvPr>
            <p:ph type="subTitle"/>
          </p:nvPr>
        </p:nvSpPr>
        <p:spPr>
          <a:xfrm>
            <a:off x="323640" y="1124640"/>
            <a:ext cx="8362440" cy="5184360"/>
          </a:xfrm>
          <a:prstGeom prst="rect">
            <a:avLst/>
          </a:prstGeom>
          <a:noFill/>
          <a:ln w="0">
            <a:noFill/>
          </a:ln>
        </p:spPr>
        <p:txBody>
          <a:bodyPr lIns="0" rIns="0" tIns="0" bIns="0" anchor="ctr">
            <a:noAutofit/>
          </a:bodyPr>
          <a:p>
            <a:pPr>
              <a:lnSpc>
                <a:spcPct val="100000"/>
              </a:lnSpc>
              <a:buNone/>
            </a:pPr>
            <a:r>
              <a:rPr b="0" lang="es-ES" sz="2000" spc="-1" strike="noStrike">
                <a:solidFill>
                  <a:srgbClr val="ffffff"/>
                </a:solidFill>
                <a:latin typeface="Arial"/>
              </a:rPr>
              <a:t>Artigo 108. Infraccións graves</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es-ES" sz="2000" spc="-1" strike="noStrike">
                <a:solidFill>
                  <a:srgbClr val="ffffff"/>
                </a:solidFill>
                <a:latin typeface="Arial"/>
              </a:rPr>
              <a:t>1. Constitúen infraccións graves en materia de calidade alimentaria estándar as seguintes:</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pt-BR" sz="2000" spc="-1" strike="noStrike">
                <a:solidFill>
                  <a:srgbClr val="ffffff"/>
                </a:solidFill>
                <a:latin typeface="Arial"/>
              </a:rPr>
              <a:t>p) Non ter ou non levar un sistema de autocontrol e de rastrexabilidade interna ou non dispoñer dalgún dos elementos regulamentarios no sistema de aseguranza da rastrexabilidade, como a identidade das persoas subministradoras e receptoras de produtos, así como a identificación, os rexistros e a documentación de acompañamento dos produtos, ou non ter sistemas e procedementos de autocontrol e rastrexabilidade suficientes, comprensibles e actualizados.</a:t>
            </a: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2"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12600">
              <a:lnSpc>
                <a:spcPct val="100000"/>
              </a:lnSpc>
              <a:spcBef>
                <a:spcPts val="96"/>
              </a:spcBef>
              <a:buNone/>
            </a:pPr>
            <a:r>
              <a:rPr b="0" lang="x-none" sz="2800" spc="-1" strike="noStrike">
                <a:solidFill>
                  <a:srgbClr val="ffffff"/>
                </a:solidFill>
                <a:latin typeface="Verdana"/>
              </a:rPr>
              <a:t>Sistemas</a:t>
            </a:r>
            <a:r>
              <a:rPr b="0" lang="x-none" sz="2800" spc="-60" strike="noStrike">
                <a:solidFill>
                  <a:srgbClr val="ffffff"/>
                </a:solidFill>
                <a:latin typeface="Verdana"/>
              </a:rPr>
              <a:t> </a:t>
            </a:r>
            <a:r>
              <a:rPr b="0" lang="x-none" sz="2800" spc="-1" strike="noStrike">
                <a:solidFill>
                  <a:srgbClr val="ffffff"/>
                </a:solidFill>
                <a:latin typeface="Verdana"/>
              </a:rPr>
              <a:t>de</a:t>
            </a:r>
            <a:r>
              <a:rPr b="0" lang="x-none" sz="2800" spc="-66" strike="noStrike">
                <a:solidFill>
                  <a:srgbClr val="ffffff"/>
                </a:solidFill>
                <a:latin typeface="Verdana"/>
              </a:rPr>
              <a:t> </a:t>
            </a:r>
            <a:r>
              <a:rPr b="0" lang="x-none" sz="2800" spc="-12" strike="noStrike">
                <a:solidFill>
                  <a:srgbClr val="ffffff"/>
                </a:solidFill>
                <a:latin typeface="Verdana"/>
              </a:rPr>
              <a:t>trazabilidade</a:t>
            </a:r>
            <a:endParaRPr b="0" lang="es-ES" sz="2800" spc="-1" strike="noStrike">
              <a:solidFill>
                <a:srgbClr val="000000"/>
              </a:solidFill>
              <a:latin typeface="Arial"/>
            </a:endParaRPr>
          </a:p>
        </p:txBody>
      </p:sp>
      <p:grpSp>
        <p:nvGrpSpPr>
          <p:cNvPr id="423" name="object 3"/>
          <p:cNvGrpSpPr/>
          <p:nvPr/>
        </p:nvGrpSpPr>
        <p:grpSpPr>
          <a:xfrm>
            <a:off x="490680" y="879480"/>
            <a:ext cx="4171680" cy="512640"/>
            <a:chOff x="490680" y="879480"/>
            <a:chExt cx="4171680" cy="512640"/>
          </a:xfrm>
        </p:grpSpPr>
        <p:pic>
          <p:nvPicPr>
            <p:cNvPr id="424" name="object 4" descr=""/>
            <p:cNvPicPr/>
            <p:nvPr/>
          </p:nvPicPr>
          <p:blipFill>
            <a:blip r:embed="rId1"/>
            <a:stretch/>
          </p:blipFill>
          <p:spPr>
            <a:xfrm>
              <a:off x="490680" y="906840"/>
              <a:ext cx="468360" cy="475920"/>
            </a:xfrm>
            <a:prstGeom prst="rect">
              <a:avLst/>
            </a:prstGeom>
            <a:ln w="0">
              <a:noFill/>
            </a:ln>
          </p:spPr>
        </p:pic>
        <p:pic>
          <p:nvPicPr>
            <p:cNvPr id="425" name="object 5" descr=""/>
            <p:cNvPicPr/>
            <p:nvPr/>
          </p:nvPicPr>
          <p:blipFill>
            <a:blip r:embed="rId2"/>
            <a:stretch/>
          </p:blipFill>
          <p:spPr>
            <a:xfrm>
              <a:off x="807840" y="879480"/>
              <a:ext cx="1695240" cy="512640"/>
            </a:xfrm>
            <a:prstGeom prst="rect">
              <a:avLst/>
            </a:prstGeom>
            <a:ln w="0">
              <a:noFill/>
            </a:ln>
          </p:spPr>
        </p:pic>
        <p:pic>
          <p:nvPicPr>
            <p:cNvPr id="426" name="object 6" descr=""/>
            <p:cNvPicPr/>
            <p:nvPr/>
          </p:nvPicPr>
          <p:blipFill>
            <a:blip r:embed="rId3"/>
            <a:stretch/>
          </p:blipFill>
          <p:spPr>
            <a:xfrm>
              <a:off x="2290680" y="879480"/>
              <a:ext cx="815760" cy="512640"/>
            </a:xfrm>
            <a:prstGeom prst="rect">
              <a:avLst/>
            </a:prstGeom>
            <a:ln w="0">
              <a:noFill/>
            </a:ln>
          </p:spPr>
        </p:pic>
        <p:pic>
          <p:nvPicPr>
            <p:cNvPr id="427" name="object 7" descr=""/>
            <p:cNvPicPr/>
            <p:nvPr/>
          </p:nvPicPr>
          <p:blipFill>
            <a:blip r:embed="rId4"/>
            <a:stretch/>
          </p:blipFill>
          <p:spPr>
            <a:xfrm>
              <a:off x="2895480" y="879480"/>
              <a:ext cx="562680" cy="512640"/>
            </a:xfrm>
            <a:prstGeom prst="rect">
              <a:avLst/>
            </a:prstGeom>
            <a:ln w="0">
              <a:noFill/>
            </a:ln>
          </p:spPr>
        </p:pic>
        <p:pic>
          <p:nvPicPr>
            <p:cNvPr id="428" name="object 8" descr=""/>
            <p:cNvPicPr/>
            <p:nvPr/>
          </p:nvPicPr>
          <p:blipFill>
            <a:blip r:embed="rId5"/>
            <a:stretch/>
          </p:blipFill>
          <p:spPr>
            <a:xfrm>
              <a:off x="3247560" y="879480"/>
              <a:ext cx="1414800" cy="512640"/>
            </a:xfrm>
            <a:prstGeom prst="rect">
              <a:avLst/>
            </a:prstGeom>
            <a:ln w="0">
              <a:noFill/>
            </a:ln>
          </p:spPr>
        </p:pic>
      </p:grpSp>
      <p:sp>
        <p:nvSpPr>
          <p:cNvPr id="429" name="object 9"/>
          <p:cNvSpPr/>
          <p:nvPr/>
        </p:nvSpPr>
        <p:spPr>
          <a:xfrm>
            <a:off x="610920" y="941040"/>
            <a:ext cx="7998480" cy="5099040"/>
          </a:xfrm>
          <a:prstGeom prst="rect">
            <a:avLst/>
          </a:prstGeom>
          <a:noFill/>
          <a:ln w="0">
            <a:noFill/>
          </a:ln>
        </p:spPr>
        <p:style>
          <a:lnRef idx="0"/>
          <a:fillRef idx="0"/>
          <a:effectRef idx="0"/>
          <a:fontRef idx="minor"/>
        </p:style>
        <p:txBody>
          <a:bodyPr lIns="0" rIns="0" tIns="12600" bIns="0" anchor="t">
            <a:spAutoFit/>
          </a:bodyPr>
          <a:p>
            <a:pPr marL="339840" indent="-327600">
              <a:lnSpc>
                <a:spcPct val="100000"/>
              </a:lnSpc>
              <a:spcBef>
                <a:spcPts val="99"/>
              </a:spcBef>
              <a:buClr>
                <a:srgbClr val="99ff99"/>
              </a:buClr>
              <a:buFont typeface="Wingdings" charset="2"/>
              <a:buChar char=""/>
              <a:tabLst>
                <a:tab algn="l" pos="339840"/>
              </a:tabLst>
            </a:pPr>
            <a:r>
              <a:rPr b="0" lang="x-none" sz="1800" spc="-1" strike="noStrike">
                <a:solidFill>
                  <a:srgbClr val="ffff99"/>
                </a:solidFill>
                <a:latin typeface="Verdana"/>
                <a:ea typeface="DejaVu Sans"/>
              </a:rPr>
              <a:t>Importancia</a:t>
            </a:r>
            <a:r>
              <a:rPr b="0" lang="x-none" sz="1800" spc="63" strike="noStrike">
                <a:solidFill>
                  <a:srgbClr val="ffff99"/>
                </a:solidFill>
                <a:latin typeface="Verdana"/>
                <a:ea typeface="DejaVu Sans"/>
              </a:rPr>
              <a:t> </a:t>
            </a:r>
            <a:r>
              <a:rPr b="0" lang="x-none" sz="1800" spc="-1" strike="noStrike">
                <a:solidFill>
                  <a:srgbClr val="ffff99"/>
                </a:solidFill>
                <a:latin typeface="Verdana"/>
                <a:ea typeface="DejaVu Sans"/>
              </a:rPr>
              <a:t>para</a:t>
            </a:r>
            <a:r>
              <a:rPr b="0" lang="x-none" sz="1800" spc="72" strike="noStrike">
                <a:solidFill>
                  <a:srgbClr val="ffff99"/>
                </a:solidFill>
                <a:latin typeface="Verdana"/>
                <a:ea typeface="DejaVu Sans"/>
              </a:rPr>
              <a:t> </a:t>
            </a:r>
            <a:r>
              <a:rPr b="0" lang="x-none" sz="1800" spc="-1" strike="noStrike">
                <a:solidFill>
                  <a:srgbClr val="ffff99"/>
                </a:solidFill>
                <a:latin typeface="Verdana"/>
                <a:ea typeface="DejaVu Sans"/>
              </a:rPr>
              <a:t>as</a:t>
            </a:r>
            <a:r>
              <a:rPr b="0" lang="x-none" sz="1800" spc="72" strike="noStrike">
                <a:solidFill>
                  <a:srgbClr val="ffff99"/>
                </a:solidFill>
                <a:latin typeface="Verdana"/>
                <a:ea typeface="DejaVu Sans"/>
              </a:rPr>
              <a:t> </a:t>
            </a:r>
            <a:r>
              <a:rPr b="0" lang="x-none" sz="1800" spc="-1" strike="noStrike">
                <a:solidFill>
                  <a:srgbClr val="ffff99"/>
                </a:solidFill>
                <a:latin typeface="Verdana"/>
                <a:ea typeface="DejaVu Sans"/>
              </a:rPr>
              <a:t>empresas</a:t>
            </a:r>
            <a:r>
              <a:rPr b="0" lang="x-none" sz="1800" spc="-1" strike="noStrike">
                <a:solidFill>
                  <a:srgbClr val="ffffff"/>
                </a:solidFill>
                <a:latin typeface="Verdana"/>
                <a:ea typeface="DejaVu Sans"/>
              </a:rPr>
              <a:t>:</a:t>
            </a:r>
            <a:r>
              <a:rPr b="0" lang="x-none" sz="1800" spc="72" strike="noStrike">
                <a:solidFill>
                  <a:srgbClr val="ffffff"/>
                </a:solidFill>
                <a:latin typeface="Verdana"/>
                <a:ea typeface="DejaVu Sans"/>
              </a:rPr>
              <a:t> </a:t>
            </a:r>
            <a:r>
              <a:rPr b="0" lang="x-none" sz="1800" spc="-1" strike="noStrike">
                <a:solidFill>
                  <a:srgbClr val="ffffff"/>
                </a:solidFill>
                <a:latin typeface="Verdana"/>
                <a:ea typeface="DejaVu Sans"/>
              </a:rPr>
              <a:t>incremento</a:t>
            </a:r>
            <a:r>
              <a:rPr b="0" lang="x-none" sz="1800" spc="72"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72" strike="noStrike">
                <a:solidFill>
                  <a:srgbClr val="ffffff"/>
                </a:solidFill>
                <a:latin typeface="Verdana"/>
                <a:ea typeface="DejaVu Sans"/>
              </a:rPr>
              <a:t> </a:t>
            </a:r>
            <a:r>
              <a:rPr b="0" lang="x-none" sz="1800" spc="-1" strike="noStrike">
                <a:solidFill>
                  <a:srgbClr val="ffffff"/>
                </a:solidFill>
                <a:latin typeface="Verdana"/>
                <a:ea typeface="DejaVu Sans"/>
              </a:rPr>
              <a:t>seguridade</a:t>
            </a:r>
            <a:r>
              <a:rPr b="0" lang="x-none" sz="1800" spc="92"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66" strike="noStrike">
                <a:solidFill>
                  <a:srgbClr val="ffffff"/>
                </a:solidFill>
                <a:latin typeface="Verdana"/>
                <a:ea typeface="DejaVu Sans"/>
              </a:rPr>
              <a:t> </a:t>
            </a:r>
            <a:r>
              <a:rPr b="0" lang="x-none" sz="1800" spc="-21" strike="noStrike">
                <a:solidFill>
                  <a:srgbClr val="ffffff"/>
                </a:solidFill>
                <a:latin typeface="Verdana"/>
                <a:ea typeface="DejaVu Sans"/>
              </a:rPr>
              <a:t>máis </a:t>
            </a:r>
            <a:r>
              <a:rPr b="0" lang="x-none" sz="1800" spc="-1" strike="noStrike">
                <a:solidFill>
                  <a:srgbClr val="ffffff"/>
                </a:solidFill>
                <a:latin typeface="Verdana"/>
                <a:ea typeface="DejaVu Sans"/>
              </a:rPr>
              <a:t>beneficios</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económicos.</a:t>
            </a:r>
            <a:r>
              <a:rPr b="0" lang="x-none" sz="1800" spc="-66" strike="noStrike">
                <a:solidFill>
                  <a:srgbClr val="ffffff"/>
                </a:solidFill>
                <a:latin typeface="Verdana"/>
                <a:ea typeface="DejaVu Sans"/>
              </a:rPr>
              <a:t> </a:t>
            </a:r>
            <a:r>
              <a:rPr b="0" lang="x-none" sz="1800" spc="-1" strike="noStrike">
                <a:solidFill>
                  <a:srgbClr val="ffffff"/>
                </a:solidFill>
                <a:latin typeface="Verdana"/>
                <a:ea typeface="DejaVu Sans"/>
              </a:rPr>
              <a:t>Cumpre</a:t>
            </a:r>
            <a:r>
              <a:rPr b="0" lang="x-none" sz="1800" spc="-66" strike="noStrike">
                <a:solidFill>
                  <a:srgbClr val="ffffff"/>
                </a:solidFill>
                <a:latin typeface="Verdana"/>
                <a:ea typeface="DejaVu Sans"/>
              </a:rPr>
              <a:t> </a:t>
            </a:r>
            <a:r>
              <a:rPr b="0" lang="x-none" sz="1800" spc="-1" strike="noStrike">
                <a:solidFill>
                  <a:srgbClr val="ffffff"/>
                </a:solidFill>
                <a:latin typeface="Verdana"/>
                <a:ea typeface="DejaVu Sans"/>
              </a:rPr>
              <a:t>con</a:t>
            </a:r>
            <a:r>
              <a:rPr b="0" lang="x-none" sz="1800" spc="-60" strike="noStrike">
                <a:solidFill>
                  <a:srgbClr val="ffffff"/>
                </a:solidFill>
                <a:latin typeface="Verdana"/>
                <a:ea typeface="DejaVu Sans"/>
              </a:rPr>
              <a:t> </a:t>
            </a:r>
            <a:r>
              <a:rPr b="0" lang="x-none" sz="1800" spc="-1" strike="noStrike">
                <a:solidFill>
                  <a:srgbClr val="ffffff"/>
                </a:solidFill>
                <a:latin typeface="Verdana"/>
                <a:ea typeface="DejaVu Sans"/>
              </a:rPr>
              <a:t>diferentes</a:t>
            </a:r>
            <a:r>
              <a:rPr b="0" lang="x-none" sz="1800" spc="-41" strike="noStrike">
                <a:solidFill>
                  <a:srgbClr val="ffffff"/>
                </a:solidFill>
                <a:latin typeface="Verdana"/>
                <a:ea typeface="DejaVu Sans"/>
              </a:rPr>
              <a:t> </a:t>
            </a:r>
            <a:r>
              <a:rPr b="0" lang="x-none" sz="1800" spc="-12" strike="noStrike">
                <a:solidFill>
                  <a:srgbClr val="ffffff"/>
                </a:solidFill>
                <a:latin typeface="Verdana"/>
                <a:ea typeface="DejaVu Sans"/>
              </a:rPr>
              <a:t>funcións:</a:t>
            </a:r>
            <a:endParaRPr b="0" lang="af-NA" sz="1800" spc="-1" strike="noStrike">
              <a:latin typeface="Arial"/>
            </a:endParaRPr>
          </a:p>
          <a:p>
            <a:pPr lvl="1" marL="1332360" indent="-228600">
              <a:lnSpc>
                <a:spcPct val="100000"/>
              </a:lnSpc>
              <a:spcBef>
                <a:spcPts val="1400"/>
              </a:spcBef>
              <a:buClr>
                <a:srgbClr val="99ff99"/>
              </a:buClr>
              <a:buFont typeface="Arial MT"/>
              <a:buChar char="•"/>
              <a:tabLst>
                <a:tab algn="l" pos="1332360"/>
              </a:tabLst>
            </a:pPr>
            <a:r>
              <a:rPr b="0" lang="x-none" sz="1800" spc="-1" strike="noStrike">
                <a:solidFill>
                  <a:srgbClr val="ffffff"/>
                </a:solidFill>
                <a:latin typeface="Verdana"/>
                <a:ea typeface="DejaVu Sans"/>
              </a:rPr>
              <a:t>Protección</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vida</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saúde</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das</a:t>
            </a:r>
            <a:r>
              <a:rPr b="0" lang="x-none" sz="1800" spc="-15" strike="noStrike">
                <a:solidFill>
                  <a:srgbClr val="ffffff"/>
                </a:solidFill>
                <a:latin typeface="Verdana"/>
                <a:ea typeface="DejaVu Sans"/>
              </a:rPr>
              <a:t> </a:t>
            </a:r>
            <a:r>
              <a:rPr b="0" lang="x-none" sz="1800" spc="-12" strike="noStrike">
                <a:solidFill>
                  <a:srgbClr val="ffffff"/>
                </a:solidFill>
                <a:latin typeface="Verdana"/>
                <a:ea typeface="DejaVu Sans"/>
              </a:rPr>
              <a:t>persoas.</a:t>
            </a:r>
            <a:endParaRPr b="0" lang="af-NA" sz="1800" spc="-1" strike="noStrike">
              <a:latin typeface="Arial"/>
            </a:endParaRPr>
          </a:p>
          <a:p>
            <a:pPr lvl="1" marL="1332360" indent="-228600" algn="just">
              <a:lnSpc>
                <a:spcPct val="100000"/>
              </a:lnSpc>
              <a:spcBef>
                <a:spcPts val="1395"/>
              </a:spcBef>
              <a:buClr>
                <a:srgbClr val="99ff99"/>
              </a:buClr>
              <a:buFont typeface="Arial MT"/>
              <a:buChar char="•"/>
              <a:tabLst>
                <a:tab algn="l" pos="1332360"/>
              </a:tabLst>
            </a:pPr>
            <a:r>
              <a:rPr b="0" lang="x-none" sz="1800" spc="-1" strike="noStrike">
                <a:solidFill>
                  <a:srgbClr val="ffffff"/>
                </a:solidFill>
                <a:latin typeface="Verdana"/>
                <a:ea typeface="DejaVu Sans"/>
              </a:rPr>
              <a:t>Proporcionar</a:t>
            </a:r>
            <a:r>
              <a:rPr b="0" lang="x-none" sz="1800" spc="341" strike="noStrike">
                <a:solidFill>
                  <a:srgbClr val="ffffff"/>
                </a:solidFill>
                <a:latin typeface="Verdana"/>
                <a:ea typeface="DejaVu Sans"/>
              </a:rPr>
              <a:t> </a:t>
            </a:r>
            <a:r>
              <a:rPr b="0" lang="x-none" sz="1800" spc="-1" strike="noStrike">
                <a:solidFill>
                  <a:srgbClr val="ffffff"/>
                </a:solidFill>
                <a:latin typeface="Verdana"/>
                <a:ea typeface="DejaVu Sans"/>
              </a:rPr>
              <a:t>información</a:t>
            </a:r>
            <a:r>
              <a:rPr b="0" lang="x-none" sz="1800" spc="347" strike="noStrike">
                <a:solidFill>
                  <a:srgbClr val="ffffff"/>
                </a:solidFill>
                <a:latin typeface="Verdana"/>
                <a:ea typeface="DejaVu Sans"/>
              </a:rPr>
              <a:t> </a:t>
            </a:r>
            <a:r>
              <a:rPr b="0" lang="x-none" sz="1800" spc="-1" strike="noStrike">
                <a:solidFill>
                  <a:srgbClr val="ffffff"/>
                </a:solidFill>
                <a:latin typeface="Verdana"/>
                <a:ea typeface="DejaVu Sans"/>
              </a:rPr>
              <a:t>dentro</a:t>
            </a:r>
            <a:r>
              <a:rPr b="0" lang="x-none" sz="1800" spc="358"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358" strike="noStrike">
                <a:solidFill>
                  <a:srgbClr val="ffffff"/>
                </a:solidFill>
                <a:latin typeface="Verdana"/>
                <a:ea typeface="DejaVu Sans"/>
              </a:rPr>
              <a:t> </a:t>
            </a:r>
            <a:r>
              <a:rPr b="0" lang="x-none" sz="1800" spc="-1" strike="noStrike">
                <a:solidFill>
                  <a:srgbClr val="ffffff"/>
                </a:solidFill>
                <a:latin typeface="Verdana"/>
                <a:ea typeface="DejaVu Sans"/>
              </a:rPr>
              <a:t>empresa</a:t>
            </a:r>
            <a:r>
              <a:rPr b="0" lang="x-none" sz="1800" spc="352" strike="noStrike">
                <a:solidFill>
                  <a:srgbClr val="ffffff"/>
                </a:solidFill>
                <a:latin typeface="Verdana"/>
                <a:ea typeface="DejaVu Sans"/>
              </a:rPr>
              <a:t> </a:t>
            </a:r>
            <a:r>
              <a:rPr b="0" lang="x-none" sz="1800" spc="-12" strike="noStrike">
                <a:solidFill>
                  <a:srgbClr val="ffffff"/>
                </a:solidFill>
                <a:latin typeface="Verdana"/>
                <a:ea typeface="DejaVu Sans"/>
              </a:rPr>
              <a:t>(exemplo: </a:t>
            </a:r>
            <a:r>
              <a:rPr b="0" lang="x-none" sz="1800" spc="-1" strike="noStrike">
                <a:solidFill>
                  <a:srgbClr val="ffffff"/>
                </a:solidFill>
                <a:latin typeface="Verdana"/>
                <a:ea typeface="DejaVu Sans"/>
              </a:rPr>
              <a:t>controis</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procesos</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15" strike="noStrike">
                <a:solidFill>
                  <a:srgbClr val="ffffff"/>
                </a:solidFill>
                <a:latin typeface="Verdana"/>
                <a:ea typeface="DejaVu Sans"/>
              </a:rPr>
              <a:t> </a:t>
            </a:r>
            <a:r>
              <a:rPr b="0" lang="x-none" sz="1800" spc="-12" strike="noStrike">
                <a:solidFill>
                  <a:srgbClr val="ffffff"/>
                </a:solidFill>
                <a:latin typeface="Verdana"/>
                <a:ea typeface="DejaVu Sans"/>
              </a:rPr>
              <a:t>existencias).</a:t>
            </a:r>
            <a:endParaRPr b="0" lang="af-NA" sz="1800" spc="-1" strike="noStrike">
              <a:latin typeface="Arial"/>
            </a:endParaRPr>
          </a:p>
          <a:p>
            <a:pPr lvl="1" marL="1332360" indent="-228600">
              <a:lnSpc>
                <a:spcPct val="100000"/>
              </a:lnSpc>
              <a:spcBef>
                <a:spcPts val="1406"/>
              </a:spcBef>
              <a:buClr>
                <a:srgbClr val="99ff99"/>
              </a:buClr>
              <a:buFont typeface="Arial MT"/>
              <a:buChar char="•"/>
              <a:tabLst>
                <a:tab algn="l" pos="1332360"/>
              </a:tabLst>
            </a:pPr>
            <a:r>
              <a:rPr b="0" lang="x-none" sz="1800" spc="-1" strike="noStrike">
                <a:solidFill>
                  <a:srgbClr val="ffffff"/>
                </a:solidFill>
                <a:latin typeface="Verdana"/>
                <a:ea typeface="DejaVu Sans"/>
              </a:rPr>
              <a:t>Garantir</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calidade</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certificación</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41" strike="noStrike">
                <a:solidFill>
                  <a:srgbClr val="ffffff"/>
                </a:solidFill>
                <a:latin typeface="Verdana"/>
                <a:ea typeface="DejaVu Sans"/>
              </a:rPr>
              <a:t> </a:t>
            </a:r>
            <a:r>
              <a:rPr b="0" lang="x-none" sz="1800" spc="-12" strike="noStrike">
                <a:solidFill>
                  <a:srgbClr val="ffffff"/>
                </a:solidFill>
                <a:latin typeface="Verdana"/>
                <a:ea typeface="DejaVu Sans"/>
              </a:rPr>
              <a:t>produción.</a:t>
            </a:r>
            <a:endParaRPr b="0" lang="af-NA" sz="1800" spc="-1" strike="noStrike">
              <a:latin typeface="Arial"/>
            </a:endParaRPr>
          </a:p>
          <a:p>
            <a:pPr lvl="1" marL="1332360" indent="-228600" algn="just">
              <a:lnSpc>
                <a:spcPct val="100000"/>
              </a:lnSpc>
              <a:spcBef>
                <a:spcPts val="1406"/>
              </a:spcBef>
              <a:buClr>
                <a:srgbClr val="99ff99"/>
              </a:buClr>
              <a:buFont typeface="Arial MT"/>
              <a:buChar char="•"/>
              <a:tabLst>
                <a:tab algn="l" pos="1332360"/>
              </a:tabLst>
            </a:pPr>
            <a:r>
              <a:rPr b="0" lang="x-none" sz="1800" spc="-1" strike="noStrike">
                <a:solidFill>
                  <a:srgbClr val="ffffff"/>
                </a:solidFill>
                <a:latin typeface="Verdana"/>
                <a:ea typeface="DejaVu Sans"/>
              </a:rPr>
              <a:t>Ferramenta</a:t>
            </a:r>
            <a:r>
              <a:rPr b="0" lang="x-none" sz="1800" spc="318" strike="noStrike">
                <a:solidFill>
                  <a:srgbClr val="ffffff"/>
                </a:solidFill>
                <a:latin typeface="Verdana"/>
                <a:ea typeface="DejaVu Sans"/>
              </a:rPr>
              <a:t>  </a:t>
            </a:r>
            <a:r>
              <a:rPr b="0" lang="x-none" sz="1800" spc="-1" strike="noStrike">
                <a:solidFill>
                  <a:srgbClr val="ffffff"/>
                </a:solidFill>
                <a:latin typeface="Verdana"/>
                <a:ea typeface="DejaVu Sans"/>
              </a:rPr>
              <a:t>que</a:t>
            </a:r>
            <a:r>
              <a:rPr b="0" lang="x-none" sz="1800" spc="321" strike="noStrike">
                <a:solidFill>
                  <a:srgbClr val="ffffff"/>
                </a:solidFill>
                <a:latin typeface="Verdana"/>
                <a:ea typeface="DejaVu Sans"/>
              </a:rPr>
              <a:t>  </a:t>
            </a:r>
            <a:r>
              <a:rPr b="0" lang="x-none" sz="1800" spc="-1" strike="noStrike">
                <a:solidFill>
                  <a:srgbClr val="ffffff"/>
                </a:solidFill>
                <a:latin typeface="Verdana"/>
                <a:ea typeface="DejaVu Sans"/>
              </a:rPr>
              <a:t>contribúe</a:t>
            </a:r>
            <a:r>
              <a:rPr b="0" lang="x-none" sz="1800" spc="313"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318" strike="noStrike">
                <a:solidFill>
                  <a:srgbClr val="ffffff"/>
                </a:solidFill>
                <a:latin typeface="Verdana"/>
                <a:ea typeface="DejaVu Sans"/>
              </a:rPr>
              <a:t>  </a:t>
            </a:r>
            <a:r>
              <a:rPr b="0" lang="x-none" sz="1800" spc="-1" strike="noStrike">
                <a:solidFill>
                  <a:srgbClr val="ffffff"/>
                </a:solidFill>
                <a:latin typeface="Verdana"/>
                <a:ea typeface="DejaVu Sans"/>
              </a:rPr>
              <a:t>solucionar</a:t>
            </a:r>
            <a:r>
              <a:rPr b="0" lang="x-none" sz="1800" spc="318" strike="noStrike">
                <a:solidFill>
                  <a:srgbClr val="ffffff"/>
                </a:solidFill>
                <a:latin typeface="Verdana"/>
                <a:ea typeface="DejaVu Sans"/>
              </a:rPr>
              <a:t>  </a:t>
            </a:r>
            <a:r>
              <a:rPr b="0" lang="x-none" sz="1800" spc="-12" strike="noStrike">
                <a:solidFill>
                  <a:srgbClr val="ffffff"/>
                </a:solidFill>
                <a:latin typeface="Verdana"/>
                <a:ea typeface="DejaVu Sans"/>
              </a:rPr>
              <a:t>problemas, </a:t>
            </a:r>
            <a:r>
              <a:rPr b="0" lang="x-none" sz="1800" spc="-1" strike="noStrike">
                <a:solidFill>
                  <a:srgbClr val="ffffff"/>
                </a:solidFill>
                <a:latin typeface="Verdana"/>
                <a:ea typeface="DejaVu Sans"/>
              </a:rPr>
              <a:t>facilitando</a:t>
            </a:r>
            <a:r>
              <a:rPr b="0" lang="x-none" sz="1800" spc="-60"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localización,</a:t>
            </a:r>
            <a:r>
              <a:rPr b="0" lang="x-none" sz="1800" spc="-86"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60" strike="noStrike">
                <a:solidFill>
                  <a:srgbClr val="ffffff"/>
                </a:solidFill>
                <a:latin typeface="Verdana"/>
                <a:ea typeface="DejaVu Sans"/>
              </a:rPr>
              <a:t> </a:t>
            </a:r>
            <a:r>
              <a:rPr b="0" lang="x-none" sz="1800" spc="-1" strike="noStrike">
                <a:solidFill>
                  <a:srgbClr val="ffffff"/>
                </a:solidFill>
                <a:latin typeface="Verdana"/>
                <a:ea typeface="DejaVu Sans"/>
              </a:rPr>
              <a:t>inmobilización,</a:t>
            </a:r>
            <a:r>
              <a:rPr b="0" lang="x-none" sz="1800" spc="-66" strike="noStrike">
                <a:solidFill>
                  <a:srgbClr val="ffffff"/>
                </a:solidFill>
                <a:latin typeface="Verdana"/>
                <a:ea typeface="DejaVu Sans"/>
              </a:rPr>
              <a:t> </a:t>
            </a:r>
            <a:r>
              <a:rPr b="0" lang="x-none" sz="1800" spc="-21" strike="noStrike">
                <a:solidFill>
                  <a:srgbClr val="ffffff"/>
                </a:solidFill>
                <a:latin typeface="Verdana"/>
                <a:ea typeface="DejaVu Sans"/>
              </a:rPr>
              <a:t>etc.</a:t>
            </a:r>
            <a:endParaRPr b="0" lang="af-NA" sz="1800" spc="-1" strike="noStrike">
              <a:latin typeface="Arial"/>
            </a:endParaRPr>
          </a:p>
          <a:p>
            <a:pPr lvl="1" marL="1332360" indent="-228600" algn="just">
              <a:lnSpc>
                <a:spcPct val="100000"/>
              </a:lnSpc>
              <a:spcBef>
                <a:spcPts val="1395"/>
              </a:spcBef>
              <a:buClr>
                <a:srgbClr val="99ff99"/>
              </a:buClr>
              <a:buFont typeface="Arial MT"/>
              <a:buChar char="•"/>
              <a:tabLst>
                <a:tab algn="l" pos="1332360"/>
              </a:tabLst>
            </a:pPr>
            <a:r>
              <a:rPr b="0" lang="x-none" sz="1800" spc="-1" strike="noStrike">
                <a:solidFill>
                  <a:srgbClr val="ffffff"/>
                </a:solidFill>
                <a:latin typeface="Verdana"/>
                <a:ea typeface="DejaVu Sans"/>
              </a:rPr>
              <a:t>Identificación  con</a:t>
            </a:r>
            <a:r>
              <a:rPr b="0" lang="x-none" sz="1800" spc="4" strike="noStrike">
                <a:solidFill>
                  <a:srgbClr val="ffffff"/>
                </a:solidFill>
                <a:latin typeface="Verdana"/>
                <a:ea typeface="DejaVu Sans"/>
              </a:rPr>
              <a:t>  </a:t>
            </a:r>
            <a:r>
              <a:rPr b="0" lang="x-none" sz="1800" spc="-1" strike="noStrike">
                <a:solidFill>
                  <a:srgbClr val="ffffff"/>
                </a:solidFill>
                <a:latin typeface="Verdana"/>
                <a:ea typeface="DejaVu Sans"/>
              </a:rPr>
              <a:t>dilixencia</a:t>
            </a:r>
            <a:r>
              <a:rPr b="0" lang="x-none" sz="1800" spc="4"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4" strike="noStrike">
                <a:solidFill>
                  <a:srgbClr val="ffffff"/>
                </a:solidFill>
                <a:latin typeface="Verdana"/>
                <a:ea typeface="DejaVu Sans"/>
              </a:rPr>
              <a:t>  </a:t>
            </a:r>
            <a:r>
              <a:rPr b="0" lang="x-none" sz="1800" spc="-1" strike="noStrike">
                <a:solidFill>
                  <a:srgbClr val="ffffff"/>
                </a:solidFill>
                <a:latin typeface="Verdana"/>
                <a:ea typeface="DejaVu Sans"/>
              </a:rPr>
              <a:t>orixe  de</a:t>
            </a:r>
            <a:r>
              <a:rPr b="0" lang="x-none" sz="1800" spc="4" strike="noStrike">
                <a:solidFill>
                  <a:srgbClr val="ffffff"/>
                </a:solidFill>
                <a:latin typeface="Verdana"/>
                <a:ea typeface="DejaVu Sans"/>
              </a:rPr>
              <a:t>  </a:t>
            </a:r>
            <a:r>
              <a:rPr b="0" lang="x-none" sz="1800" spc="-1" strike="noStrike">
                <a:solidFill>
                  <a:srgbClr val="ffffff"/>
                </a:solidFill>
                <a:latin typeface="Verdana"/>
                <a:ea typeface="DejaVu Sans"/>
              </a:rPr>
              <a:t>problemas</a:t>
            </a:r>
            <a:r>
              <a:rPr b="0" lang="x-none" sz="1800" spc="4" strike="noStrike">
                <a:solidFill>
                  <a:srgbClr val="ffffff"/>
                </a:solidFill>
                <a:latin typeface="Verdana"/>
                <a:ea typeface="DejaVu Sans"/>
              </a:rPr>
              <a:t>  </a:t>
            </a:r>
            <a:r>
              <a:rPr b="0" lang="x-none" sz="1800" spc="-52" strike="noStrike">
                <a:solidFill>
                  <a:srgbClr val="ffffff"/>
                </a:solidFill>
                <a:latin typeface="Verdana"/>
                <a:ea typeface="DejaVu Sans"/>
              </a:rPr>
              <a:t>e </a:t>
            </a:r>
            <a:r>
              <a:rPr b="0" lang="x-none" sz="1800" spc="-1" strike="noStrike">
                <a:solidFill>
                  <a:srgbClr val="ffffff"/>
                </a:solidFill>
                <a:latin typeface="Verdana"/>
                <a:ea typeface="DejaVu Sans"/>
              </a:rPr>
              <a:t>establecemento</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106" strike="noStrike">
                <a:solidFill>
                  <a:srgbClr val="ffffff"/>
                </a:solidFill>
                <a:latin typeface="Verdana"/>
                <a:ea typeface="DejaVu Sans"/>
              </a:rPr>
              <a:t>  </a:t>
            </a:r>
            <a:r>
              <a:rPr b="0" lang="x-none" sz="1800" spc="-1" strike="noStrike">
                <a:solidFill>
                  <a:srgbClr val="ffffff"/>
                </a:solidFill>
                <a:latin typeface="Verdana"/>
                <a:ea typeface="DejaVu Sans"/>
              </a:rPr>
              <a:t>responsabilidades,</a:t>
            </a:r>
            <a:r>
              <a:rPr b="0" lang="x-none" sz="1800" spc="128" strike="noStrike">
                <a:solidFill>
                  <a:srgbClr val="ffffff"/>
                </a:solidFill>
                <a:latin typeface="Verdana"/>
                <a:ea typeface="DejaVu Sans"/>
              </a:rPr>
              <a:t>  </a:t>
            </a:r>
            <a:r>
              <a:rPr b="0" lang="x-none" sz="1800" spc="-1" strike="noStrike">
                <a:solidFill>
                  <a:srgbClr val="ffffff"/>
                </a:solidFill>
                <a:latin typeface="Verdana"/>
                <a:ea typeface="DejaVu Sans"/>
              </a:rPr>
              <a:t>en</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materia</a:t>
            </a:r>
            <a:r>
              <a:rPr b="0" lang="x-none" sz="1800" spc="106" strike="noStrike">
                <a:solidFill>
                  <a:srgbClr val="ffffff"/>
                </a:solidFill>
                <a:latin typeface="Verdana"/>
                <a:ea typeface="DejaVu Sans"/>
              </a:rPr>
              <a:t>  </a:t>
            </a:r>
            <a:r>
              <a:rPr b="0" lang="x-none" sz="1800" spc="-26" strike="noStrike">
                <a:solidFill>
                  <a:srgbClr val="ffffff"/>
                </a:solidFill>
                <a:latin typeface="Verdana"/>
                <a:ea typeface="DejaVu Sans"/>
              </a:rPr>
              <a:t>de </a:t>
            </a:r>
            <a:r>
              <a:rPr b="0" lang="x-none" sz="1800" spc="-1" strike="noStrike">
                <a:solidFill>
                  <a:srgbClr val="ffffff"/>
                </a:solidFill>
                <a:latin typeface="Verdana"/>
                <a:ea typeface="DejaVu Sans"/>
              </a:rPr>
              <a:t>saúde</a:t>
            </a:r>
            <a:r>
              <a:rPr b="0" lang="x-none" sz="1800" spc="197" strike="noStrike">
                <a:solidFill>
                  <a:srgbClr val="ffffff"/>
                </a:solidFill>
                <a:latin typeface="Verdana"/>
                <a:ea typeface="DejaVu Sans"/>
              </a:rPr>
              <a:t>   </a:t>
            </a:r>
            <a:r>
              <a:rPr b="0" lang="x-none" sz="1800" spc="-1" strike="noStrike">
                <a:solidFill>
                  <a:srgbClr val="ffffff"/>
                </a:solidFill>
                <a:latin typeface="Verdana"/>
                <a:ea typeface="DejaVu Sans"/>
              </a:rPr>
              <a:t>pública,</a:t>
            </a:r>
            <a:r>
              <a:rPr b="0" lang="x-none" sz="1800" spc="197"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194" strike="noStrike">
                <a:solidFill>
                  <a:srgbClr val="ffffff"/>
                </a:solidFill>
                <a:latin typeface="Verdana"/>
                <a:ea typeface="DejaVu Sans"/>
              </a:rPr>
              <a:t>   </a:t>
            </a:r>
            <a:r>
              <a:rPr b="0" lang="x-none" sz="1800" spc="-1" strike="noStrike">
                <a:solidFill>
                  <a:srgbClr val="ffffff"/>
                </a:solidFill>
                <a:latin typeface="Verdana"/>
                <a:ea typeface="DejaVu Sans"/>
              </a:rPr>
              <a:t>deslealdade</a:t>
            </a:r>
            <a:r>
              <a:rPr b="0" lang="x-none" sz="1800" spc="197" strike="noStrike">
                <a:solidFill>
                  <a:srgbClr val="ffffff"/>
                </a:solidFill>
                <a:latin typeface="Verdana"/>
                <a:ea typeface="DejaVu Sans"/>
              </a:rPr>
              <a:t>   </a:t>
            </a:r>
            <a:r>
              <a:rPr b="0" lang="x-none" sz="1800" spc="-1" strike="noStrike">
                <a:solidFill>
                  <a:srgbClr val="ffffff"/>
                </a:solidFill>
                <a:latin typeface="Verdana"/>
                <a:ea typeface="DejaVu Sans"/>
              </a:rPr>
              <a:t>nas</a:t>
            </a:r>
            <a:r>
              <a:rPr b="0" lang="x-none" sz="1800" spc="194" strike="noStrike">
                <a:solidFill>
                  <a:srgbClr val="ffffff"/>
                </a:solidFill>
                <a:latin typeface="Verdana"/>
                <a:ea typeface="DejaVu Sans"/>
              </a:rPr>
              <a:t>   </a:t>
            </a:r>
            <a:r>
              <a:rPr b="0" lang="x-none" sz="1800" spc="-12" strike="noStrike">
                <a:solidFill>
                  <a:srgbClr val="ffffff"/>
                </a:solidFill>
                <a:latin typeface="Verdana"/>
                <a:ea typeface="DejaVu Sans"/>
              </a:rPr>
              <a:t>transaccións </a:t>
            </a:r>
            <a:r>
              <a:rPr b="0" lang="x-none" sz="1800" spc="-1" strike="noStrike">
                <a:solidFill>
                  <a:srgbClr val="ffffff"/>
                </a:solidFill>
                <a:latin typeface="Verdana"/>
                <a:ea typeface="DejaVu Sans"/>
              </a:rPr>
              <a:t>comerciais</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na</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vulneración</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dos</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intereses</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do</a:t>
            </a:r>
            <a:r>
              <a:rPr b="0" lang="x-none" sz="1800" spc="-35" strike="noStrike">
                <a:solidFill>
                  <a:srgbClr val="ffffff"/>
                </a:solidFill>
                <a:latin typeface="Verdana"/>
                <a:ea typeface="DejaVu Sans"/>
              </a:rPr>
              <a:t> </a:t>
            </a:r>
            <a:r>
              <a:rPr b="0" lang="x-none" sz="1800" spc="-12" strike="noStrike">
                <a:solidFill>
                  <a:srgbClr val="ffffff"/>
                </a:solidFill>
                <a:latin typeface="Verdana"/>
                <a:ea typeface="DejaVu Sans"/>
              </a:rPr>
              <a:t>consumidor.</a:t>
            </a:r>
            <a:endParaRPr b="0" lang="af-NA" sz="1800" spc="-1" strike="noStrike">
              <a:latin typeface="Arial"/>
            </a:endParaRPr>
          </a:p>
          <a:p>
            <a:pPr lvl="1" marL="1332360" indent="-228600">
              <a:lnSpc>
                <a:spcPct val="100000"/>
              </a:lnSpc>
              <a:spcBef>
                <a:spcPts val="1406"/>
              </a:spcBef>
              <a:buClr>
                <a:srgbClr val="99ff99"/>
              </a:buClr>
              <a:buFont typeface="Arial MT"/>
              <a:buChar char="•"/>
              <a:tabLst>
                <a:tab algn="l" pos="1332360"/>
              </a:tabLst>
            </a:pPr>
            <a:r>
              <a:rPr b="0" lang="x-none" sz="1800" spc="-1" strike="noStrike">
                <a:solidFill>
                  <a:srgbClr val="ffffff"/>
                </a:solidFill>
                <a:latin typeface="Verdana"/>
                <a:ea typeface="DejaVu Sans"/>
              </a:rPr>
              <a:t>Facilitar</a:t>
            </a:r>
            <a:r>
              <a:rPr b="0" lang="x-none" sz="1800" spc="-75"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60" strike="noStrike">
                <a:solidFill>
                  <a:srgbClr val="ffffff"/>
                </a:solidFill>
                <a:latin typeface="Verdana"/>
                <a:ea typeface="DejaVu Sans"/>
              </a:rPr>
              <a:t> </a:t>
            </a:r>
            <a:r>
              <a:rPr b="0" lang="x-none" sz="1800" spc="-1" strike="noStrike">
                <a:solidFill>
                  <a:srgbClr val="ffffff"/>
                </a:solidFill>
                <a:latin typeface="Verdana"/>
                <a:ea typeface="DejaVu Sans"/>
              </a:rPr>
              <a:t>resolución</a:t>
            </a:r>
            <a:r>
              <a:rPr b="0" lang="x-none" sz="1800" spc="-60" strike="noStrike">
                <a:solidFill>
                  <a:srgbClr val="ffffff"/>
                </a:solidFill>
                <a:latin typeface="Verdana"/>
                <a:ea typeface="DejaVu Sans"/>
              </a:rPr>
              <a:t> </a:t>
            </a:r>
            <a:r>
              <a:rPr b="0" lang="x-none" sz="1800" spc="-1" strike="noStrike">
                <a:solidFill>
                  <a:srgbClr val="ffffff"/>
                </a:solidFill>
                <a:latin typeface="Verdana"/>
                <a:ea typeface="DejaVu Sans"/>
              </a:rPr>
              <a:t>satisfactoria</a:t>
            </a:r>
            <a:r>
              <a:rPr b="0" lang="x-none" sz="1800" spc="-60"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46" strike="noStrike">
                <a:solidFill>
                  <a:srgbClr val="ffffff"/>
                </a:solidFill>
                <a:latin typeface="Verdana"/>
                <a:ea typeface="DejaVu Sans"/>
              </a:rPr>
              <a:t> </a:t>
            </a:r>
            <a:r>
              <a:rPr b="0" lang="x-none" sz="1800" spc="-12" strike="noStrike">
                <a:solidFill>
                  <a:srgbClr val="ffffff"/>
                </a:solidFill>
                <a:latin typeface="Verdana"/>
                <a:ea typeface="DejaVu Sans"/>
              </a:rPr>
              <a:t>reclamacións.</a:t>
            </a:r>
            <a:endParaRPr b="0" lang="af-NA" sz="1800" spc="-1" strike="noStrike">
              <a:latin typeface="Arial"/>
            </a:endParaRPr>
          </a:p>
          <a:p>
            <a:pPr lvl="1" marL="1332360" indent="-228600">
              <a:lnSpc>
                <a:spcPct val="100000"/>
              </a:lnSpc>
              <a:spcBef>
                <a:spcPts val="1406"/>
              </a:spcBef>
              <a:buClr>
                <a:srgbClr val="99ff99"/>
              </a:buClr>
              <a:buFont typeface="Arial MT"/>
              <a:buChar char="•"/>
              <a:tabLst>
                <a:tab algn="l" pos="1332360"/>
              </a:tabLst>
            </a:pPr>
            <a:r>
              <a:rPr b="0" lang="x-none" sz="1800" spc="-1" strike="noStrike">
                <a:solidFill>
                  <a:srgbClr val="ffffff"/>
                </a:solidFill>
                <a:latin typeface="Verdana"/>
                <a:ea typeface="DejaVu Sans"/>
              </a:rPr>
              <a:t>Gañar</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confianza</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dos</a:t>
            </a:r>
            <a:r>
              <a:rPr b="0" lang="x-none" sz="1800" spc="-21" strike="noStrike">
                <a:solidFill>
                  <a:srgbClr val="ffffff"/>
                </a:solidFill>
                <a:latin typeface="Verdana"/>
                <a:ea typeface="DejaVu Sans"/>
              </a:rPr>
              <a:t> </a:t>
            </a:r>
            <a:r>
              <a:rPr b="0" lang="x-none" sz="1800" spc="-12" strike="noStrike">
                <a:solidFill>
                  <a:srgbClr val="ffffff"/>
                </a:solidFill>
                <a:latin typeface="Verdana"/>
                <a:ea typeface="DejaVu Sans"/>
              </a:rPr>
              <a:t>consumidores.</a:t>
            </a:r>
            <a:endParaRPr b="0" lang="af-NA" sz="1800" spc="-1" strike="noStrike">
              <a:latin typeface="Arial"/>
            </a:endParaRPr>
          </a:p>
        </p:txBody>
      </p:sp>
      <p:pic>
        <p:nvPicPr>
          <p:cNvPr id="430" name="object 10" descr=""/>
          <p:cNvPicPr/>
          <p:nvPr/>
        </p:nvPicPr>
        <p:blipFill>
          <a:blip r:embed="rId6"/>
          <a:stretch/>
        </p:blipFill>
        <p:spPr>
          <a:xfrm>
            <a:off x="8383680" y="6400800"/>
            <a:ext cx="342000" cy="402840"/>
          </a:xfrm>
          <a:prstGeom prst="rect">
            <a:avLst/>
          </a:prstGeom>
          <a:ln w="0">
            <a:noFill/>
          </a:ln>
        </p:spPr>
      </p:pic>
      <p:sp>
        <p:nvSpPr>
          <p:cNvPr id="431"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E6BD47E0-15E0-49FD-B0A4-519018BED1C6}"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432"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x-none" sz="3200" spc="-1" strike="noStrike">
                <a:solidFill>
                  <a:srgbClr val="ffffff"/>
                </a:solidFill>
                <a:latin typeface="Verdana"/>
              </a:rPr>
              <a:t>Marco</a:t>
            </a:r>
            <a:r>
              <a:rPr b="0" lang="x-none" sz="3200" spc="-97" strike="noStrike">
                <a:solidFill>
                  <a:srgbClr val="ffffff"/>
                </a:solidFill>
                <a:latin typeface="Verdana"/>
              </a:rPr>
              <a:t> </a:t>
            </a:r>
            <a:r>
              <a:rPr b="0" lang="x-none" sz="3200" spc="-1" strike="noStrike">
                <a:solidFill>
                  <a:srgbClr val="ffffff"/>
                </a:solidFill>
                <a:latin typeface="Verdana"/>
              </a:rPr>
              <a:t>normativo</a:t>
            </a:r>
            <a:r>
              <a:rPr b="0" lang="x-none" sz="3200" spc="-92" strike="noStrike">
                <a:solidFill>
                  <a:srgbClr val="ffffff"/>
                </a:solidFill>
                <a:latin typeface="Verdana"/>
              </a:rPr>
              <a:t> </a:t>
            </a:r>
            <a:r>
              <a:rPr b="0" lang="x-none" sz="3200" spc="-12" strike="noStrike">
                <a:solidFill>
                  <a:srgbClr val="ffffff"/>
                </a:solidFill>
                <a:latin typeface="Verdana"/>
              </a:rPr>
              <a:t>aplicable</a:t>
            </a:r>
            <a:endParaRPr b="0" lang="es-ES" sz="3200" spc="-1" strike="noStrike">
              <a:solidFill>
                <a:srgbClr val="000000"/>
              </a:solidFill>
              <a:latin typeface="Arial"/>
            </a:endParaRPr>
          </a:p>
        </p:txBody>
      </p:sp>
      <p:sp>
        <p:nvSpPr>
          <p:cNvPr id="365" name="PlaceHolder 2"/>
          <p:cNvSpPr>
            <a:spLocks noGrp="1"/>
          </p:cNvSpPr>
          <p:nvPr>
            <p:ph type="subTitle"/>
          </p:nvPr>
        </p:nvSpPr>
        <p:spPr>
          <a:xfrm>
            <a:off x="611640" y="1268640"/>
            <a:ext cx="8002440" cy="515700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DE CARÁCTER ESPECÍFICO</a:t>
            </a:r>
            <a:endParaRPr b="0" lang="af-NA" sz="2400" spc="-1" strike="noStrike">
              <a:latin typeface="Arial"/>
            </a:endParaRPr>
          </a:p>
          <a:p>
            <a:pPr>
              <a:lnSpc>
                <a:spcPct val="100000"/>
              </a:lnSpc>
              <a:buNone/>
            </a:pPr>
            <a:endParaRPr b="0" lang="af-NA" sz="2400" spc="-1" strike="noStrike">
              <a:latin typeface="Arial"/>
            </a:endParaRPr>
          </a:p>
          <a:p>
            <a:pPr>
              <a:lnSpc>
                <a:spcPct val="100000"/>
              </a:lnSpc>
              <a:buNone/>
            </a:pPr>
            <a:r>
              <a:rPr b="0" lang="gl-ES" sz="2000" spc="-1" strike="noStrike">
                <a:solidFill>
                  <a:srgbClr val="ffffff"/>
                </a:solidFill>
                <a:latin typeface="Arial"/>
              </a:rPr>
              <a:t>VIÑOS:</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gl-ES" sz="2000" spc="-1" strike="noStrike">
                <a:solidFill>
                  <a:srgbClr val="ffffff"/>
                </a:solidFill>
                <a:latin typeface="Arial"/>
              </a:rPr>
              <a:t>- R UE 1308/201 OCM</a:t>
            </a:r>
            <a:endParaRPr b="0" lang="af-NA" sz="2000" spc="-1" strike="noStrike">
              <a:latin typeface="Arial"/>
            </a:endParaRPr>
          </a:p>
          <a:p>
            <a:pPr>
              <a:lnSpc>
                <a:spcPct val="100000"/>
              </a:lnSpc>
              <a:buNone/>
            </a:pPr>
            <a:r>
              <a:rPr b="0" lang="gl-ES" sz="2000" spc="-1" strike="noStrike">
                <a:solidFill>
                  <a:srgbClr val="ffffff"/>
                </a:solidFill>
                <a:latin typeface="Arial"/>
              </a:rPr>
              <a:t>- R UE 2018/273, 2018/274 (Documentos de acompañamento e rexistros)</a:t>
            </a:r>
            <a:endParaRPr b="0" lang="af-NA" sz="2000" spc="-1" strike="noStrike">
              <a:latin typeface="Arial"/>
            </a:endParaRPr>
          </a:p>
          <a:p>
            <a:pPr>
              <a:lnSpc>
                <a:spcPct val="100000"/>
              </a:lnSpc>
              <a:buNone/>
            </a:pPr>
            <a:r>
              <a:rPr b="0" lang="gl-ES" sz="2000" spc="-1" strike="noStrike">
                <a:solidFill>
                  <a:srgbClr val="ffffff"/>
                </a:solidFill>
                <a:latin typeface="Arial"/>
              </a:rPr>
              <a:t>- R UE 2019/934, 2019/935 (prácticas enolóxicas)</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gl-ES" sz="2000" spc="-1" strike="noStrike">
                <a:solidFill>
                  <a:srgbClr val="ffffff"/>
                </a:solidFill>
                <a:latin typeface="Arial"/>
              </a:rPr>
              <a:t>OVOS:</a:t>
            </a:r>
            <a:endParaRPr b="0" lang="af-NA" sz="2000" spc="-1" strike="noStrike">
              <a:latin typeface="Arial"/>
            </a:endParaRPr>
          </a:p>
          <a:p>
            <a:pPr>
              <a:lnSpc>
                <a:spcPct val="100000"/>
              </a:lnSpc>
              <a:buNone/>
            </a:pPr>
            <a:r>
              <a:rPr b="0" lang="gl-ES" sz="2000" spc="-1" strike="noStrike">
                <a:solidFill>
                  <a:srgbClr val="ffffff"/>
                </a:solidFill>
                <a:latin typeface="Arial"/>
              </a:rPr>
              <a:t>- R UE 2023/2465 (normas de comercialización de ovos)</a:t>
            </a:r>
            <a:endParaRPr b="0" lang="af-NA" sz="2000" spc="-1" strike="noStrike">
              <a:latin typeface="Arial"/>
            </a:endParaRPr>
          </a:p>
          <a:p>
            <a:pPr>
              <a:lnSpc>
                <a:spcPct val="100000"/>
              </a:lnSpc>
              <a:buNone/>
            </a:pPr>
            <a:r>
              <a:rPr b="0" lang="gl-ES" sz="2000" spc="-1" strike="noStrike">
                <a:solidFill>
                  <a:srgbClr val="ffffff"/>
                </a:solidFill>
                <a:latin typeface="Arial"/>
              </a:rPr>
              <a:t>- Proxecto de Real decreto.....</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gl-ES" sz="2400" spc="-1" strike="noStrike">
                <a:latin typeface="Arial"/>
              </a:rPr>
              <a:t>--</a:t>
            </a:r>
            <a:endParaRPr b="0" lang="af-NA" sz="24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3"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12600">
              <a:lnSpc>
                <a:spcPct val="100000"/>
              </a:lnSpc>
              <a:spcBef>
                <a:spcPts val="96"/>
              </a:spcBef>
              <a:buNone/>
            </a:pPr>
            <a:r>
              <a:rPr b="0" lang="x-none" sz="2800" spc="-1" strike="noStrike">
                <a:solidFill>
                  <a:srgbClr val="ffffff"/>
                </a:solidFill>
                <a:latin typeface="Verdana"/>
              </a:rPr>
              <a:t>Sistemas</a:t>
            </a:r>
            <a:r>
              <a:rPr b="0" lang="x-none" sz="2800" spc="-60" strike="noStrike">
                <a:solidFill>
                  <a:srgbClr val="ffffff"/>
                </a:solidFill>
                <a:latin typeface="Verdana"/>
              </a:rPr>
              <a:t> </a:t>
            </a:r>
            <a:r>
              <a:rPr b="0" lang="x-none" sz="2800" spc="-1" strike="noStrike">
                <a:solidFill>
                  <a:srgbClr val="ffffff"/>
                </a:solidFill>
                <a:latin typeface="Verdana"/>
              </a:rPr>
              <a:t>de</a:t>
            </a:r>
            <a:r>
              <a:rPr b="0" lang="x-none" sz="2800" spc="-66" strike="noStrike">
                <a:solidFill>
                  <a:srgbClr val="ffffff"/>
                </a:solidFill>
                <a:latin typeface="Verdana"/>
              </a:rPr>
              <a:t> </a:t>
            </a:r>
            <a:r>
              <a:rPr b="0" lang="x-none" sz="2800" spc="-12" strike="noStrike">
                <a:solidFill>
                  <a:srgbClr val="ffffff"/>
                </a:solidFill>
                <a:latin typeface="Verdana"/>
              </a:rPr>
              <a:t>trazabilidade</a:t>
            </a:r>
            <a:endParaRPr b="0" lang="es-ES" sz="2800" spc="-1" strike="noStrike">
              <a:solidFill>
                <a:srgbClr val="000000"/>
              </a:solidFill>
              <a:latin typeface="Arial"/>
            </a:endParaRPr>
          </a:p>
        </p:txBody>
      </p:sp>
      <p:grpSp>
        <p:nvGrpSpPr>
          <p:cNvPr id="434" name="object 3"/>
          <p:cNvGrpSpPr/>
          <p:nvPr/>
        </p:nvGrpSpPr>
        <p:grpSpPr>
          <a:xfrm>
            <a:off x="490680" y="879480"/>
            <a:ext cx="4433760" cy="512640"/>
            <a:chOff x="490680" y="879480"/>
            <a:chExt cx="4433760" cy="512640"/>
          </a:xfrm>
        </p:grpSpPr>
        <p:pic>
          <p:nvPicPr>
            <p:cNvPr id="435" name="object 4" descr=""/>
            <p:cNvPicPr/>
            <p:nvPr/>
          </p:nvPicPr>
          <p:blipFill>
            <a:blip r:embed="rId1"/>
            <a:stretch/>
          </p:blipFill>
          <p:spPr>
            <a:xfrm>
              <a:off x="490680" y="906840"/>
              <a:ext cx="468360" cy="475920"/>
            </a:xfrm>
            <a:prstGeom prst="rect">
              <a:avLst/>
            </a:prstGeom>
            <a:ln w="0">
              <a:noFill/>
            </a:ln>
          </p:spPr>
        </p:pic>
        <p:pic>
          <p:nvPicPr>
            <p:cNvPr id="436" name="object 5" descr=""/>
            <p:cNvPicPr/>
            <p:nvPr/>
          </p:nvPicPr>
          <p:blipFill>
            <a:blip r:embed="rId2"/>
            <a:stretch/>
          </p:blipFill>
          <p:spPr>
            <a:xfrm>
              <a:off x="807840" y="879480"/>
              <a:ext cx="1695240" cy="512640"/>
            </a:xfrm>
            <a:prstGeom prst="rect">
              <a:avLst/>
            </a:prstGeom>
            <a:ln w="0">
              <a:noFill/>
            </a:ln>
          </p:spPr>
        </p:pic>
        <p:pic>
          <p:nvPicPr>
            <p:cNvPr id="437" name="object 6" descr=""/>
            <p:cNvPicPr/>
            <p:nvPr/>
          </p:nvPicPr>
          <p:blipFill>
            <a:blip r:embed="rId3"/>
            <a:stretch/>
          </p:blipFill>
          <p:spPr>
            <a:xfrm>
              <a:off x="2343960" y="879480"/>
              <a:ext cx="815760" cy="512640"/>
            </a:xfrm>
            <a:prstGeom prst="rect">
              <a:avLst/>
            </a:prstGeom>
            <a:ln w="0">
              <a:noFill/>
            </a:ln>
          </p:spPr>
        </p:pic>
        <p:pic>
          <p:nvPicPr>
            <p:cNvPr id="438" name="object 7" descr=""/>
            <p:cNvPicPr/>
            <p:nvPr/>
          </p:nvPicPr>
          <p:blipFill>
            <a:blip r:embed="rId4"/>
            <a:stretch/>
          </p:blipFill>
          <p:spPr>
            <a:xfrm>
              <a:off x="3000600" y="879480"/>
              <a:ext cx="445320" cy="512640"/>
            </a:xfrm>
            <a:prstGeom prst="rect">
              <a:avLst/>
            </a:prstGeom>
            <a:ln w="0">
              <a:noFill/>
            </a:ln>
          </p:spPr>
        </p:pic>
        <p:pic>
          <p:nvPicPr>
            <p:cNvPr id="439" name="object 8" descr=""/>
            <p:cNvPicPr/>
            <p:nvPr/>
          </p:nvPicPr>
          <p:blipFill>
            <a:blip r:embed="rId5"/>
            <a:stretch/>
          </p:blipFill>
          <p:spPr>
            <a:xfrm>
              <a:off x="3287160" y="879480"/>
              <a:ext cx="1637280" cy="512640"/>
            </a:xfrm>
            <a:prstGeom prst="rect">
              <a:avLst/>
            </a:prstGeom>
            <a:ln w="0">
              <a:noFill/>
            </a:ln>
          </p:spPr>
        </p:pic>
      </p:grpSp>
      <p:grpSp>
        <p:nvGrpSpPr>
          <p:cNvPr id="440" name="object 9"/>
          <p:cNvGrpSpPr/>
          <p:nvPr/>
        </p:nvGrpSpPr>
        <p:grpSpPr>
          <a:xfrm>
            <a:off x="490680" y="2154960"/>
            <a:ext cx="4781160" cy="512640"/>
            <a:chOff x="490680" y="2154960"/>
            <a:chExt cx="4781160" cy="512640"/>
          </a:xfrm>
        </p:grpSpPr>
        <p:pic>
          <p:nvPicPr>
            <p:cNvPr id="441" name="object 10" descr=""/>
            <p:cNvPicPr/>
            <p:nvPr/>
          </p:nvPicPr>
          <p:blipFill>
            <a:blip r:embed="rId6"/>
            <a:stretch/>
          </p:blipFill>
          <p:spPr>
            <a:xfrm>
              <a:off x="490680" y="2182320"/>
              <a:ext cx="468360" cy="475920"/>
            </a:xfrm>
            <a:prstGeom prst="rect">
              <a:avLst/>
            </a:prstGeom>
            <a:ln w="0">
              <a:noFill/>
            </a:ln>
          </p:spPr>
        </p:pic>
        <p:pic>
          <p:nvPicPr>
            <p:cNvPr id="442" name="object 11" descr=""/>
            <p:cNvPicPr/>
            <p:nvPr/>
          </p:nvPicPr>
          <p:blipFill>
            <a:blip r:embed="rId7"/>
            <a:stretch/>
          </p:blipFill>
          <p:spPr>
            <a:xfrm>
              <a:off x="807840" y="2154960"/>
              <a:ext cx="1695240" cy="512640"/>
            </a:xfrm>
            <a:prstGeom prst="rect">
              <a:avLst/>
            </a:prstGeom>
            <a:ln w="0">
              <a:noFill/>
            </a:ln>
          </p:spPr>
        </p:pic>
        <p:pic>
          <p:nvPicPr>
            <p:cNvPr id="443" name="object 12" descr=""/>
            <p:cNvPicPr/>
            <p:nvPr/>
          </p:nvPicPr>
          <p:blipFill>
            <a:blip r:embed="rId8"/>
            <a:stretch/>
          </p:blipFill>
          <p:spPr>
            <a:xfrm>
              <a:off x="2337840" y="2154960"/>
              <a:ext cx="815760" cy="512640"/>
            </a:xfrm>
            <a:prstGeom prst="rect">
              <a:avLst/>
            </a:prstGeom>
            <a:ln w="0">
              <a:noFill/>
            </a:ln>
          </p:spPr>
        </p:pic>
        <p:pic>
          <p:nvPicPr>
            <p:cNvPr id="444" name="object 13" descr=""/>
            <p:cNvPicPr/>
            <p:nvPr/>
          </p:nvPicPr>
          <p:blipFill>
            <a:blip r:embed="rId9"/>
            <a:stretch/>
          </p:blipFill>
          <p:spPr>
            <a:xfrm>
              <a:off x="2990160" y="2154960"/>
              <a:ext cx="443880" cy="512640"/>
            </a:xfrm>
            <a:prstGeom prst="rect">
              <a:avLst/>
            </a:prstGeom>
            <a:ln w="0">
              <a:noFill/>
            </a:ln>
          </p:spPr>
        </p:pic>
        <p:pic>
          <p:nvPicPr>
            <p:cNvPr id="445" name="object 14" descr=""/>
            <p:cNvPicPr/>
            <p:nvPr/>
          </p:nvPicPr>
          <p:blipFill>
            <a:blip r:embed="rId10"/>
            <a:stretch/>
          </p:blipFill>
          <p:spPr>
            <a:xfrm>
              <a:off x="3268800" y="2154960"/>
              <a:ext cx="2003040" cy="512640"/>
            </a:xfrm>
            <a:prstGeom prst="rect">
              <a:avLst/>
            </a:prstGeom>
            <a:ln w="0">
              <a:noFill/>
            </a:ln>
          </p:spPr>
        </p:pic>
      </p:grpSp>
      <p:sp>
        <p:nvSpPr>
          <p:cNvPr id="446" name="object 15"/>
          <p:cNvSpPr/>
          <p:nvPr/>
        </p:nvSpPr>
        <p:spPr>
          <a:xfrm>
            <a:off x="610920" y="941040"/>
            <a:ext cx="7999920" cy="2385360"/>
          </a:xfrm>
          <a:prstGeom prst="rect">
            <a:avLst/>
          </a:prstGeom>
          <a:noFill/>
          <a:ln w="0">
            <a:noFill/>
          </a:ln>
        </p:spPr>
        <p:style>
          <a:lnRef idx="0"/>
          <a:fillRef idx="0"/>
          <a:effectRef idx="0"/>
          <a:fontRef idx="minor"/>
        </p:style>
        <p:txBody>
          <a:bodyPr lIns="0" rIns="0" tIns="12600" bIns="0" anchor="t">
            <a:spAutoFit/>
          </a:bodyPr>
          <a:p>
            <a:pPr marL="339840" indent="-327600" algn="just">
              <a:lnSpc>
                <a:spcPct val="100000"/>
              </a:lnSpc>
              <a:spcBef>
                <a:spcPts val="99"/>
              </a:spcBef>
              <a:buClr>
                <a:srgbClr val="99ff99"/>
              </a:buClr>
              <a:buFont typeface="Wingdings" charset="2"/>
              <a:buChar char=""/>
              <a:tabLst>
                <a:tab algn="l" pos="339840"/>
              </a:tabLst>
            </a:pPr>
            <a:r>
              <a:rPr b="0" lang="x-none" sz="1800" spc="-1" strike="noStrike">
                <a:solidFill>
                  <a:srgbClr val="ffff99"/>
                </a:solidFill>
                <a:latin typeface="Verdana"/>
                <a:ea typeface="DejaVu Sans"/>
              </a:rPr>
              <a:t>Importancia</a:t>
            </a:r>
            <a:r>
              <a:rPr b="0" lang="x-none" sz="1800" spc="488" strike="noStrike">
                <a:solidFill>
                  <a:srgbClr val="ffff99"/>
                </a:solidFill>
                <a:latin typeface="Verdana"/>
                <a:ea typeface="DejaVu Sans"/>
              </a:rPr>
              <a:t> </a:t>
            </a:r>
            <a:r>
              <a:rPr b="0" lang="x-none" sz="1800" spc="-1" strike="noStrike">
                <a:solidFill>
                  <a:srgbClr val="ffff99"/>
                </a:solidFill>
                <a:latin typeface="Verdana"/>
                <a:ea typeface="DejaVu Sans"/>
              </a:rPr>
              <a:t>para</a:t>
            </a:r>
            <a:r>
              <a:rPr b="0" lang="x-none" sz="1800" spc="488" strike="noStrike">
                <a:solidFill>
                  <a:srgbClr val="ffff99"/>
                </a:solidFill>
                <a:latin typeface="Verdana"/>
                <a:ea typeface="DejaVu Sans"/>
              </a:rPr>
              <a:t> </a:t>
            </a:r>
            <a:r>
              <a:rPr b="0" lang="x-none" sz="1800" spc="-1" strike="noStrike">
                <a:solidFill>
                  <a:srgbClr val="ffff99"/>
                </a:solidFill>
                <a:latin typeface="Verdana"/>
                <a:ea typeface="DejaVu Sans"/>
              </a:rPr>
              <a:t>o</a:t>
            </a:r>
            <a:r>
              <a:rPr b="0" lang="x-none" sz="1800" spc="488" strike="noStrike">
                <a:solidFill>
                  <a:srgbClr val="ffff99"/>
                </a:solidFill>
                <a:latin typeface="Verdana"/>
                <a:ea typeface="DejaVu Sans"/>
              </a:rPr>
              <a:t> </a:t>
            </a:r>
            <a:r>
              <a:rPr b="0" lang="x-none" sz="1800" spc="-1" strike="noStrike">
                <a:solidFill>
                  <a:srgbClr val="ffff99"/>
                </a:solidFill>
                <a:latin typeface="Verdana"/>
                <a:ea typeface="DejaVu Sans"/>
              </a:rPr>
              <a:t>consumidor</a:t>
            </a:r>
            <a:r>
              <a:rPr b="0" lang="x-none" sz="1800" spc="-1" strike="noStrike">
                <a:solidFill>
                  <a:srgbClr val="ffffff"/>
                </a:solidFill>
                <a:latin typeface="Verdana"/>
                <a:ea typeface="DejaVu Sans"/>
              </a:rPr>
              <a:t>:</a:t>
            </a:r>
            <a:r>
              <a:rPr b="0" lang="x-none" sz="1800" spc="488" strike="noStrike">
                <a:solidFill>
                  <a:srgbClr val="ffffff"/>
                </a:solidFill>
                <a:latin typeface="Verdana"/>
                <a:ea typeface="DejaVu Sans"/>
              </a:rPr>
              <a:t> </a:t>
            </a:r>
            <a:r>
              <a:rPr b="0" lang="x-none" sz="1800" spc="-1" strike="noStrike">
                <a:solidFill>
                  <a:srgbClr val="ffffff"/>
                </a:solidFill>
                <a:latin typeface="Verdana"/>
                <a:ea typeface="DejaVu Sans"/>
              </a:rPr>
              <a:t>incremento</a:t>
            </a:r>
            <a:r>
              <a:rPr b="0" lang="x-none" sz="1800" spc="-66"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66" strike="noStrike">
                <a:solidFill>
                  <a:srgbClr val="ffffff"/>
                </a:solidFill>
                <a:latin typeface="Verdana"/>
                <a:ea typeface="DejaVu Sans"/>
              </a:rPr>
              <a:t>  </a:t>
            </a:r>
            <a:r>
              <a:rPr b="0" lang="x-none" sz="1800" spc="-1" strike="noStrike">
                <a:solidFill>
                  <a:srgbClr val="ffffff"/>
                </a:solidFill>
                <a:latin typeface="Verdana"/>
                <a:ea typeface="DejaVu Sans"/>
              </a:rPr>
              <a:t>súa</a:t>
            </a:r>
            <a:r>
              <a:rPr b="0" lang="x-none" sz="1800" spc="488" strike="noStrike">
                <a:solidFill>
                  <a:srgbClr val="ffffff"/>
                </a:solidFill>
                <a:latin typeface="Verdana"/>
                <a:ea typeface="DejaVu Sans"/>
              </a:rPr>
              <a:t> </a:t>
            </a:r>
            <a:r>
              <a:rPr b="0" lang="x-none" sz="1800" spc="-12" strike="noStrike">
                <a:solidFill>
                  <a:srgbClr val="ffffff"/>
                </a:solidFill>
                <a:latin typeface="Verdana"/>
                <a:ea typeface="DejaVu Sans"/>
              </a:rPr>
              <a:t>confianza. </a:t>
            </a:r>
            <a:r>
              <a:rPr b="0" lang="x-none" sz="1800" spc="-1" strike="noStrike">
                <a:solidFill>
                  <a:srgbClr val="ffffff"/>
                </a:solidFill>
                <a:latin typeface="Verdana"/>
                <a:ea typeface="DejaVu Sans"/>
              </a:rPr>
              <a:t>Permite</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posta</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en</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marcha</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dun</a:t>
            </a:r>
            <a:r>
              <a:rPr b="0" lang="x-none" sz="1800" spc="38" strike="noStrike">
                <a:solidFill>
                  <a:srgbClr val="ffffff"/>
                </a:solidFill>
                <a:latin typeface="Verdana"/>
                <a:ea typeface="DejaVu Sans"/>
              </a:rPr>
              <a:t> </a:t>
            </a:r>
            <a:r>
              <a:rPr b="0" lang="x-none" sz="1800" spc="-1" strike="noStrike">
                <a:solidFill>
                  <a:srgbClr val="ffffff"/>
                </a:solidFill>
                <a:latin typeface="Verdana"/>
                <a:ea typeface="DejaVu Sans"/>
              </a:rPr>
              <a:t>sistema</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43" strike="noStrike">
                <a:solidFill>
                  <a:srgbClr val="ffffff"/>
                </a:solidFill>
                <a:latin typeface="Verdana"/>
                <a:ea typeface="DejaVu Sans"/>
              </a:rPr>
              <a:t> </a:t>
            </a:r>
            <a:r>
              <a:rPr b="0" lang="x-none" sz="1800" spc="-1" strike="noStrike">
                <a:solidFill>
                  <a:srgbClr val="ffffff"/>
                </a:solidFill>
                <a:latin typeface="Verdana"/>
                <a:ea typeface="DejaVu Sans"/>
              </a:rPr>
              <a:t>produción</a:t>
            </a:r>
            <a:r>
              <a:rPr b="0" lang="x-none" sz="1800" spc="38" strike="noStrike">
                <a:solidFill>
                  <a:srgbClr val="ffffff"/>
                </a:solidFill>
                <a:latin typeface="Verdana"/>
                <a:ea typeface="DejaVu Sans"/>
              </a:rPr>
              <a:t> </a:t>
            </a:r>
            <a:r>
              <a:rPr b="0" lang="x-none" sz="1800" spc="-1" strike="noStrike">
                <a:solidFill>
                  <a:srgbClr val="ffffff"/>
                </a:solidFill>
                <a:latin typeface="Verdana"/>
                <a:ea typeface="DejaVu Sans"/>
              </a:rPr>
              <a:t>baseado</a:t>
            </a:r>
            <a:r>
              <a:rPr b="0" lang="x-none" sz="1800" spc="43" strike="noStrike">
                <a:solidFill>
                  <a:srgbClr val="ffffff"/>
                </a:solidFill>
                <a:latin typeface="Verdana"/>
                <a:ea typeface="DejaVu Sans"/>
              </a:rPr>
              <a:t> </a:t>
            </a:r>
            <a:r>
              <a:rPr b="0" lang="x-none" sz="1800" spc="-26" strike="noStrike">
                <a:solidFill>
                  <a:srgbClr val="ffffff"/>
                </a:solidFill>
                <a:latin typeface="Verdana"/>
                <a:ea typeface="DejaVu Sans"/>
              </a:rPr>
              <a:t>na </a:t>
            </a:r>
            <a:r>
              <a:rPr b="0" lang="x-none" sz="1800" spc="-1" strike="noStrike">
                <a:solidFill>
                  <a:srgbClr val="ffffff"/>
                </a:solidFill>
                <a:latin typeface="Verdana"/>
                <a:ea typeface="DejaVu Sans"/>
              </a:rPr>
              <a:t>transparencia</a:t>
            </a:r>
            <a:r>
              <a:rPr b="0" lang="x-none" sz="1800" spc="197" strike="noStrike">
                <a:solidFill>
                  <a:srgbClr val="ffffff"/>
                </a:solidFill>
                <a:latin typeface="Verdana"/>
                <a:ea typeface="DejaVu Sans"/>
              </a:rPr>
              <a:t>   </a:t>
            </a:r>
            <a:r>
              <a:rPr b="0" lang="x-none" sz="1800" spc="-1" strike="noStrike">
                <a:solidFill>
                  <a:srgbClr val="ffffff"/>
                </a:solidFill>
                <a:latin typeface="Verdana"/>
                <a:ea typeface="DejaVu Sans"/>
              </a:rPr>
              <a:t>informativa</a:t>
            </a:r>
            <a:r>
              <a:rPr b="0" lang="x-none" sz="1800" spc="202" strike="noStrike">
                <a:solidFill>
                  <a:srgbClr val="ffffff"/>
                </a:solidFill>
                <a:latin typeface="Verdana"/>
                <a:ea typeface="DejaVu Sans"/>
              </a:rPr>
              <a:t>   </a:t>
            </a:r>
            <a:r>
              <a:rPr b="0" lang="x-none" sz="1800" spc="-1" strike="noStrike">
                <a:solidFill>
                  <a:srgbClr val="ffffff"/>
                </a:solidFill>
                <a:latin typeface="Verdana"/>
                <a:ea typeface="DejaVu Sans"/>
              </a:rPr>
              <a:t>ao</a:t>
            </a:r>
            <a:r>
              <a:rPr b="0" lang="x-none" sz="1800" spc="202" strike="noStrike">
                <a:solidFill>
                  <a:srgbClr val="ffffff"/>
                </a:solidFill>
                <a:latin typeface="Verdana"/>
                <a:ea typeface="DejaVu Sans"/>
              </a:rPr>
              <a:t>   </a:t>
            </a:r>
            <a:r>
              <a:rPr b="0" lang="x-none" sz="1800" spc="-1" strike="noStrike">
                <a:solidFill>
                  <a:srgbClr val="ffffff"/>
                </a:solidFill>
                <a:latin typeface="Verdana"/>
                <a:ea typeface="DejaVu Sans"/>
              </a:rPr>
              <a:t>longo</a:t>
            </a:r>
            <a:r>
              <a:rPr b="0" lang="x-none" sz="1800" spc="202"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202" strike="noStrike">
                <a:solidFill>
                  <a:srgbClr val="ffffff"/>
                </a:solidFill>
                <a:latin typeface="Verdana"/>
                <a:ea typeface="DejaVu Sans"/>
              </a:rPr>
              <a:t>   </a:t>
            </a:r>
            <a:r>
              <a:rPr b="0" lang="x-none" sz="1800" spc="-1" strike="noStrike">
                <a:solidFill>
                  <a:srgbClr val="ffffff"/>
                </a:solidFill>
                <a:latin typeface="Verdana"/>
                <a:ea typeface="DejaVu Sans"/>
              </a:rPr>
              <a:t>toda</a:t>
            </a:r>
            <a:r>
              <a:rPr b="0" lang="x-none" sz="1800" spc="202"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202" strike="noStrike">
                <a:solidFill>
                  <a:srgbClr val="ffffff"/>
                </a:solidFill>
                <a:latin typeface="Verdana"/>
                <a:ea typeface="DejaVu Sans"/>
              </a:rPr>
              <a:t>   </a:t>
            </a:r>
            <a:r>
              <a:rPr b="0" lang="x-none" sz="1800" spc="-12" strike="noStrike">
                <a:solidFill>
                  <a:srgbClr val="ffffff"/>
                </a:solidFill>
                <a:latin typeface="Verdana"/>
                <a:ea typeface="DejaVu Sans"/>
              </a:rPr>
              <a:t>cadea agroalimentaria.</a:t>
            </a:r>
            <a:endParaRPr b="0" lang="af-NA" sz="1800" spc="-1" strike="noStrike">
              <a:latin typeface="Arial"/>
            </a:endParaRPr>
          </a:p>
          <a:p>
            <a:pPr marL="339840" indent="-327600" algn="just">
              <a:lnSpc>
                <a:spcPct val="100000"/>
              </a:lnSpc>
              <a:spcBef>
                <a:spcPts val="1406"/>
              </a:spcBef>
              <a:buClr>
                <a:srgbClr val="99ff99"/>
              </a:buClr>
              <a:buFont typeface="Wingdings" charset="2"/>
              <a:buChar char=""/>
              <a:tabLst>
                <a:tab algn="l" pos="339840"/>
              </a:tabLst>
            </a:pPr>
            <a:r>
              <a:rPr b="0" lang="x-none" sz="1800" spc="-1" strike="noStrike">
                <a:solidFill>
                  <a:srgbClr val="ffff99"/>
                </a:solidFill>
                <a:latin typeface="Verdana"/>
                <a:ea typeface="DejaVu Sans"/>
              </a:rPr>
              <a:t>Importancia</a:t>
            </a:r>
            <a:r>
              <a:rPr b="0" lang="x-none" sz="1800" spc="426" strike="noStrike">
                <a:solidFill>
                  <a:srgbClr val="ffff99"/>
                </a:solidFill>
                <a:latin typeface="Verdana"/>
                <a:ea typeface="DejaVu Sans"/>
              </a:rPr>
              <a:t> </a:t>
            </a:r>
            <a:r>
              <a:rPr b="0" lang="x-none" sz="1800" spc="-1" strike="noStrike">
                <a:solidFill>
                  <a:srgbClr val="ffff99"/>
                </a:solidFill>
                <a:latin typeface="Verdana"/>
                <a:ea typeface="DejaVu Sans"/>
              </a:rPr>
              <a:t>para</a:t>
            </a:r>
            <a:r>
              <a:rPr b="0" lang="x-none" sz="1800" spc="437" strike="noStrike">
                <a:solidFill>
                  <a:srgbClr val="ffff99"/>
                </a:solidFill>
                <a:latin typeface="Verdana"/>
                <a:ea typeface="DejaVu Sans"/>
              </a:rPr>
              <a:t> </a:t>
            </a:r>
            <a:r>
              <a:rPr b="0" lang="x-none" sz="1800" spc="-1" strike="noStrike">
                <a:solidFill>
                  <a:srgbClr val="ffff99"/>
                </a:solidFill>
                <a:latin typeface="Verdana"/>
                <a:ea typeface="DejaVu Sans"/>
              </a:rPr>
              <a:t>a</a:t>
            </a:r>
            <a:r>
              <a:rPr b="0" lang="x-none" sz="1800" spc="423" strike="noStrike">
                <a:solidFill>
                  <a:srgbClr val="ffff99"/>
                </a:solidFill>
                <a:latin typeface="Verdana"/>
                <a:ea typeface="DejaVu Sans"/>
              </a:rPr>
              <a:t> </a:t>
            </a:r>
            <a:r>
              <a:rPr b="0" lang="x-none" sz="1800" spc="-1" strike="noStrike">
                <a:solidFill>
                  <a:srgbClr val="ffff99"/>
                </a:solidFill>
                <a:latin typeface="Verdana"/>
                <a:ea typeface="DejaVu Sans"/>
              </a:rPr>
              <a:t>Administración</a:t>
            </a:r>
            <a:r>
              <a:rPr b="0" lang="x-none" sz="1800" spc="-1" strike="noStrike">
                <a:solidFill>
                  <a:srgbClr val="ffffff"/>
                </a:solidFill>
                <a:latin typeface="Verdana"/>
                <a:ea typeface="DejaVu Sans"/>
              </a:rPr>
              <a:t>:</a:t>
            </a:r>
            <a:r>
              <a:rPr b="0" lang="x-none" sz="1800" spc="432" strike="noStrike">
                <a:solidFill>
                  <a:srgbClr val="ffffff"/>
                </a:solidFill>
                <a:latin typeface="Verdana"/>
                <a:ea typeface="DejaVu Sans"/>
              </a:rPr>
              <a:t> </a:t>
            </a:r>
            <a:r>
              <a:rPr b="0" lang="x-none" sz="1800" spc="-1" strike="noStrike">
                <a:solidFill>
                  <a:srgbClr val="ffffff"/>
                </a:solidFill>
                <a:latin typeface="Verdana"/>
                <a:ea typeface="DejaVu Sans"/>
              </a:rPr>
              <a:t>permite</a:t>
            </a:r>
            <a:r>
              <a:rPr b="0" lang="x-none" sz="1800" spc="437" strike="noStrike">
                <a:solidFill>
                  <a:srgbClr val="ffffff"/>
                </a:solidFill>
                <a:latin typeface="Verdana"/>
                <a:ea typeface="DejaVu Sans"/>
              </a:rPr>
              <a:t> </a:t>
            </a:r>
            <a:r>
              <a:rPr b="0" lang="x-none" sz="1800" spc="-1" strike="noStrike">
                <a:solidFill>
                  <a:srgbClr val="ffffff"/>
                </a:solidFill>
                <a:latin typeface="Verdana"/>
                <a:ea typeface="DejaVu Sans"/>
              </a:rPr>
              <a:t>incrementar</a:t>
            </a:r>
            <a:r>
              <a:rPr b="0" lang="x-none" sz="1800" spc="437"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432" strike="noStrike">
                <a:solidFill>
                  <a:srgbClr val="ffffff"/>
                </a:solidFill>
                <a:latin typeface="Verdana"/>
                <a:ea typeface="DejaVu Sans"/>
              </a:rPr>
              <a:t> </a:t>
            </a:r>
            <a:r>
              <a:rPr b="0" lang="x-none" sz="1800" spc="-26" strike="noStrike">
                <a:solidFill>
                  <a:srgbClr val="ffffff"/>
                </a:solidFill>
                <a:latin typeface="Verdana"/>
                <a:ea typeface="DejaVu Sans"/>
              </a:rPr>
              <a:t>súa </a:t>
            </a:r>
            <a:r>
              <a:rPr b="0" lang="x-none" sz="1800" spc="-1" strike="noStrike">
                <a:solidFill>
                  <a:srgbClr val="ffffff"/>
                </a:solidFill>
                <a:latin typeface="Verdana"/>
                <a:ea typeface="DejaVu Sans"/>
              </a:rPr>
              <a:t>eficiencia</a:t>
            </a:r>
            <a:r>
              <a:rPr b="0" lang="x-none" sz="1800" spc="157" strike="noStrike">
                <a:solidFill>
                  <a:srgbClr val="ffffff"/>
                </a:solidFill>
                <a:latin typeface="Verdana"/>
                <a:ea typeface="DejaVu Sans"/>
              </a:rPr>
              <a:t>  </a:t>
            </a:r>
            <a:r>
              <a:rPr b="0" lang="x-none" sz="1800" spc="-1" strike="noStrike">
                <a:solidFill>
                  <a:srgbClr val="ffffff"/>
                </a:solidFill>
                <a:latin typeface="Verdana"/>
                <a:ea typeface="DejaVu Sans"/>
              </a:rPr>
              <a:t>na</a:t>
            </a:r>
            <a:r>
              <a:rPr b="0" lang="x-none" sz="1800" spc="148" strike="noStrike">
                <a:solidFill>
                  <a:srgbClr val="ffffff"/>
                </a:solidFill>
                <a:latin typeface="Verdana"/>
                <a:ea typeface="DejaVu Sans"/>
              </a:rPr>
              <a:t>  </a:t>
            </a:r>
            <a:r>
              <a:rPr b="0" lang="x-none" sz="1800" spc="-1" strike="noStrike">
                <a:solidFill>
                  <a:srgbClr val="ffffff"/>
                </a:solidFill>
                <a:latin typeface="Verdana"/>
                <a:ea typeface="DejaVu Sans"/>
              </a:rPr>
              <a:t>xestión</a:t>
            </a:r>
            <a:r>
              <a:rPr b="0" lang="x-none" sz="1800" spc="157" strike="noStrike">
                <a:solidFill>
                  <a:srgbClr val="ffffff"/>
                </a:solidFill>
                <a:latin typeface="Verdana"/>
                <a:ea typeface="DejaVu Sans"/>
              </a:rPr>
              <a:t>  </a:t>
            </a:r>
            <a:r>
              <a:rPr b="0" lang="x-none" sz="1800" spc="-1" strike="noStrike">
                <a:solidFill>
                  <a:srgbClr val="ffffff"/>
                </a:solidFill>
                <a:latin typeface="Verdana"/>
                <a:ea typeface="DejaVu Sans"/>
              </a:rPr>
              <a:t>das</a:t>
            </a:r>
            <a:r>
              <a:rPr b="0" lang="x-none" sz="1800" spc="157" strike="noStrike">
                <a:solidFill>
                  <a:srgbClr val="ffffff"/>
                </a:solidFill>
                <a:latin typeface="Verdana"/>
                <a:ea typeface="DejaVu Sans"/>
              </a:rPr>
              <a:t>  </a:t>
            </a:r>
            <a:r>
              <a:rPr b="0" lang="x-none" sz="1800" spc="-1" strike="noStrike">
                <a:solidFill>
                  <a:srgbClr val="ffffff"/>
                </a:solidFill>
                <a:latin typeface="Verdana"/>
                <a:ea typeface="DejaVu Sans"/>
              </a:rPr>
              <a:t>incidencias.</a:t>
            </a:r>
            <a:r>
              <a:rPr b="0" lang="x-none" sz="1800" spc="162" strike="noStrike">
                <a:solidFill>
                  <a:srgbClr val="ffffff"/>
                </a:solidFill>
                <a:latin typeface="Verdana"/>
                <a:ea typeface="DejaVu Sans"/>
              </a:rPr>
              <a:t>  </a:t>
            </a:r>
            <a:r>
              <a:rPr b="0" lang="x-none" sz="1800" spc="-1" strike="noStrike">
                <a:solidFill>
                  <a:srgbClr val="ffffff"/>
                </a:solidFill>
                <a:latin typeface="Verdana"/>
                <a:ea typeface="DejaVu Sans"/>
              </a:rPr>
              <a:t>O</a:t>
            </a:r>
            <a:r>
              <a:rPr b="0" lang="x-none" sz="1800" spc="151" strike="noStrike">
                <a:solidFill>
                  <a:srgbClr val="ffffff"/>
                </a:solidFill>
                <a:latin typeface="Verdana"/>
                <a:ea typeface="DejaVu Sans"/>
              </a:rPr>
              <a:t>  </a:t>
            </a:r>
            <a:r>
              <a:rPr b="0" lang="x-none" sz="1800" spc="-1" strike="noStrike">
                <a:solidFill>
                  <a:srgbClr val="ffffff"/>
                </a:solidFill>
                <a:latin typeface="Verdana"/>
                <a:ea typeface="DejaVu Sans"/>
              </a:rPr>
              <a:t>establecemento</a:t>
            </a:r>
            <a:r>
              <a:rPr b="0" lang="x-none" sz="1800" spc="162" strike="noStrike">
                <a:solidFill>
                  <a:srgbClr val="ffffff"/>
                </a:solidFill>
                <a:latin typeface="Verdana"/>
                <a:ea typeface="DejaVu Sans"/>
              </a:rPr>
              <a:t>  </a:t>
            </a:r>
            <a:r>
              <a:rPr b="0" lang="x-none" sz="1800" spc="-26" strike="noStrike">
                <a:solidFill>
                  <a:srgbClr val="ffffff"/>
                </a:solidFill>
                <a:latin typeface="Verdana"/>
                <a:ea typeface="DejaVu Sans"/>
              </a:rPr>
              <a:t>de </a:t>
            </a:r>
            <a:r>
              <a:rPr b="0" lang="x-none" sz="1800" spc="-1" strike="noStrike">
                <a:solidFill>
                  <a:srgbClr val="ffffff"/>
                </a:solidFill>
                <a:latin typeface="Verdana"/>
                <a:ea typeface="DejaVu Sans"/>
              </a:rPr>
              <a:t>sistemas</a:t>
            </a:r>
            <a:r>
              <a:rPr b="0" lang="x-none" sz="1800" spc="443"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449" strike="noStrike">
                <a:solidFill>
                  <a:srgbClr val="ffffff"/>
                </a:solidFill>
                <a:latin typeface="Verdana"/>
                <a:ea typeface="DejaVu Sans"/>
              </a:rPr>
              <a:t> </a:t>
            </a:r>
            <a:r>
              <a:rPr b="0" lang="x-none" sz="1800" spc="-1" strike="noStrike">
                <a:solidFill>
                  <a:srgbClr val="ffffff"/>
                </a:solidFill>
                <a:latin typeface="Verdana"/>
                <a:ea typeface="DejaVu Sans"/>
              </a:rPr>
              <a:t>trazabilidade</a:t>
            </a:r>
            <a:r>
              <a:rPr b="0" lang="x-none" sz="1800" spc="437" strike="noStrike">
                <a:solidFill>
                  <a:srgbClr val="ffffff"/>
                </a:solidFill>
                <a:latin typeface="Verdana"/>
                <a:ea typeface="DejaVu Sans"/>
              </a:rPr>
              <a:t> </a:t>
            </a:r>
            <a:r>
              <a:rPr b="0" lang="x-none" sz="1800" spc="-1" strike="noStrike">
                <a:solidFill>
                  <a:srgbClr val="ffffff"/>
                </a:solidFill>
                <a:latin typeface="Verdana"/>
                <a:ea typeface="DejaVu Sans"/>
              </a:rPr>
              <a:t>permítelle</a:t>
            </a:r>
            <a:r>
              <a:rPr b="0" lang="x-none" sz="1800" spc="452" strike="noStrike">
                <a:solidFill>
                  <a:srgbClr val="ffffff"/>
                </a:solidFill>
                <a:latin typeface="Verdana"/>
                <a:ea typeface="DejaVu Sans"/>
              </a:rPr>
              <a:t> </a:t>
            </a:r>
            <a:r>
              <a:rPr b="0" lang="x-none" sz="1800" spc="-1" strike="noStrike">
                <a:solidFill>
                  <a:srgbClr val="ffffff"/>
                </a:solidFill>
                <a:latin typeface="Verdana"/>
                <a:ea typeface="DejaVu Sans"/>
              </a:rPr>
              <a:t>aumentar</a:t>
            </a:r>
            <a:r>
              <a:rPr b="0" lang="x-none" sz="1800" spc="432"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423" strike="noStrike">
                <a:solidFill>
                  <a:srgbClr val="ffffff"/>
                </a:solidFill>
                <a:latin typeface="Verdana"/>
                <a:ea typeface="DejaVu Sans"/>
              </a:rPr>
              <a:t> </a:t>
            </a:r>
            <a:r>
              <a:rPr b="0" lang="x-none" sz="1800" spc="-1" strike="noStrike">
                <a:solidFill>
                  <a:srgbClr val="ffffff"/>
                </a:solidFill>
                <a:latin typeface="Verdana"/>
                <a:ea typeface="DejaVu Sans"/>
              </a:rPr>
              <a:t>confianza</a:t>
            </a:r>
            <a:r>
              <a:rPr b="0" lang="x-none" sz="1800" spc="443" strike="noStrike">
                <a:solidFill>
                  <a:srgbClr val="ffffff"/>
                </a:solidFill>
                <a:latin typeface="Verdana"/>
                <a:ea typeface="DejaVu Sans"/>
              </a:rPr>
              <a:t> </a:t>
            </a:r>
            <a:r>
              <a:rPr b="0" lang="x-none" sz="1800" spc="-26" strike="noStrike">
                <a:solidFill>
                  <a:srgbClr val="ffffff"/>
                </a:solidFill>
                <a:latin typeface="Verdana"/>
                <a:ea typeface="DejaVu Sans"/>
              </a:rPr>
              <a:t>nos </a:t>
            </a:r>
            <a:r>
              <a:rPr b="0" lang="x-none" sz="1800" spc="-1" strike="noStrike">
                <a:solidFill>
                  <a:srgbClr val="ffffff"/>
                </a:solidFill>
                <a:latin typeface="Verdana"/>
                <a:ea typeface="DejaVu Sans"/>
              </a:rPr>
              <a:t>operadores</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comerciais</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facilita</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execución</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dos</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controis</a:t>
            </a:r>
            <a:r>
              <a:rPr b="0" lang="x-none" sz="1800" spc="-46" strike="noStrike">
                <a:solidFill>
                  <a:srgbClr val="ffffff"/>
                </a:solidFill>
                <a:latin typeface="Verdana"/>
                <a:ea typeface="DejaVu Sans"/>
              </a:rPr>
              <a:t> </a:t>
            </a:r>
            <a:r>
              <a:rPr b="0" lang="x-none" sz="1800" spc="-12" strike="noStrike">
                <a:solidFill>
                  <a:srgbClr val="ffffff"/>
                </a:solidFill>
                <a:latin typeface="Verdana"/>
                <a:ea typeface="DejaVu Sans"/>
              </a:rPr>
              <a:t>oficiais.</a:t>
            </a:r>
            <a:endParaRPr b="0" lang="af-NA" sz="1800" spc="-1" strike="noStrike">
              <a:latin typeface="Arial"/>
            </a:endParaRPr>
          </a:p>
        </p:txBody>
      </p:sp>
      <p:pic>
        <p:nvPicPr>
          <p:cNvPr id="447" name="object 16" descr=""/>
          <p:cNvPicPr/>
          <p:nvPr/>
        </p:nvPicPr>
        <p:blipFill>
          <a:blip r:embed="rId11"/>
          <a:stretch/>
        </p:blipFill>
        <p:spPr>
          <a:xfrm>
            <a:off x="8383680" y="6400800"/>
            <a:ext cx="342000" cy="402840"/>
          </a:xfrm>
          <a:prstGeom prst="rect">
            <a:avLst/>
          </a:prstGeom>
          <a:ln w="0">
            <a:noFill/>
          </a:ln>
        </p:spPr>
      </p:pic>
      <p:sp>
        <p:nvSpPr>
          <p:cNvPr id="448"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36A01FAC-3424-4133-A8C4-3482840F3EF1}"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449"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0" name="PlaceHolder 1"/>
          <p:cNvSpPr>
            <a:spLocks noGrp="1"/>
          </p:cNvSpPr>
          <p:nvPr>
            <p:ph type="title"/>
          </p:nvPr>
        </p:nvSpPr>
        <p:spPr>
          <a:xfrm>
            <a:off x="220320" y="32760"/>
            <a:ext cx="3285720" cy="1156680"/>
          </a:xfrm>
          <a:prstGeom prst="rect">
            <a:avLst/>
          </a:prstGeom>
          <a:noFill/>
          <a:ln w="0">
            <a:noFill/>
          </a:ln>
        </p:spPr>
        <p:txBody>
          <a:bodyPr lIns="0" rIns="0" tIns="12240" bIns="0" anchor="t">
            <a:noAutofit/>
          </a:bodyPr>
          <a:p>
            <a:pPr marL="12600">
              <a:lnSpc>
                <a:spcPct val="100000"/>
              </a:lnSpc>
              <a:spcBef>
                <a:spcPts val="96"/>
              </a:spcBef>
              <a:buNone/>
            </a:pPr>
            <a:r>
              <a:rPr b="0" lang="x-none" sz="2800" spc="-12" strike="noStrike">
                <a:solidFill>
                  <a:srgbClr val="ffffff"/>
                </a:solidFill>
                <a:latin typeface="Verdana"/>
              </a:rPr>
              <a:t>Responsabilidades</a:t>
            </a:r>
            <a:endParaRPr b="0" lang="es-ES" sz="2800" spc="-1" strike="noStrike">
              <a:solidFill>
                <a:srgbClr val="000000"/>
              </a:solidFill>
              <a:latin typeface="Arial"/>
            </a:endParaRPr>
          </a:p>
        </p:txBody>
      </p:sp>
      <p:grpSp>
        <p:nvGrpSpPr>
          <p:cNvPr id="451" name="object 3"/>
          <p:cNvGrpSpPr/>
          <p:nvPr/>
        </p:nvGrpSpPr>
        <p:grpSpPr>
          <a:xfrm>
            <a:off x="533520" y="332280"/>
            <a:ext cx="3497760" cy="512640"/>
            <a:chOff x="533520" y="332280"/>
            <a:chExt cx="3497760" cy="512640"/>
          </a:xfrm>
        </p:grpSpPr>
        <p:pic>
          <p:nvPicPr>
            <p:cNvPr id="452" name="object 4" descr=""/>
            <p:cNvPicPr/>
            <p:nvPr/>
          </p:nvPicPr>
          <p:blipFill>
            <a:blip r:embed="rId1"/>
            <a:stretch/>
          </p:blipFill>
          <p:spPr>
            <a:xfrm>
              <a:off x="533520" y="359640"/>
              <a:ext cx="468360" cy="475920"/>
            </a:xfrm>
            <a:prstGeom prst="rect">
              <a:avLst/>
            </a:prstGeom>
            <a:ln w="0">
              <a:noFill/>
            </a:ln>
          </p:spPr>
        </p:pic>
        <p:pic>
          <p:nvPicPr>
            <p:cNvPr id="453" name="object 5" descr=""/>
            <p:cNvPicPr/>
            <p:nvPr/>
          </p:nvPicPr>
          <p:blipFill>
            <a:blip r:embed="rId2"/>
            <a:stretch/>
          </p:blipFill>
          <p:spPr>
            <a:xfrm>
              <a:off x="850320" y="332280"/>
              <a:ext cx="1626480" cy="512640"/>
            </a:xfrm>
            <a:prstGeom prst="rect">
              <a:avLst/>
            </a:prstGeom>
            <a:ln w="0">
              <a:noFill/>
            </a:ln>
          </p:spPr>
        </p:pic>
        <p:pic>
          <p:nvPicPr>
            <p:cNvPr id="454" name="object 6" descr=""/>
            <p:cNvPicPr/>
            <p:nvPr/>
          </p:nvPicPr>
          <p:blipFill>
            <a:blip r:embed="rId3"/>
            <a:stretch/>
          </p:blipFill>
          <p:spPr>
            <a:xfrm>
              <a:off x="2385000" y="332280"/>
              <a:ext cx="1646280" cy="512640"/>
            </a:xfrm>
            <a:prstGeom prst="rect">
              <a:avLst/>
            </a:prstGeom>
            <a:ln w="0">
              <a:noFill/>
            </a:ln>
          </p:spPr>
        </p:pic>
      </p:grpSp>
      <p:sp>
        <p:nvSpPr>
          <p:cNvPr id="455" name="object 7"/>
          <p:cNvSpPr/>
          <p:nvPr/>
        </p:nvSpPr>
        <p:spPr>
          <a:xfrm>
            <a:off x="653760" y="392760"/>
            <a:ext cx="3330720" cy="560880"/>
          </a:xfrm>
          <a:prstGeom prst="rect">
            <a:avLst/>
          </a:prstGeom>
          <a:noFill/>
          <a:ln w="0">
            <a:noFill/>
          </a:ln>
        </p:spPr>
        <p:style>
          <a:lnRef idx="0"/>
          <a:fillRef idx="0"/>
          <a:effectRef idx="0"/>
          <a:fontRef idx="minor"/>
        </p:style>
        <p:txBody>
          <a:bodyPr lIns="0" rIns="0" tIns="12600" bIns="0" anchor="t">
            <a:spAutoFit/>
          </a:bodyPr>
          <a:p>
            <a:pPr marL="339840" indent="-326880">
              <a:lnSpc>
                <a:spcPct val="100000"/>
              </a:lnSpc>
              <a:spcBef>
                <a:spcPts val="99"/>
              </a:spcBef>
              <a:buClr>
                <a:srgbClr val="99ff99"/>
              </a:buClr>
              <a:buFont typeface="Wingdings" charset="2"/>
              <a:buChar char=""/>
              <a:tabLst>
                <a:tab algn="l" pos="339840"/>
                <a:tab algn="l" pos="1875240"/>
              </a:tabLst>
            </a:pPr>
            <a:r>
              <a:rPr b="0" lang="x-none" sz="1800" spc="-12" strike="noStrike">
                <a:solidFill>
                  <a:srgbClr val="ffff99"/>
                </a:solidFill>
                <a:latin typeface="Verdana"/>
                <a:ea typeface="DejaVu Sans"/>
              </a:rPr>
              <a:t>Operadores</a:t>
            </a:r>
            <a:r>
              <a:rPr b="0" lang="x-none" sz="1800" spc="-1" strike="noStrike">
                <a:solidFill>
                  <a:srgbClr val="ffff99"/>
                </a:solidFill>
                <a:latin typeface="Verdana"/>
                <a:ea typeface="DejaVu Sans"/>
              </a:rPr>
              <a:t>	</a:t>
            </a:r>
            <a:r>
              <a:rPr b="0" lang="x-none" sz="1800" spc="-12" strike="noStrike">
                <a:solidFill>
                  <a:srgbClr val="ffff99"/>
                </a:solidFill>
                <a:latin typeface="Verdana"/>
                <a:ea typeface="DejaVu Sans"/>
              </a:rPr>
              <a:t>económicos</a:t>
            </a:r>
            <a:r>
              <a:rPr b="0" lang="x-none" sz="1800" spc="-12" strike="noStrike">
                <a:solidFill>
                  <a:srgbClr val="ffffff"/>
                </a:solidFill>
                <a:latin typeface="Verdana"/>
                <a:ea typeface="DejaVu Sans"/>
              </a:rPr>
              <a:t>:</a:t>
            </a:r>
            <a:endParaRPr b="0" lang="af-NA" sz="1800" spc="-1" strike="noStrike">
              <a:latin typeface="Arial"/>
            </a:endParaRPr>
          </a:p>
        </p:txBody>
      </p:sp>
      <p:sp>
        <p:nvSpPr>
          <p:cNvPr id="456" name="object 8"/>
          <p:cNvSpPr/>
          <p:nvPr/>
        </p:nvSpPr>
        <p:spPr>
          <a:xfrm>
            <a:off x="4171680" y="392760"/>
            <a:ext cx="4481280" cy="28656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tabLst>
                <a:tab algn="l" pos="362520"/>
                <a:tab algn="l" pos="2502000"/>
                <a:tab algn="l" pos="2998440"/>
                <a:tab algn="l" pos="4035960"/>
              </a:tabLst>
            </a:pPr>
            <a:r>
              <a:rPr b="0" lang="x-none" sz="1800" spc="-52" strike="noStrike">
                <a:solidFill>
                  <a:srgbClr val="ffffff"/>
                </a:solidFill>
                <a:latin typeface="Verdana"/>
                <a:ea typeface="DejaVu Sans"/>
              </a:rPr>
              <a:t>a</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responsabilidade</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na</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xestión</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dun</a:t>
            </a:r>
            <a:endParaRPr b="0" lang="af-NA" sz="1800" spc="-1" strike="noStrike">
              <a:latin typeface="Arial"/>
            </a:endParaRPr>
          </a:p>
        </p:txBody>
      </p:sp>
      <p:sp>
        <p:nvSpPr>
          <p:cNvPr id="457" name="object 9"/>
          <p:cNvSpPr/>
          <p:nvPr/>
        </p:nvSpPr>
        <p:spPr>
          <a:xfrm>
            <a:off x="981360" y="667440"/>
            <a:ext cx="7672320" cy="5739840"/>
          </a:xfrm>
          <a:prstGeom prst="rect">
            <a:avLst/>
          </a:prstGeom>
          <a:noFill/>
          <a:ln w="0">
            <a:noFill/>
          </a:ln>
        </p:spPr>
        <p:style>
          <a:lnRef idx="0"/>
          <a:fillRef idx="0"/>
          <a:effectRef idx="0"/>
          <a:fontRef idx="minor"/>
        </p:style>
        <p:txBody>
          <a:bodyPr lIns="0" rIns="0" tIns="12600" bIns="0" anchor="t">
            <a:spAutoFit/>
          </a:bodyPr>
          <a:p>
            <a:pPr marL="12600" algn="just">
              <a:lnSpc>
                <a:spcPct val="100000"/>
              </a:lnSpc>
              <a:spcBef>
                <a:spcPts val="99"/>
              </a:spcBef>
              <a:buNone/>
            </a:pPr>
            <a:r>
              <a:rPr b="0" lang="x-none" sz="1800" spc="-1" strike="noStrike">
                <a:solidFill>
                  <a:srgbClr val="ffffff"/>
                </a:solidFill>
                <a:latin typeface="Verdana"/>
                <a:ea typeface="DejaVu Sans"/>
              </a:rPr>
              <a:t>sistema</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trazabilidade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é</a:t>
            </a:r>
            <a:r>
              <a:rPr b="0" lang="x-none" sz="1800" spc="24" strike="noStrike">
                <a:solidFill>
                  <a:srgbClr val="ffffff"/>
                </a:solidFill>
                <a:latin typeface="Verdana"/>
                <a:ea typeface="DejaVu Sans"/>
              </a:rPr>
              <a:t>  </a:t>
            </a:r>
            <a:r>
              <a:rPr b="0" lang="x-none" sz="1800" spc="-1" strike="noStrike">
                <a:solidFill>
                  <a:srgbClr val="ffffff"/>
                </a:solidFill>
                <a:latin typeface="Verdana"/>
                <a:ea typeface="DejaVu Sans"/>
              </a:rPr>
              <a:t>compartida.</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Normalmente,</a:t>
            </a:r>
            <a:r>
              <a:rPr b="0" lang="x-none" sz="1800" spc="26" strike="noStrike">
                <a:solidFill>
                  <a:srgbClr val="ffffff"/>
                </a:solidFill>
                <a:latin typeface="Verdana"/>
                <a:ea typeface="DejaVu Sans"/>
              </a:rPr>
              <a:t>  </a:t>
            </a:r>
            <a:r>
              <a:rPr b="0" lang="x-none" sz="1800" spc="-12" strike="noStrike">
                <a:solidFill>
                  <a:srgbClr val="ffffff"/>
                </a:solidFill>
                <a:latin typeface="Verdana"/>
                <a:ea typeface="DejaVu Sans"/>
              </a:rPr>
              <a:t>ningún </a:t>
            </a:r>
            <a:r>
              <a:rPr b="0" lang="x-none" sz="1800" spc="-1" strike="noStrike">
                <a:solidFill>
                  <a:srgbClr val="ffffff"/>
                </a:solidFill>
                <a:latin typeface="Verdana"/>
                <a:ea typeface="DejaVu Sans"/>
              </a:rPr>
              <a:t>operador</a:t>
            </a:r>
            <a:r>
              <a:rPr b="0" lang="x-none" sz="1800" spc="180" strike="noStrike">
                <a:solidFill>
                  <a:srgbClr val="ffffff"/>
                </a:solidFill>
                <a:latin typeface="Verdana"/>
                <a:ea typeface="DejaVu Sans"/>
              </a:rPr>
              <a:t> </a:t>
            </a:r>
            <a:r>
              <a:rPr b="0" lang="x-none" sz="1800" spc="-1" strike="noStrike">
                <a:solidFill>
                  <a:srgbClr val="ffffff"/>
                </a:solidFill>
                <a:latin typeface="Verdana"/>
                <a:ea typeface="DejaVu Sans"/>
              </a:rPr>
              <a:t>alimentario</a:t>
            </a:r>
            <a:r>
              <a:rPr b="0" lang="x-none" sz="1800" spc="182" strike="noStrike">
                <a:solidFill>
                  <a:srgbClr val="ffffff"/>
                </a:solidFill>
                <a:latin typeface="Verdana"/>
                <a:ea typeface="DejaVu Sans"/>
              </a:rPr>
              <a:t> </a:t>
            </a:r>
            <a:r>
              <a:rPr b="0" lang="x-none" sz="1800" spc="-1" strike="noStrike">
                <a:solidFill>
                  <a:srgbClr val="ffffff"/>
                </a:solidFill>
                <a:latin typeface="Verdana"/>
                <a:ea typeface="DejaVu Sans"/>
              </a:rPr>
              <a:t>asegura</a:t>
            </a:r>
            <a:r>
              <a:rPr b="0" lang="x-none" sz="1800" spc="168"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180" strike="noStrike">
                <a:solidFill>
                  <a:srgbClr val="ffffff"/>
                </a:solidFill>
                <a:latin typeface="Verdana"/>
                <a:ea typeface="DejaVu Sans"/>
              </a:rPr>
              <a:t> </a:t>
            </a:r>
            <a:r>
              <a:rPr b="0" lang="x-none" sz="1800" spc="-1" strike="noStrike">
                <a:solidFill>
                  <a:srgbClr val="ffffff"/>
                </a:solidFill>
                <a:latin typeface="Verdana"/>
                <a:ea typeface="DejaVu Sans"/>
              </a:rPr>
              <a:t>trazabilidade</a:t>
            </a:r>
            <a:r>
              <a:rPr b="0" lang="x-none" sz="1800" spc="180" strike="noStrike">
                <a:solidFill>
                  <a:srgbClr val="ffffff"/>
                </a:solidFill>
                <a:latin typeface="Verdana"/>
                <a:ea typeface="DejaVu Sans"/>
              </a:rPr>
              <a:t> </a:t>
            </a:r>
            <a:r>
              <a:rPr b="0" lang="x-none" sz="1800" spc="-1" strike="noStrike">
                <a:solidFill>
                  <a:srgbClr val="ffffff"/>
                </a:solidFill>
                <a:latin typeface="Verdana"/>
                <a:ea typeface="DejaVu Sans"/>
              </a:rPr>
              <a:t>ao</a:t>
            </a:r>
            <a:r>
              <a:rPr b="0" lang="x-none" sz="1800" spc="180" strike="noStrike">
                <a:solidFill>
                  <a:srgbClr val="ffffff"/>
                </a:solidFill>
                <a:latin typeface="Verdana"/>
                <a:ea typeface="DejaVu Sans"/>
              </a:rPr>
              <a:t> </a:t>
            </a:r>
            <a:r>
              <a:rPr b="0" lang="x-none" sz="1800" spc="-1" strike="noStrike">
                <a:solidFill>
                  <a:srgbClr val="ffffff"/>
                </a:solidFill>
                <a:latin typeface="Verdana"/>
                <a:ea typeface="DejaVu Sans"/>
              </a:rPr>
              <a:t>longo</a:t>
            </a:r>
            <a:r>
              <a:rPr b="0" lang="x-none" sz="1800" spc="180"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182" strike="noStrike">
                <a:solidFill>
                  <a:srgbClr val="ffffff"/>
                </a:solidFill>
                <a:latin typeface="Verdana"/>
                <a:ea typeface="DejaVu Sans"/>
              </a:rPr>
              <a:t> </a:t>
            </a:r>
            <a:r>
              <a:rPr b="0" lang="x-none" sz="1800" spc="-1" strike="noStrike">
                <a:solidFill>
                  <a:srgbClr val="ffffff"/>
                </a:solidFill>
                <a:latin typeface="Verdana"/>
                <a:ea typeface="DejaVu Sans"/>
              </a:rPr>
              <a:t>toda</a:t>
            </a:r>
            <a:r>
              <a:rPr b="0" lang="x-none" sz="1800" spc="180" strike="noStrike">
                <a:solidFill>
                  <a:srgbClr val="ffffff"/>
                </a:solidFill>
                <a:latin typeface="Verdana"/>
                <a:ea typeface="DejaVu Sans"/>
              </a:rPr>
              <a:t> </a:t>
            </a:r>
            <a:r>
              <a:rPr b="0" lang="x-none" sz="1800" spc="-52" strike="noStrike">
                <a:solidFill>
                  <a:srgbClr val="ffffff"/>
                </a:solidFill>
                <a:latin typeface="Verdana"/>
                <a:ea typeface="DejaVu Sans"/>
              </a:rPr>
              <a:t>a </a:t>
            </a:r>
            <a:r>
              <a:rPr b="0" lang="x-none" sz="1800" spc="-1" strike="noStrike">
                <a:solidFill>
                  <a:srgbClr val="ffffff"/>
                </a:solidFill>
                <a:latin typeface="Verdana"/>
                <a:ea typeface="DejaVu Sans"/>
              </a:rPr>
              <a:t>cadea</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alimentaria.</a:t>
            </a:r>
            <a:r>
              <a:rPr b="0" lang="x-none" sz="1800" spc="18" strike="noStrike">
                <a:solidFill>
                  <a:srgbClr val="ffffff"/>
                </a:solidFill>
                <a:latin typeface="Verdana"/>
                <a:ea typeface="DejaVu Sans"/>
              </a:rPr>
              <a:t> </a:t>
            </a:r>
            <a:r>
              <a:rPr b="0" lang="x-none" sz="1800" spc="-1" strike="noStrike">
                <a:solidFill>
                  <a:srgbClr val="ffffff"/>
                </a:solidFill>
                <a:latin typeface="Verdana"/>
                <a:ea typeface="DejaVu Sans"/>
              </a:rPr>
              <a:t>Polo</a:t>
            </a:r>
            <a:r>
              <a:rPr b="0" lang="x-none" sz="1800" spc="18" strike="noStrike">
                <a:solidFill>
                  <a:srgbClr val="ffffff"/>
                </a:solidFill>
                <a:latin typeface="Verdana"/>
                <a:ea typeface="DejaVu Sans"/>
              </a:rPr>
              <a:t> </a:t>
            </a:r>
            <a:r>
              <a:rPr b="0" lang="x-none" sz="1800" spc="-1" strike="noStrike">
                <a:solidFill>
                  <a:srgbClr val="ffffff"/>
                </a:solidFill>
                <a:latin typeface="Verdana"/>
                <a:ea typeface="DejaVu Sans"/>
              </a:rPr>
              <a:t>tanto,</a:t>
            </a:r>
            <a:r>
              <a:rPr b="0" lang="x-none" sz="1800" spc="18" strike="noStrike">
                <a:solidFill>
                  <a:srgbClr val="ffffff"/>
                </a:solidFill>
                <a:latin typeface="Verdana"/>
                <a:ea typeface="DejaVu Sans"/>
              </a:rPr>
              <a:t> </a:t>
            </a:r>
            <a:r>
              <a:rPr b="0" lang="x-none" sz="1800" spc="-1" strike="noStrike">
                <a:solidFill>
                  <a:srgbClr val="ffffff"/>
                </a:solidFill>
                <a:latin typeface="Verdana"/>
                <a:ea typeface="DejaVu Sans"/>
              </a:rPr>
              <a:t>precísase</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implicación</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24" strike="noStrike">
                <a:solidFill>
                  <a:srgbClr val="ffffff"/>
                </a:solidFill>
                <a:latin typeface="Verdana"/>
                <a:ea typeface="DejaVu Sans"/>
              </a:rPr>
              <a:t> </a:t>
            </a:r>
            <a:r>
              <a:rPr b="0" lang="x-none" sz="1800" spc="-1" strike="noStrike">
                <a:solidFill>
                  <a:srgbClr val="ffffff"/>
                </a:solidFill>
                <a:latin typeface="Verdana"/>
                <a:ea typeface="DejaVu Sans"/>
              </a:rPr>
              <a:t>todos</a:t>
            </a:r>
            <a:r>
              <a:rPr b="0" lang="x-none" sz="1800" spc="24" strike="noStrike">
                <a:solidFill>
                  <a:srgbClr val="ffffff"/>
                </a:solidFill>
                <a:latin typeface="Verdana"/>
                <a:ea typeface="DejaVu Sans"/>
              </a:rPr>
              <a:t> </a:t>
            </a:r>
            <a:r>
              <a:rPr b="0" lang="x-none" sz="1800" spc="-26" strike="noStrike">
                <a:solidFill>
                  <a:srgbClr val="ffffff"/>
                </a:solidFill>
                <a:latin typeface="Verdana"/>
                <a:ea typeface="DejaVu Sans"/>
              </a:rPr>
              <a:t>os </a:t>
            </a:r>
            <a:r>
              <a:rPr b="0" lang="x-none" sz="1800" spc="-1" strike="noStrike">
                <a:solidFill>
                  <a:srgbClr val="ffffff"/>
                </a:solidFill>
                <a:latin typeface="Verdana"/>
                <a:ea typeface="DejaVu Sans"/>
              </a:rPr>
              <a:t>axentes</a:t>
            </a:r>
            <a:r>
              <a:rPr b="0" lang="x-none" sz="1800" spc="214"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222" strike="noStrike">
                <a:solidFill>
                  <a:srgbClr val="ffffff"/>
                </a:solidFill>
                <a:latin typeface="Verdana"/>
                <a:ea typeface="DejaVu Sans"/>
              </a:rPr>
              <a:t>  </a:t>
            </a:r>
            <a:r>
              <a:rPr b="0" lang="x-none" sz="1800" spc="-1" strike="noStrike">
                <a:solidFill>
                  <a:srgbClr val="ffffff"/>
                </a:solidFill>
                <a:latin typeface="Verdana"/>
                <a:ea typeface="DejaVu Sans"/>
              </a:rPr>
              <a:t>cadea</a:t>
            </a:r>
            <a:r>
              <a:rPr b="0" lang="x-none" sz="1800" spc="214" strike="noStrike">
                <a:solidFill>
                  <a:srgbClr val="ffffff"/>
                </a:solidFill>
                <a:latin typeface="Verdana"/>
                <a:ea typeface="DejaVu Sans"/>
              </a:rPr>
              <a:t>  </a:t>
            </a:r>
            <a:r>
              <a:rPr b="0" lang="x-none" sz="1800" spc="-1" strike="noStrike">
                <a:solidFill>
                  <a:srgbClr val="ffffff"/>
                </a:solidFill>
                <a:latin typeface="Verdana"/>
                <a:ea typeface="DejaVu Sans"/>
              </a:rPr>
              <a:t>alimentaria</a:t>
            </a:r>
            <a:r>
              <a:rPr b="0" lang="x-none" sz="1800" spc="216" strike="noStrike">
                <a:solidFill>
                  <a:srgbClr val="ffffff"/>
                </a:solidFill>
                <a:latin typeface="Verdana"/>
                <a:ea typeface="DejaVu Sans"/>
              </a:rPr>
              <a:t>  </a:t>
            </a:r>
            <a:r>
              <a:rPr b="0" lang="x-none" sz="1800" spc="-1" strike="noStrike">
                <a:solidFill>
                  <a:srgbClr val="ffffff"/>
                </a:solidFill>
                <a:latin typeface="Verdana"/>
                <a:ea typeface="DejaVu Sans"/>
              </a:rPr>
              <a:t>para</a:t>
            </a:r>
            <a:r>
              <a:rPr b="0" lang="x-none" sz="1800" spc="216" strike="noStrike">
                <a:solidFill>
                  <a:srgbClr val="ffffff"/>
                </a:solidFill>
                <a:latin typeface="Verdana"/>
                <a:ea typeface="DejaVu Sans"/>
              </a:rPr>
              <a:t>  </a:t>
            </a:r>
            <a:r>
              <a:rPr b="0" lang="x-none" sz="1800" spc="-1" strike="noStrike">
                <a:solidFill>
                  <a:srgbClr val="ffffff"/>
                </a:solidFill>
                <a:latin typeface="Verdana"/>
                <a:ea typeface="DejaVu Sans"/>
              </a:rPr>
              <a:t>garantir</a:t>
            </a:r>
            <a:r>
              <a:rPr b="0" lang="x-none" sz="1800" spc="214" strike="noStrike">
                <a:solidFill>
                  <a:srgbClr val="ffffff"/>
                </a:solidFill>
                <a:latin typeface="Verdana"/>
                <a:ea typeface="DejaVu Sans"/>
              </a:rPr>
              <a:t>  </a:t>
            </a:r>
            <a:r>
              <a:rPr b="0" lang="x-none" sz="1800" spc="-1" strike="noStrike">
                <a:solidFill>
                  <a:srgbClr val="ffffff"/>
                </a:solidFill>
                <a:latin typeface="Verdana"/>
                <a:ea typeface="DejaVu Sans"/>
              </a:rPr>
              <a:t>o</a:t>
            </a:r>
            <a:r>
              <a:rPr b="0" lang="x-none" sz="1800" spc="214" strike="noStrike">
                <a:solidFill>
                  <a:srgbClr val="ffffff"/>
                </a:solidFill>
                <a:latin typeface="Verdana"/>
                <a:ea typeface="DejaVu Sans"/>
              </a:rPr>
              <a:t>  </a:t>
            </a:r>
            <a:r>
              <a:rPr b="0" lang="x-none" sz="1800" spc="-1" strike="noStrike">
                <a:solidFill>
                  <a:srgbClr val="ffffff"/>
                </a:solidFill>
                <a:latin typeface="Verdana"/>
                <a:ea typeface="DejaVu Sans"/>
              </a:rPr>
              <a:t>sistema</a:t>
            </a:r>
            <a:r>
              <a:rPr b="0" lang="x-none" sz="1800" spc="216" strike="noStrike">
                <a:solidFill>
                  <a:srgbClr val="ffffff"/>
                </a:solidFill>
                <a:latin typeface="Verdana"/>
                <a:ea typeface="DejaVu Sans"/>
              </a:rPr>
              <a:t>  </a:t>
            </a:r>
            <a:r>
              <a:rPr b="0" lang="x-none" sz="1800" spc="-26" strike="noStrike">
                <a:solidFill>
                  <a:srgbClr val="ffffff"/>
                </a:solidFill>
                <a:latin typeface="Verdana"/>
                <a:ea typeface="DejaVu Sans"/>
              </a:rPr>
              <a:t>de </a:t>
            </a:r>
            <a:r>
              <a:rPr b="0" lang="x-none" sz="1800" spc="-1" strike="noStrike">
                <a:solidFill>
                  <a:srgbClr val="ffffff"/>
                </a:solidFill>
                <a:latin typeface="Verdana"/>
                <a:ea typeface="DejaVu Sans"/>
              </a:rPr>
              <a:t>trazabilidade.</a:t>
            </a:r>
            <a:r>
              <a:rPr b="0" lang="x-none" sz="1800" spc="-75" strike="noStrike">
                <a:solidFill>
                  <a:srgbClr val="ffffff"/>
                </a:solidFill>
                <a:latin typeface="Verdana"/>
                <a:ea typeface="DejaVu Sans"/>
              </a:rPr>
              <a:t> </a:t>
            </a:r>
            <a:r>
              <a:rPr b="0" lang="x-none" sz="1800" spc="-1" strike="noStrike">
                <a:solidFill>
                  <a:srgbClr val="ffffff"/>
                </a:solidFill>
                <a:latin typeface="Verdana"/>
                <a:ea typeface="DejaVu Sans"/>
              </a:rPr>
              <a:t>Correspóndelle</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aos</a:t>
            </a:r>
            <a:r>
              <a:rPr b="0" lang="x-none" sz="1800" spc="-86" strike="noStrike">
                <a:solidFill>
                  <a:srgbClr val="ffffff"/>
                </a:solidFill>
                <a:latin typeface="Verdana"/>
                <a:ea typeface="DejaVu Sans"/>
              </a:rPr>
              <a:t> </a:t>
            </a:r>
            <a:r>
              <a:rPr b="0" lang="x-none" sz="1800" spc="-1" strike="noStrike">
                <a:solidFill>
                  <a:srgbClr val="ffffff"/>
                </a:solidFill>
                <a:latin typeface="Verdana"/>
                <a:ea typeface="DejaVu Sans"/>
              </a:rPr>
              <a:t>operadores</a:t>
            </a:r>
            <a:r>
              <a:rPr b="0" lang="x-none" sz="1800" spc="-66" strike="noStrike">
                <a:solidFill>
                  <a:srgbClr val="ffffff"/>
                </a:solidFill>
                <a:latin typeface="Verdana"/>
                <a:ea typeface="DejaVu Sans"/>
              </a:rPr>
              <a:t> </a:t>
            </a:r>
            <a:r>
              <a:rPr b="0" lang="x-none" sz="1800" spc="-12" strike="noStrike">
                <a:solidFill>
                  <a:srgbClr val="ffffff"/>
                </a:solidFill>
                <a:latin typeface="Verdana"/>
                <a:ea typeface="DejaVu Sans"/>
              </a:rPr>
              <a:t>económicos:</a:t>
            </a:r>
            <a:endParaRPr b="0" lang="af-NA" sz="1800" spc="-1" strike="noStrike">
              <a:latin typeface="Arial"/>
            </a:endParaRPr>
          </a:p>
          <a:p>
            <a:pPr marL="754920" indent="-228600">
              <a:lnSpc>
                <a:spcPct val="100000"/>
              </a:lnSpc>
              <a:spcBef>
                <a:spcPts val="1406"/>
              </a:spcBef>
              <a:buClr>
                <a:srgbClr val="99ff99"/>
              </a:buClr>
              <a:buFont typeface="Arial MT"/>
              <a:buChar char="•"/>
              <a:tabLst>
                <a:tab algn="l" pos="754920"/>
              </a:tabLst>
            </a:pPr>
            <a:r>
              <a:rPr b="0" lang="x-none" sz="1600" spc="-1" strike="noStrike">
                <a:solidFill>
                  <a:srgbClr val="ffffff"/>
                </a:solidFill>
                <a:latin typeface="Verdana"/>
                <a:ea typeface="DejaVu Sans"/>
              </a:rPr>
              <a:t>Implantar</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o</a:t>
            </a:r>
            <a:r>
              <a:rPr b="0" lang="x-none" sz="1600" spc="-52" strike="noStrike">
                <a:solidFill>
                  <a:srgbClr val="ffffff"/>
                </a:solidFill>
                <a:latin typeface="Verdana"/>
                <a:ea typeface="DejaVu Sans"/>
              </a:rPr>
              <a:t> </a:t>
            </a:r>
            <a:r>
              <a:rPr b="0" lang="x-none" sz="1600" spc="-1" strike="noStrike">
                <a:solidFill>
                  <a:srgbClr val="ffffff"/>
                </a:solidFill>
                <a:latin typeface="Verdana"/>
                <a:ea typeface="DejaVu Sans"/>
              </a:rPr>
              <a:t>sistema</a:t>
            </a:r>
            <a:r>
              <a:rPr b="0" lang="x-none" sz="1600" spc="-12"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55" strike="noStrike">
                <a:solidFill>
                  <a:srgbClr val="ffffff"/>
                </a:solidFill>
                <a:latin typeface="Verdana"/>
                <a:ea typeface="DejaVu Sans"/>
              </a:rPr>
              <a:t> </a:t>
            </a:r>
            <a:r>
              <a:rPr b="0" lang="x-none" sz="1600" spc="-12" strike="noStrike">
                <a:solidFill>
                  <a:srgbClr val="ffffff"/>
                </a:solidFill>
                <a:latin typeface="Verdana"/>
                <a:ea typeface="DejaVu Sans"/>
              </a:rPr>
              <a:t>trazabilidade.</a:t>
            </a:r>
            <a:endParaRPr b="0" lang="af-NA" sz="1600" spc="-1" strike="noStrike">
              <a:latin typeface="Arial"/>
            </a:endParaRPr>
          </a:p>
          <a:p>
            <a:pPr marL="754920" indent="-228600">
              <a:lnSpc>
                <a:spcPct val="100000"/>
              </a:lnSpc>
              <a:spcBef>
                <a:spcPts val="1400"/>
              </a:spcBef>
              <a:buClr>
                <a:srgbClr val="99ff99"/>
              </a:buClr>
              <a:buFont typeface="Arial MT"/>
              <a:buChar char="•"/>
              <a:tabLst>
                <a:tab algn="l" pos="754920"/>
              </a:tabLst>
            </a:pPr>
            <a:r>
              <a:rPr b="0" lang="x-none" sz="1600" spc="-1" strike="noStrike">
                <a:solidFill>
                  <a:srgbClr val="ffffff"/>
                </a:solidFill>
                <a:latin typeface="Verdana"/>
                <a:ea typeface="DejaVu Sans"/>
              </a:rPr>
              <a:t>Dispor</a:t>
            </a:r>
            <a:r>
              <a:rPr b="0" lang="x-none" sz="1600" spc="-32" strike="noStrike">
                <a:solidFill>
                  <a:srgbClr val="ffffff"/>
                </a:solidFill>
                <a:latin typeface="Verdana"/>
                <a:ea typeface="DejaVu Sans"/>
              </a:rPr>
              <a:t> </a:t>
            </a:r>
            <a:r>
              <a:rPr b="0" lang="x-none" sz="1600" spc="-1" strike="noStrike">
                <a:solidFill>
                  <a:srgbClr val="ffffff"/>
                </a:solidFill>
                <a:latin typeface="Verdana"/>
                <a:ea typeface="DejaVu Sans"/>
              </a:rPr>
              <a:t>da</a:t>
            </a:r>
            <a:r>
              <a:rPr b="0" lang="x-none" sz="1600" spc="-60" strike="noStrike">
                <a:solidFill>
                  <a:srgbClr val="ffffff"/>
                </a:solidFill>
                <a:latin typeface="Verdana"/>
                <a:ea typeface="DejaVu Sans"/>
              </a:rPr>
              <a:t> </a:t>
            </a:r>
            <a:r>
              <a:rPr b="0" lang="x-none" sz="1600" spc="-1" strike="noStrike">
                <a:solidFill>
                  <a:srgbClr val="ffffff"/>
                </a:solidFill>
                <a:latin typeface="Verdana"/>
                <a:ea typeface="DejaVu Sans"/>
              </a:rPr>
              <a:t>información</a:t>
            </a:r>
            <a:r>
              <a:rPr b="0" lang="x-none" sz="1600" spc="-21" strike="noStrike">
                <a:solidFill>
                  <a:srgbClr val="ffffff"/>
                </a:solidFill>
                <a:latin typeface="Verdana"/>
                <a:ea typeface="DejaVu Sans"/>
              </a:rPr>
              <a:t> </a:t>
            </a:r>
            <a:r>
              <a:rPr b="0" lang="x-none" sz="1600" spc="-12" strike="noStrike">
                <a:solidFill>
                  <a:srgbClr val="ffffff"/>
                </a:solidFill>
                <a:latin typeface="Verdana"/>
                <a:ea typeface="DejaVu Sans"/>
              </a:rPr>
              <a:t>necesaria.</a:t>
            </a:r>
            <a:endParaRPr b="0" lang="af-NA" sz="1600" spc="-1" strike="noStrike">
              <a:latin typeface="Arial"/>
            </a:endParaRPr>
          </a:p>
          <a:p>
            <a:pPr marL="754920" indent="-228600">
              <a:lnSpc>
                <a:spcPct val="100000"/>
              </a:lnSpc>
              <a:spcBef>
                <a:spcPts val="1395"/>
              </a:spcBef>
              <a:buClr>
                <a:srgbClr val="99ff99"/>
              </a:buClr>
              <a:buFont typeface="Arial MT"/>
              <a:buChar char="•"/>
              <a:tabLst>
                <a:tab algn="l" pos="754920"/>
              </a:tabLst>
            </a:pPr>
            <a:r>
              <a:rPr b="0" lang="x-none" sz="1600" spc="-1" strike="noStrike">
                <a:solidFill>
                  <a:srgbClr val="ffffff"/>
                </a:solidFill>
                <a:latin typeface="Verdana"/>
                <a:ea typeface="DejaVu Sans"/>
              </a:rPr>
              <a:t>Garantir</a:t>
            </a:r>
            <a:r>
              <a:rPr b="0" lang="x-none" sz="1600" spc="-46" strike="noStrike">
                <a:solidFill>
                  <a:srgbClr val="ffffff"/>
                </a:solidFill>
                <a:latin typeface="Verdana"/>
                <a:ea typeface="DejaVu Sans"/>
              </a:rPr>
              <a:t> </a:t>
            </a:r>
            <a:r>
              <a:rPr b="0" lang="x-none" sz="1600" spc="-1" strike="noStrike">
                <a:solidFill>
                  <a:srgbClr val="ffffff"/>
                </a:solidFill>
                <a:latin typeface="Verdana"/>
                <a:ea typeface="DejaVu Sans"/>
              </a:rPr>
              <a:t>a</a:t>
            </a:r>
            <a:r>
              <a:rPr b="0" lang="x-none" sz="1600" spc="-60" strike="noStrike">
                <a:solidFill>
                  <a:srgbClr val="ffffff"/>
                </a:solidFill>
                <a:latin typeface="Verdana"/>
                <a:ea typeface="DejaVu Sans"/>
              </a:rPr>
              <a:t> </a:t>
            </a:r>
            <a:r>
              <a:rPr b="0" lang="x-none" sz="1600" spc="-1" strike="noStrike">
                <a:solidFill>
                  <a:srgbClr val="ffffff"/>
                </a:solidFill>
                <a:latin typeface="Verdana"/>
                <a:ea typeface="DejaVu Sans"/>
              </a:rPr>
              <a:t>calidade</a:t>
            </a:r>
            <a:r>
              <a:rPr b="0" lang="x-none" sz="1600" spc="-32" strike="noStrike">
                <a:solidFill>
                  <a:srgbClr val="ffffff"/>
                </a:solidFill>
                <a:latin typeface="Verdana"/>
                <a:ea typeface="DejaVu Sans"/>
              </a:rPr>
              <a:t> </a:t>
            </a:r>
            <a:r>
              <a:rPr b="0" lang="x-none" sz="1600" spc="-1" strike="noStrike">
                <a:solidFill>
                  <a:srgbClr val="ffffff"/>
                </a:solidFill>
                <a:latin typeface="Verdana"/>
                <a:ea typeface="DejaVu Sans"/>
              </a:rPr>
              <a:t>e</a:t>
            </a:r>
            <a:r>
              <a:rPr b="0" lang="x-none" sz="1600" spc="-66" strike="noStrike">
                <a:solidFill>
                  <a:srgbClr val="ffffff"/>
                </a:solidFill>
                <a:latin typeface="Verdana"/>
                <a:ea typeface="DejaVu Sans"/>
              </a:rPr>
              <a:t> </a:t>
            </a:r>
            <a:r>
              <a:rPr b="0" lang="x-none" sz="1600" spc="-1" strike="noStrike">
                <a:solidFill>
                  <a:srgbClr val="ffffff"/>
                </a:solidFill>
                <a:latin typeface="Verdana"/>
                <a:ea typeface="DejaVu Sans"/>
              </a:rPr>
              <a:t>certificación</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da</a:t>
            </a:r>
            <a:r>
              <a:rPr b="0" lang="x-none" sz="1600" spc="-55" strike="noStrike">
                <a:solidFill>
                  <a:srgbClr val="ffffff"/>
                </a:solidFill>
                <a:latin typeface="Verdana"/>
                <a:ea typeface="DejaVu Sans"/>
              </a:rPr>
              <a:t> </a:t>
            </a:r>
            <a:r>
              <a:rPr b="0" lang="x-none" sz="1600" spc="-12" strike="noStrike">
                <a:solidFill>
                  <a:srgbClr val="ffffff"/>
                </a:solidFill>
                <a:latin typeface="Verdana"/>
                <a:ea typeface="DejaVu Sans"/>
              </a:rPr>
              <a:t>produción.</a:t>
            </a:r>
            <a:endParaRPr b="0" lang="af-NA" sz="1600" spc="-1" strike="noStrike">
              <a:latin typeface="Arial"/>
            </a:endParaRPr>
          </a:p>
          <a:p>
            <a:pPr marL="754920" indent="-228600">
              <a:lnSpc>
                <a:spcPct val="100000"/>
              </a:lnSpc>
              <a:spcBef>
                <a:spcPts val="1406"/>
              </a:spcBef>
              <a:buClr>
                <a:srgbClr val="99ff99"/>
              </a:buClr>
              <a:buFont typeface="Arial MT"/>
              <a:buChar char="•"/>
              <a:tabLst>
                <a:tab algn="l" pos="754920"/>
              </a:tabLst>
            </a:pPr>
            <a:r>
              <a:rPr b="0" lang="x-none" sz="1600" spc="-1" strike="noStrike">
                <a:solidFill>
                  <a:srgbClr val="ffffff"/>
                </a:solidFill>
                <a:latin typeface="Verdana"/>
                <a:ea typeface="DejaVu Sans"/>
              </a:rPr>
              <a:t>Colaborar</a:t>
            </a:r>
            <a:r>
              <a:rPr b="0" lang="x-none" sz="1600" spc="-60" strike="noStrike">
                <a:solidFill>
                  <a:srgbClr val="ffffff"/>
                </a:solidFill>
                <a:latin typeface="Verdana"/>
                <a:ea typeface="DejaVu Sans"/>
              </a:rPr>
              <a:t> </a:t>
            </a:r>
            <a:r>
              <a:rPr b="0" lang="x-none" sz="1600" spc="-1" strike="noStrike">
                <a:solidFill>
                  <a:srgbClr val="ffffff"/>
                </a:solidFill>
                <a:latin typeface="Verdana"/>
                <a:ea typeface="DejaVu Sans"/>
              </a:rPr>
              <a:t>coas</a:t>
            </a:r>
            <a:r>
              <a:rPr b="0" lang="x-none" sz="1600" spc="-75" strike="noStrike">
                <a:solidFill>
                  <a:srgbClr val="ffffff"/>
                </a:solidFill>
                <a:latin typeface="Verdana"/>
                <a:ea typeface="DejaVu Sans"/>
              </a:rPr>
              <a:t> </a:t>
            </a:r>
            <a:r>
              <a:rPr b="0" lang="x-none" sz="1600" spc="-1" strike="noStrike">
                <a:solidFill>
                  <a:srgbClr val="ffffff"/>
                </a:solidFill>
                <a:latin typeface="Verdana"/>
                <a:ea typeface="DejaVu Sans"/>
              </a:rPr>
              <a:t>autoridades</a:t>
            </a:r>
            <a:r>
              <a:rPr b="0" lang="x-none" sz="1600" spc="-41" strike="noStrike">
                <a:solidFill>
                  <a:srgbClr val="ffffff"/>
                </a:solidFill>
                <a:latin typeface="Verdana"/>
                <a:ea typeface="DejaVu Sans"/>
              </a:rPr>
              <a:t> </a:t>
            </a:r>
            <a:r>
              <a:rPr b="0" lang="x-none" sz="1600" spc="-12" strike="noStrike">
                <a:solidFill>
                  <a:srgbClr val="ffffff"/>
                </a:solidFill>
                <a:latin typeface="Verdana"/>
                <a:ea typeface="DejaVu Sans"/>
              </a:rPr>
              <a:t>competentes.</a:t>
            </a:r>
            <a:endParaRPr b="0" lang="af-NA" sz="1600" spc="-1" strike="noStrike">
              <a:latin typeface="Arial"/>
            </a:endParaRPr>
          </a:p>
          <a:p>
            <a:pPr marL="754920" indent="-228600">
              <a:lnSpc>
                <a:spcPct val="100000"/>
              </a:lnSpc>
              <a:spcBef>
                <a:spcPts val="1406"/>
              </a:spcBef>
              <a:buClr>
                <a:srgbClr val="99ff99"/>
              </a:buClr>
              <a:buFont typeface="Arial MT"/>
              <a:buChar char="•"/>
              <a:tabLst>
                <a:tab algn="l" pos="754920"/>
              </a:tabLst>
            </a:pPr>
            <a:r>
              <a:rPr b="0" lang="x-none" sz="1600" spc="-1" strike="noStrike">
                <a:solidFill>
                  <a:srgbClr val="ffffff"/>
                </a:solidFill>
                <a:latin typeface="Verdana"/>
                <a:ea typeface="DejaVu Sans"/>
              </a:rPr>
              <a:t>Proceder</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á</a:t>
            </a:r>
            <a:r>
              <a:rPr b="0" lang="x-none" sz="1600" spc="-52" strike="noStrike">
                <a:solidFill>
                  <a:srgbClr val="ffffff"/>
                </a:solidFill>
                <a:latin typeface="Verdana"/>
                <a:ea typeface="DejaVu Sans"/>
              </a:rPr>
              <a:t> </a:t>
            </a:r>
            <a:r>
              <a:rPr b="0" lang="x-none" sz="1600" spc="-1" strike="noStrike">
                <a:solidFill>
                  <a:srgbClr val="ffffff"/>
                </a:solidFill>
                <a:latin typeface="Verdana"/>
                <a:ea typeface="DejaVu Sans"/>
              </a:rPr>
              <a:t>retirada</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52" strike="noStrike">
                <a:solidFill>
                  <a:srgbClr val="ffffff"/>
                </a:solidFill>
                <a:latin typeface="Verdana"/>
                <a:ea typeface="DejaVu Sans"/>
              </a:rPr>
              <a:t> </a:t>
            </a:r>
            <a:r>
              <a:rPr b="0" lang="x-none" sz="1600" spc="-1" strike="noStrike">
                <a:solidFill>
                  <a:srgbClr val="ffffff"/>
                </a:solidFill>
                <a:latin typeface="Verdana"/>
                <a:ea typeface="DejaVu Sans"/>
              </a:rPr>
              <a:t>los</a:t>
            </a:r>
            <a:r>
              <a:rPr b="0" lang="x-none" sz="1600" spc="-32" strike="noStrike">
                <a:solidFill>
                  <a:srgbClr val="ffffff"/>
                </a:solidFill>
                <a:latin typeface="Verdana"/>
                <a:ea typeface="DejaVu Sans"/>
              </a:rPr>
              <a:t> </a:t>
            </a:r>
            <a:r>
              <a:rPr b="0" lang="x-none" sz="1600" spc="-12" strike="noStrike">
                <a:solidFill>
                  <a:srgbClr val="ffffff"/>
                </a:solidFill>
                <a:latin typeface="Verdana"/>
                <a:ea typeface="DejaVu Sans"/>
              </a:rPr>
              <a:t>produtos.</a:t>
            </a:r>
            <a:endParaRPr b="0" lang="af-NA" sz="1600" spc="-1" strike="noStrike">
              <a:latin typeface="Arial"/>
            </a:endParaRPr>
          </a:p>
          <a:p>
            <a:pPr marL="756360" algn="just">
              <a:lnSpc>
                <a:spcPct val="100000"/>
              </a:lnSpc>
              <a:spcBef>
                <a:spcPts val="1395"/>
              </a:spcBef>
              <a:buNone/>
              <a:tabLst>
                <a:tab algn="l" pos="754920"/>
              </a:tabLst>
            </a:pPr>
            <a:r>
              <a:rPr b="0" lang="x-none" sz="1800" spc="-1" strike="noStrike">
                <a:solidFill>
                  <a:srgbClr val="ffffff"/>
                </a:solidFill>
                <a:latin typeface="Verdana"/>
                <a:ea typeface="DejaVu Sans"/>
              </a:rPr>
              <a:t>No</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caso</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63" strike="noStrike">
                <a:solidFill>
                  <a:srgbClr val="ffffff"/>
                </a:solidFill>
                <a:latin typeface="Verdana"/>
                <a:ea typeface="DejaVu Sans"/>
              </a:rPr>
              <a:t> </a:t>
            </a:r>
            <a:r>
              <a:rPr b="0" lang="x-none" sz="1800" spc="-1" strike="noStrike">
                <a:solidFill>
                  <a:srgbClr val="ffffff"/>
                </a:solidFill>
                <a:latin typeface="Verdana"/>
                <a:ea typeface="DejaVu Sans"/>
              </a:rPr>
              <a:t>empresas</a:t>
            </a:r>
            <a:r>
              <a:rPr b="0" lang="x-none" sz="1800" spc="63"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72" strike="noStrike">
                <a:solidFill>
                  <a:srgbClr val="ffffff"/>
                </a:solidFill>
                <a:latin typeface="Verdana"/>
                <a:ea typeface="DejaVu Sans"/>
              </a:rPr>
              <a:t> </a:t>
            </a:r>
            <a:r>
              <a:rPr b="0" lang="x-none" sz="1800" spc="-1" strike="noStrike">
                <a:solidFill>
                  <a:srgbClr val="ffffff"/>
                </a:solidFill>
                <a:latin typeface="Verdana"/>
                <a:ea typeface="DejaVu Sans"/>
              </a:rPr>
              <a:t>venda</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polo</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miúdo</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52" strike="noStrike">
                <a:solidFill>
                  <a:srgbClr val="ffffff"/>
                </a:solidFill>
                <a:latin typeface="Verdana"/>
                <a:ea typeface="DejaVu Sans"/>
              </a:rPr>
              <a:t> </a:t>
            </a:r>
            <a:r>
              <a:rPr b="0" lang="x-none" sz="1800" spc="-12" strike="noStrike">
                <a:solidFill>
                  <a:srgbClr val="ffffff"/>
                </a:solidFill>
                <a:latin typeface="Verdana"/>
                <a:ea typeface="DejaVu Sans"/>
              </a:rPr>
              <a:t>distribución, </a:t>
            </a:r>
            <a:r>
              <a:rPr b="0" lang="x-none" sz="1800" spc="-1" strike="noStrike">
                <a:solidFill>
                  <a:srgbClr val="ffffff"/>
                </a:solidFill>
                <a:latin typeface="Verdana"/>
                <a:ea typeface="DejaVu Sans"/>
              </a:rPr>
              <a:t>dentro</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dos</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límites</a:t>
            </a:r>
            <a:r>
              <a:rPr b="0" lang="x-none" sz="1800" spc="77" strike="noStrike">
                <a:solidFill>
                  <a:srgbClr val="ffffff"/>
                </a:solidFill>
                <a:latin typeface="Verdana"/>
                <a:ea typeface="DejaVu Sans"/>
              </a:rPr>
              <a:t>  </a:t>
            </a:r>
            <a:r>
              <a:rPr b="0" lang="x-none" sz="1800" spc="-1" strike="noStrike">
                <a:solidFill>
                  <a:srgbClr val="ffffff"/>
                </a:solidFill>
                <a:latin typeface="Verdana"/>
                <a:ea typeface="DejaVu Sans"/>
              </a:rPr>
              <a:t>das</a:t>
            </a:r>
            <a:r>
              <a:rPr b="0" lang="x-none" sz="1800" spc="89" strike="noStrike">
                <a:solidFill>
                  <a:srgbClr val="ffffff"/>
                </a:solidFill>
                <a:latin typeface="Verdana"/>
                <a:ea typeface="DejaVu Sans"/>
              </a:rPr>
              <a:t>  </a:t>
            </a:r>
            <a:r>
              <a:rPr b="0" lang="x-none" sz="1800" spc="-1" strike="noStrike">
                <a:solidFill>
                  <a:srgbClr val="ffffff"/>
                </a:solidFill>
                <a:latin typeface="Verdana"/>
                <a:ea typeface="DejaVu Sans"/>
              </a:rPr>
              <a:t>actividades</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que</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leven</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83" strike="noStrike">
                <a:solidFill>
                  <a:srgbClr val="ffffff"/>
                </a:solidFill>
                <a:latin typeface="Verdana"/>
                <a:ea typeface="DejaVu Sans"/>
              </a:rPr>
              <a:t>  </a:t>
            </a:r>
            <a:r>
              <a:rPr b="0" lang="x-none" sz="1800" spc="-12" strike="noStrike">
                <a:solidFill>
                  <a:srgbClr val="ffffff"/>
                </a:solidFill>
                <a:latin typeface="Verdana"/>
                <a:ea typeface="DejaVu Sans"/>
              </a:rPr>
              <a:t>cabo, deben:</a:t>
            </a:r>
            <a:endParaRPr b="0" lang="af-NA" sz="1800" spc="-1" strike="noStrike">
              <a:latin typeface="Arial"/>
            </a:endParaRPr>
          </a:p>
          <a:p>
            <a:pPr marL="754920" indent="-228600">
              <a:lnSpc>
                <a:spcPct val="100000"/>
              </a:lnSpc>
              <a:spcBef>
                <a:spcPts val="1406"/>
              </a:spcBef>
              <a:buClr>
                <a:srgbClr val="99ff99"/>
              </a:buClr>
              <a:buFont typeface="Arial MT"/>
              <a:buChar char="•"/>
              <a:tabLst>
                <a:tab algn="l" pos="754920"/>
              </a:tabLst>
            </a:pPr>
            <a:r>
              <a:rPr b="0" lang="x-none" sz="1500" spc="-1" strike="noStrike">
                <a:solidFill>
                  <a:srgbClr val="ffffff"/>
                </a:solidFill>
                <a:latin typeface="Verdana"/>
                <a:ea typeface="DejaVu Sans"/>
              </a:rPr>
              <a:t>Retirar</a:t>
            </a:r>
            <a:r>
              <a:rPr b="0" lang="x-none" sz="1500" spc="-55" strike="noStrike">
                <a:solidFill>
                  <a:srgbClr val="ffffff"/>
                </a:solidFill>
                <a:latin typeface="Verdana"/>
                <a:ea typeface="DejaVu Sans"/>
              </a:rPr>
              <a:t> </a:t>
            </a:r>
            <a:r>
              <a:rPr b="0" lang="x-none" sz="1500" spc="-1" strike="noStrike">
                <a:solidFill>
                  <a:srgbClr val="ffffff"/>
                </a:solidFill>
                <a:latin typeface="Verdana"/>
                <a:ea typeface="DejaVu Sans"/>
              </a:rPr>
              <a:t>os</a:t>
            </a:r>
            <a:r>
              <a:rPr b="0" lang="x-none" sz="1500" spc="-35" strike="noStrike">
                <a:solidFill>
                  <a:srgbClr val="ffffff"/>
                </a:solidFill>
                <a:latin typeface="Verdana"/>
                <a:ea typeface="DejaVu Sans"/>
              </a:rPr>
              <a:t> </a:t>
            </a:r>
            <a:r>
              <a:rPr b="0" lang="x-none" sz="1500" spc="-1" strike="noStrike">
                <a:solidFill>
                  <a:srgbClr val="ffffff"/>
                </a:solidFill>
                <a:latin typeface="Verdana"/>
                <a:ea typeface="DejaVu Sans"/>
              </a:rPr>
              <a:t>produtos</a:t>
            </a:r>
            <a:r>
              <a:rPr b="0" lang="x-none" sz="1500" spc="-32" strike="noStrike">
                <a:solidFill>
                  <a:srgbClr val="ffffff"/>
                </a:solidFill>
                <a:latin typeface="Verdana"/>
                <a:ea typeface="DejaVu Sans"/>
              </a:rPr>
              <a:t> </a:t>
            </a:r>
            <a:r>
              <a:rPr b="0" lang="x-none" sz="1500" spc="-1" strike="noStrike">
                <a:solidFill>
                  <a:srgbClr val="ffffff"/>
                </a:solidFill>
                <a:latin typeface="Verdana"/>
                <a:ea typeface="DejaVu Sans"/>
              </a:rPr>
              <a:t>que</a:t>
            </a:r>
            <a:r>
              <a:rPr b="0" lang="x-none" sz="1500" spc="-55" strike="noStrike">
                <a:solidFill>
                  <a:srgbClr val="ffffff"/>
                </a:solidFill>
                <a:latin typeface="Verdana"/>
                <a:ea typeface="DejaVu Sans"/>
              </a:rPr>
              <a:t> </a:t>
            </a:r>
            <a:r>
              <a:rPr b="0" lang="x-none" sz="1500" spc="-1" strike="noStrike">
                <a:solidFill>
                  <a:srgbClr val="ffffff"/>
                </a:solidFill>
                <a:latin typeface="Verdana"/>
                <a:ea typeface="DejaVu Sans"/>
              </a:rPr>
              <a:t>non</a:t>
            </a:r>
            <a:r>
              <a:rPr b="0" lang="x-none" sz="1500" spc="-52" strike="noStrike">
                <a:solidFill>
                  <a:srgbClr val="ffffff"/>
                </a:solidFill>
                <a:latin typeface="Verdana"/>
                <a:ea typeface="DejaVu Sans"/>
              </a:rPr>
              <a:t> </a:t>
            </a:r>
            <a:r>
              <a:rPr b="0" lang="x-none" sz="1500" spc="-1" strike="noStrike">
                <a:solidFill>
                  <a:srgbClr val="ffffff"/>
                </a:solidFill>
                <a:latin typeface="Verdana"/>
                <a:ea typeface="DejaVu Sans"/>
              </a:rPr>
              <a:t>se</a:t>
            </a:r>
            <a:r>
              <a:rPr b="0" lang="x-none" sz="1500" spc="-52" strike="noStrike">
                <a:solidFill>
                  <a:srgbClr val="ffffff"/>
                </a:solidFill>
                <a:latin typeface="Verdana"/>
                <a:ea typeface="DejaVu Sans"/>
              </a:rPr>
              <a:t> </a:t>
            </a:r>
            <a:r>
              <a:rPr b="0" lang="x-none" sz="1500" spc="-1" strike="noStrike">
                <a:solidFill>
                  <a:srgbClr val="ffffff"/>
                </a:solidFill>
                <a:latin typeface="Verdana"/>
                <a:ea typeface="DejaVu Sans"/>
              </a:rPr>
              <a:t>axusten</a:t>
            </a:r>
            <a:r>
              <a:rPr b="0" lang="x-none" sz="1500" spc="-41" strike="noStrike">
                <a:solidFill>
                  <a:srgbClr val="ffffff"/>
                </a:solidFill>
                <a:latin typeface="Verdana"/>
                <a:ea typeface="DejaVu Sans"/>
              </a:rPr>
              <a:t> </a:t>
            </a:r>
            <a:r>
              <a:rPr b="0" lang="x-none" sz="1500" spc="-1" strike="noStrike">
                <a:solidFill>
                  <a:srgbClr val="ffffff"/>
                </a:solidFill>
                <a:latin typeface="Verdana"/>
                <a:ea typeface="DejaVu Sans"/>
              </a:rPr>
              <a:t>aos</a:t>
            </a:r>
            <a:r>
              <a:rPr b="0" lang="x-none" sz="1500" spc="-52" strike="noStrike">
                <a:solidFill>
                  <a:srgbClr val="ffffff"/>
                </a:solidFill>
                <a:latin typeface="Verdana"/>
                <a:ea typeface="DejaVu Sans"/>
              </a:rPr>
              <a:t> </a:t>
            </a:r>
            <a:r>
              <a:rPr b="0" lang="x-none" sz="1500" spc="-1" strike="noStrike">
                <a:solidFill>
                  <a:srgbClr val="ffffff"/>
                </a:solidFill>
                <a:latin typeface="Verdana"/>
                <a:ea typeface="DejaVu Sans"/>
              </a:rPr>
              <a:t>requisitos</a:t>
            </a:r>
            <a:r>
              <a:rPr b="0" lang="x-none" sz="1500" spc="-7" strike="noStrike">
                <a:solidFill>
                  <a:srgbClr val="ffffff"/>
                </a:solidFill>
                <a:latin typeface="Verdana"/>
                <a:ea typeface="DejaVu Sans"/>
              </a:rPr>
              <a:t> </a:t>
            </a:r>
            <a:r>
              <a:rPr b="0" lang="x-none" sz="1500" spc="-1" strike="noStrike">
                <a:solidFill>
                  <a:srgbClr val="ffffff"/>
                </a:solidFill>
                <a:latin typeface="Verdana"/>
                <a:ea typeface="DejaVu Sans"/>
              </a:rPr>
              <a:t>de</a:t>
            </a:r>
            <a:r>
              <a:rPr b="0" lang="x-none" sz="1500" spc="-55" strike="noStrike">
                <a:solidFill>
                  <a:srgbClr val="ffffff"/>
                </a:solidFill>
                <a:latin typeface="Verdana"/>
                <a:ea typeface="DejaVu Sans"/>
              </a:rPr>
              <a:t> </a:t>
            </a:r>
            <a:r>
              <a:rPr b="0" lang="x-none" sz="1500" spc="-12" strike="noStrike">
                <a:solidFill>
                  <a:srgbClr val="ffffff"/>
                </a:solidFill>
                <a:latin typeface="Verdana"/>
                <a:ea typeface="DejaVu Sans"/>
              </a:rPr>
              <a:t>seguridade.</a:t>
            </a:r>
            <a:endParaRPr b="0" lang="af-NA" sz="1500" spc="-1" strike="noStrike">
              <a:latin typeface="Arial"/>
            </a:endParaRPr>
          </a:p>
          <a:p>
            <a:pPr marL="754920" indent="-228600">
              <a:lnSpc>
                <a:spcPct val="100000"/>
              </a:lnSpc>
              <a:spcBef>
                <a:spcPts val="1406"/>
              </a:spcBef>
              <a:buClr>
                <a:srgbClr val="99ff99"/>
              </a:buClr>
              <a:buFont typeface="Arial MT"/>
              <a:buChar char="•"/>
              <a:tabLst>
                <a:tab algn="l" pos="754920"/>
              </a:tabLst>
            </a:pPr>
            <a:r>
              <a:rPr b="0" lang="x-none" sz="1600" spc="-1" strike="noStrike">
                <a:solidFill>
                  <a:srgbClr val="ffffff"/>
                </a:solidFill>
                <a:latin typeface="Verdana"/>
                <a:ea typeface="DejaVu Sans"/>
              </a:rPr>
              <a:t>Facilitar</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a</a:t>
            </a:r>
            <a:r>
              <a:rPr b="0" lang="x-none" sz="1600" spc="-72" strike="noStrike">
                <a:solidFill>
                  <a:srgbClr val="ffffff"/>
                </a:solidFill>
                <a:latin typeface="Verdana"/>
                <a:ea typeface="DejaVu Sans"/>
              </a:rPr>
              <a:t> </a:t>
            </a:r>
            <a:r>
              <a:rPr b="0" lang="x-none" sz="1600" spc="-1" strike="noStrike">
                <a:solidFill>
                  <a:srgbClr val="ffffff"/>
                </a:solidFill>
                <a:latin typeface="Verdana"/>
                <a:ea typeface="DejaVu Sans"/>
              </a:rPr>
              <a:t>información</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pertinente</a:t>
            </a:r>
            <a:r>
              <a:rPr b="0" lang="x-none" sz="1600" spc="-52" strike="noStrike">
                <a:solidFill>
                  <a:srgbClr val="ffffff"/>
                </a:solidFill>
                <a:latin typeface="Verdana"/>
                <a:ea typeface="DejaVu Sans"/>
              </a:rPr>
              <a:t> </a:t>
            </a:r>
            <a:r>
              <a:rPr b="0" lang="x-none" sz="1600" spc="-1" strike="noStrike">
                <a:solidFill>
                  <a:srgbClr val="ffffff"/>
                </a:solidFill>
                <a:latin typeface="Verdana"/>
                <a:ea typeface="DejaVu Sans"/>
              </a:rPr>
              <a:t>para</a:t>
            </a:r>
            <a:r>
              <a:rPr b="0" lang="x-none" sz="1600" spc="-60" strike="noStrike">
                <a:solidFill>
                  <a:srgbClr val="ffffff"/>
                </a:solidFill>
                <a:latin typeface="Verdana"/>
                <a:ea typeface="DejaVu Sans"/>
              </a:rPr>
              <a:t> </a:t>
            </a:r>
            <a:r>
              <a:rPr b="0" lang="x-none" sz="1600" spc="-1" strike="noStrike">
                <a:solidFill>
                  <a:srgbClr val="ffffff"/>
                </a:solidFill>
                <a:latin typeface="Verdana"/>
                <a:ea typeface="DejaVu Sans"/>
              </a:rPr>
              <a:t>a</a:t>
            </a:r>
            <a:r>
              <a:rPr b="0" lang="x-none" sz="1600" spc="-75" strike="noStrike">
                <a:solidFill>
                  <a:srgbClr val="ffffff"/>
                </a:solidFill>
                <a:latin typeface="Verdana"/>
                <a:ea typeface="DejaVu Sans"/>
              </a:rPr>
              <a:t> </a:t>
            </a:r>
            <a:r>
              <a:rPr b="0" lang="x-none" sz="1600" spc="-1" strike="noStrike">
                <a:solidFill>
                  <a:srgbClr val="ffffff"/>
                </a:solidFill>
                <a:latin typeface="Verdana"/>
                <a:ea typeface="DejaVu Sans"/>
              </a:rPr>
              <a:t>súa</a:t>
            </a:r>
            <a:r>
              <a:rPr b="0" lang="x-none" sz="1600" spc="-55" strike="noStrike">
                <a:solidFill>
                  <a:srgbClr val="ffffff"/>
                </a:solidFill>
                <a:latin typeface="Verdana"/>
                <a:ea typeface="DejaVu Sans"/>
              </a:rPr>
              <a:t> </a:t>
            </a:r>
            <a:r>
              <a:rPr b="0" lang="x-none" sz="1600" spc="-12" strike="noStrike">
                <a:solidFill>
                  <a:srgbClr val="ffffff"/>
                </a:solidFill>
                <a:latin typeface="Verdana"/>
                <a:ea typeface="DejaVu Sans"/>
              </a:rPr>
              <a:t>trazabilidade.</a:t>
            </a:r>
            <a:endParaRPr b="0" lang="af-NA" sz="1600" spc="-1" strike="noStrike">
              <a:latin typeface="Arial"/>
            </a:endParaRPr>
          </a:p>
          <a:p>
            <a:pPr marL="754920" indent="-228600">
              <a:lnSpc>
                <a:spcPct val="100000"/>
              </a:lnSpc>
              <a:spcBef>
                <a:spcPts val="1389"/>
              </a:spcBef>
              <a:buClr>
                <a:srgbClr val="99ff99"/>
              </a:buClr>
              <a:buFont typeface="Arial MT"/>
              <a:buChar char="•"/>
              <a:tabLst>
                <a:tab algn="l" pos="754920"/>
              </a:tabLst>
            </a:pPr>
            <a:r>
              <a:rPr b="0" lang="x-none" sz="1600" spc="-1" strike="noStrike">
                <a:solidFill>
                  <a:srgbClr val="ffffff"/>
                </a:solidFill>
                <a:latin typeface="Verdana"/>
                <a:ea typeface="DejaVu Sans"/>
              </a:rPr>
              <a:t>Cooperar</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cos</a:t>
            </a:r>
            <a:r>
              <a:rPr b="0" lang="x-none" sz="1600" spc="-35" strike="noStrike">
                <a:solidFill>
                  <a:srgbClr val="ffffff"/>
                </a:solidFill>
                <a:latin typeface="Verdana"/>
                <a:ea typeface="DejaVu Sans"/>
              </a:rPr>
              <a:t> </a:t>
            </a:r>
            <a:r>
              <a:rPr b="0" lang="x-none" sz="1600" spc="-1" strike="noStrike">
                <a:solidFill>
                  <a:srgbClr val="ffffff"/>
                </a:solidFill>
                <a:latin typeface="Verdana"/>
                <a:ea typeface="DejaVu Sans"/>
              </a:rPr>
              <a:t>outros</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axentes</a:t>
            </a:r>
            <a:r>
              <a:rPr b="0" lang="x-none" sz="1600" spc="-35" strike="noStrike">
                <a:solidFill>
                  <a:srgbClr val="ffffff"/>
                </a:solidFill>
                <a:latin typeface="Verdana"/>
                <a:ea typeface="DejaVu Sans"/>
              </a:rPr>
              <a:t> </a:t>
            </a:r>
            <a:r>
              <a:rPr b="0" lang="x-none" sz="1600" spc="-1" strike="noStrike">
                <a:solidFill>
                  <a:srgbClr val="ffffff"/>
                </a:solidFill>
                <a:latin typeface="Verdana"/>
                <a:ea typeface="DejaVu Sans"/>
              </a:rPr>
              <a:t>da</a:t>
            </a:r>
            <a:r>
              <a:rPr b="0" lang="x-none" sz="1600" spc="-55" strike="noStrike">
                <a:solidFill>
                  <a:srgbClr val="ffffff"/>
                </a:solidFill>
                <a:latin typeface="Verdana"/>
                <a:ea typeface="DejaVu Sans"/>
              </a:rPr>
              <a:t> </a:t>
            </a:r>
            <a:r>
              <a:rPr b="0" lang="x-none" sz="1600" spc="-1" strike="noStrike">
                <a:solidFill>
                  <a:srgbClr val="ffffff"/>
                </a:solidFill>
                <a:latin typeface="Verdana"/>
                <a:ea typeface="DejaVu Sans"/>
              </a:rPr>
              <a:t>cadea</a:t>
            </a:r>
            <a:r>
              <a:rPr b="0" lang="x-none" sz="1600" spc="-35" strike="noStrike">
                <a:solidFill>
                  <a:srgbClr val="ffffff"/>
                </a:solidFill>
                <a:latin typeface="Verdana"/>
                <a:ea typeface="DejaVu Sans"/>
              </a:rPr>
              <a:t> </a:t>
            </a:r>
            <a:r>
              <a:rPr b="0" lang="x-none" sz="1600" spc="-12" strike="noStrike">
                <a:solidFill>
                  <a:srgbClr val="ffffff"/>
                </a:solidFill>
                <a:latin typeface="Verdana"/>
                <a:ea typeface="DejaVu Sans"/>
              </a:rPr>
              <a:t>alimentaria.</a:t>
            </a:r>
            <a:endParaRPr b="0" lang="af-NA" sz="1600" spc="-1" strike="noStrike">
              <a:latin typeface="Arial"/>
            </a:endParaRPr>
          </a:p>
        </p:txBody>
      </p:sp>
      <p:pic>
        <p:nvPicPr>
          <p:cNvPr id="458" name="object 10" descr=""/>
          <p:cNvPicPr/>
          <p:nvPr/>
        </p:nvPicPr>
        <p:blipFill>
          <a:blip r:embed="rId4"/>
          <a:stretch/>
        </p:blipFill>
        <p:spPr>
          <a:xfrm>
            <a:off x="8383680" y="6400800"/>
            <a:ext cx="342000" cy="402840"/>
          </a:xfrm>
          <a:prstGeom prst="rect">
            <a:avLst/>
          </a:prstGeom>
          <a:ln w="0">
            <a:noFill/>
          </a:ln>
        </p:spPr>
      </p:pic>
      <p:sp>
        <p:nvSpPr>
          <p:cNvPr id="459"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76650EDB-BAAB-42D7-8A54-CD6DD2CBDAE1}"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460"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1"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12" strike="noStrike">
                <a:solidFill>
                  <a:srgbClr val="ffffff"/>
                </a:solidFill>
                <a:latin typeface="Verdana"/>
              </a:rPr>
              <a:t>Responsabilidades</a:t>
            </a:r>
            <a:endParaRPr b="0" lang="es-ES" sz="2800" spc="-1" strike="noStrike">
              <a:solidFill>
                <a:srgbClr val="000000"/>
              </a:solidFill>
              <a:latin typeface="Arial"/>
            </a:endParaRPr>
          </a:p>
        </p:txBody>
      </p:sp>
      <p:grpSp>
        <p:nvGrpSpPr>
          <p:cNvPr id="462" name="object 3"/>
          <p:cNvGrpSpPr/>
          <p:nvPr/>
        </p:nvGrpSpPr>
        <p:grpSpPr>
          <a:xfrm>
            <a:off x="528840" y="972360"/>
            <a:ext cx="3542400" cy="512640"/>
            <a:chOff x="528840" y="972360"/>
            <a:chExt cx="3542400" cy="512640"/>
          </a:xfrm>
        </p:grpSpPr>
        <p:pic>
          <p:nvPicPr>
            <p:cNvPr id="463" name="object 4" descr=""/>
            <p:cNvPicPr/>
            <p:nvPr/>
          </p:nvPicPr>
          <p:blipFill>
            <a:blip r:embed="rId1"/>
            <a:stretch/>
          </p:blipFill>
          <p:spPr>
            <a:xfrm>
              <a:off x="528840" y="999720"/>
              <a:ext cx="468360" cy="475920"/>
            </a:xfrm>
            <a:prstGeom prst="rect">
              <a:avLst/>
            </a:prstGeom>
            <a:ln w="0">
              <a:noFill/>
            </a:ln>
          </p:spPr>
        </p:pic>
        <p:pic>
          <p:nvPicPr>
            <p:cNvPr id="464" name="object 5" descr=""/>
            <p:cNvPicPr/>
            <p:nvPr/>
          </p:nvPicPr>
          <p:blipFill>
            <a:blip r:embed="rId2"/>
            <a:stretch/>
          </p:blipFill>
          <p:spPr>
            <a:xfrm>
              <a:off x="845640" y="972360"/>
              <a:ext cx="1672200" cy="512640"/>
            </a:xfrm>
            <a:prstGeom prst="rect">
              <a:avLst/>
            </a:prstGeom>
            <a:ln w="0">
              <a:noFill/>
            </a:ln>
          </p:spPr>
        </p:pic>
        <p:pic>
          <p:nvPicPr>
            <p:cNvPr id="465" name="object 6" descr=""/>
            <p:cNvPicPr/>
            <p:nvPr/>
          </p:nvPicPr>
          <p:blipFill>
            <a:blip r:embed="rId3"/>
            <a:stretch/>
          </p:blipFill>
          <p:spPr>
            <a:xfrm>
              <a:off x="2292120" y="972360"/>
              <a:ext cx="1779120" cy="512640"/>
            </a:xfrm>
            <a:prstGeom prst="rect">
              <a:avLst/>
            </a:prstGeom>
            <a:ln w="0">
              <a:noFill/>
            </a:ln>
          </p:spPr>
        </p:pic>
      </p:grpSp>
      <p:sp>
        <p:nvSpPr>
          <p:cNvPr id="466" name="object 7"/>
          <p:cNvSpPr/>
          <p:nvPr/>
        </p:nvSpPr>
        <p:spPr>
          <a:xfrm>
            <a:off x="649080" y="1032840"/>
            <a:ext cx="7997400" cy="2214720"/>
          </a:xfrm>
          <a:prstGeom prst="rect">
            <a:avLst/>
          </a:prstGeom>
          <a:noFill/>
          <a:ln w="0">
            <a:noFill/>
          </a:ln>
        </p:spPr>
        <p:style>
          <a:lnRef idx="0"/>
          <a:fillRef idx="0"/>
          <a:effectRef idx="0"/>
          <a:fontRef idx="minor"/>
        </p:style>
        <p:txBody>
          <a:bodyPr lIns="0" rIns="0" tIns="12600" bIns="0" anchor="t">
            <a:spAutoFit/>
          </a:bodyPr>
          <a:p>
            <a:pPr marL="339840" indent="-326880">
              <a:lnSpc>
                <a:spcPct val="100000"/>
              </a:lnSpc>
              <a:spcBef>
                <a:spcPts val="99"/>
              </a:spcBef>
              <a:buClr>
                <a:srgbClr val="99ff99"/>
              </a:buClr>
              <a:buFont typeface="Wingdings" charset="2"/>
              <a:buChar char=""/>
              <a:tabLst>
                <a:tab algn="l" pos="339840"/>
              </a:tabLst>
            </a:pPr>
            <a:r>
              <a:rPr b="0" lang="x-none" sz="1800" spc="-1" strike="noStrike">
                <a:solidFill>
                  <a:srgbClr val="ffff99"/>
                </a:solidFill>
                <a:latin typeface="Verdana"/>
                <a:ea typeface="DejaVu Sans"/>
              </a:rPr>
              <a:t>Autoridades</a:t>
            </a:r>
            <a:r>
              <a:rPr b="0" lang="x-none" sz="1800" spc="-86" strike="noStrike">
                <a:solidFill>
                  <a:srgbClr val="ffff99"/>
                </a:solidFill>
                <a:latin typeface="Verdana"/>
                <a:ea typeface="DejaVu Sans"/>
              </a:rPr>
              <a:t> </a:t>
            </a:r>
            <a:r>
              <a:rPr b="0" lang="x-none" sz="1800" spc="-1" strike="noStrike">
                <a:solidFill>
                  <a:srgbClr val="ffff99"/>
                </a:solidFill>
                <a:latin typeface="Verdana"/>
                <a:ea typeface="DejaVu Sans"/>
              </a:rPr>
              <a:t>competentes</a:t>
            </a:r>
            <a:r>
              <a:rPr b="0" lang="x-none" sz="1800" spc="-1" strike="noStrike">
                <a:solidFill>
                  <a:srgbClr val="ffffff"/>
                </a:solidFill>
                <a:latin typeface="Verdana"/>
                <a:ea typeface="DejaVu Sans"/>
              </a:rPr>
              <a:t>:</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correspóndelles</a:t>
            </a:r>
            <a:r>
              <a:rPr b="0" lang="x-none" sz="1800" spc="-72" strike="noStrike">
                <a:solidFill>
                  <a:srgbClr val="ffffff"/>
                </a:solidFill>
                <a:latin typeface="Verdana"/>
                <a:ea typeface="DejaVu Sans"/>
              </a:rPr>
              <a:t> </a:t>
            </a:r>
            <a:r>
              <a:rPr b="0" lang="x-none" sz="1800" spc="-1" strike="noStrike">
                <a:solidFill>
                  <a:srgbClr val="ffffff"/>
                </a:solidFill>
                <a:latin typeface="Verdana"/>
                <a:ea typeface="DejaVu Sans"/>
              </a:rPr>
              <a:t>as</a:t>
            </a:r>
            <a:r>
              <a:rPr b="0" lang="x-none" sz="1800" spc="-86" strike="noStrike">
                <a:solidFill>
                  <a:srgbClr val="ffffff"/>
                </a:solidFill>
                <a:latin typeface="Verdana"/>
                <a:ea typeface="DejaVu Sans"/>
              </a:rPr>
              <a:t> </a:t>
            </a:r>
            <a:r>
              <a:rPr b="0" lang="x-none" sz="1800" spc="-1" strike="noStrike">
                <a:solidFill>
                  <a:srgbClr val="ffffff"/>
                </a:solidFill>
                <a:latin typeface="Verdana"/>
                <a:ea typeface="DejaVu Sans"/>
              </a:rPr>
              <a:t>seguintes</a:t>
            </a:r>
            <a:r>
              <a:rPr b="0" lang="x-none" sz="1800" spc="-72" strike="noStrike">
                <a:solidFill>
                  <a:srgbClr val="ffffff"/>
                </a:solidFill>
                <a:latin typeface="Verdana"/>
                <a:ea typeface="DejaVu Sans"/>
              </a:rPr>
              <a:t> </a:t>
            </a:r>
            <a:r>
              <a:rPr b="0" lang="x-none" sz="1800" spc="-12" strike="noStrike">
                <a:solidFill>
                  <a:srgbClr val="ffffff"/>
                </a:solidFill>
                <a:latin typeface="Verdana"/>
                <a:ea typeface="DejaVu Sans"/>
              </a:rPr>
              <a:t>funcións:</a:t>
            </a:r>
            <a:endParaRPr b="0" lang="af-NA" sz="1800" spc="-1" strike="noStrike">
              <a:latin typeface="Arial"/>
            </a:endParaRPr>
          </a:p>
          <a:p>
            <a:pPr lvl="1" marL="1082160" indent="-228600">
              <a:lnSpc>
                <a:spcPct val="100000"/>
              </a:lnSpc>
              <a:spcBef>
                <a:spcPts val="1400"/>
              </a:spcBef>
              <a:buClr>
                <a:srgbClr val="99ff99"/>
              </a:buClr>
              <a:buFont typeface="Arial MT"/>
              <a:buChar char="•"/>
              <a:tabLst>
                <a:tab algn="l" pos="1082160"/>
              </a:tabLst>
            </a:pPr>
            <a:r>
              <a:rPr b="0" lang="x-none" sz="1600" spc="-1" strike="noStrike">
                <a:solidFill>
                  <a:srgbClr val="ffffff"/>
                </a:solidFill>
                <a:latin typeface="Verdana"/>
                <a:ea typeface="DejaVu Sans"/>
              </a:rPr>
              <a:t>Promover</a:t>
            </a:r>
            <a:r>
              <a:rPr b="0" lang="x-none" sz="1600" spc="-32" strike="noStrike">
                <a:solidFill>
                  <a:srgbClr val="ffffff"/>
                </a:solidFill>
                <a:latin typeface="Verdana"/>
                <a:ea typeface="DejaVu Sans"/>
              </a:rPr>
              <a:t> </a:t>
            </a:r>
            <a:r>
              <a:rPr b="0" lang="x-none" sz="1600" spc="-1" strike="noStrike">
                <a:solidFill>
                  <a:srgbClr val="ffffff"/>
                </a:solidFill>
                <a:latin typeface="Verdana"/>
                <a:ea typeface="DejaVu Sans"/>
              </a:rPr>
              <a:t>a</a:t>
            </a:r>
            <a:r>
              <a:rPr b="0" lang="x-none" sz="1600" spc="-60" strike="noStrike">
                <a:solidFill>
                  <a:srgbClr val="ffffff"/>
                </a:solidFill>
                <a:latin typeface="Verdana"/>
                <a:ea typeface="DejaVu Sans"/>
              </a:rPr>
              <a:t> </a:t>
            </a:r>
            <a:r>
              <a:rPr b="0" lang="x-none" sz="1600" spc="-1" strike="noStrike">
                <a:solidFill>
                  <a:srgbClr val="ffffff"/>
                </a:solidFill>
                <a:latin typeface="Verdana"/>
                <a:ea typeface="DejaVu Sans"/>
              </a:rPr>
              <a:t>implantación</a:t>
            </a:r>
            <a:r>
              <a:rPr b="0" lang="x-none" sz="1600" spc="-12" strike="noStrike">
                <a:solidFill>
                  <a:srgbClr val="ffffff"/>
                </a:solidFill>
                <a:latin typeface="Verdana"/>
                <a:ea typeface="DejaVu Sans"/>
              </a:rPr>
              <a:t> </a:t>
            </a:r>
            <a:r>
              <a:rPr b="0" lang="x-none" sz="1600" spc="-1" strike="noStrike">
                <a:solidFill>
                  <a:srgbClr val="ffffff"/>
                </a:solidFill>
                <a:latin typeface="Verdana"/>
                <a:ea typeface="DejaVu Sans"/>
              </a:rPr>
              <a:t>do</a:t>
            </a:r>
            <a:r>
              <a:rPr b="0" lang="x-none" sz="1600" spc="-66" strike="noStrike">
                <a:solidFill>
                  <a:srgbClr val="ffffff"/>
                </a:solidFill>
                <a:latin typeface="Verdana"/>
                <a:ea typeface="DejaVu Sans"/>
              </a:rPr>
              <a:t> </a:t>
            </a:r>
            <a:r>
              <a:rPr b="0" lang="x-none" sz="1600" spc="-1" strike="noStrike">
                <a:solidFill>
                  <a:srgbClr val="ffffff"/>
                </a:solidFill>
                <a:latin typeface="Verdana"/>
                <a:ea typeface="DejaVu Sans"/>
              </a:rPr>
              <a:t>sistema</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66" strike="noStrike">
                <a:solidFill>
                  <a:srgbClr val="ffffff"/>
                </a:solidFill>
                <a:latin typeface="Verdana"/>
                <a:ea typeface="DejaVu Sans"/>
              </a:rPr>
              <a:t> </a:t>
            </a:r>
            <a:r>
              <a:rPr b="0" lang="x-none" sz="1600" spc="-12" strike="noStrike">
                <a:solidFill>
                  <a:srgbClr val="ffffff"/>
                </a:solidFill>
                <a:latin typeface="Verdana"/>
                <a:ea typeface="DejaVu Sans"/>
              </a:rPr>
              <a:t>trazabilidade.</a:t>
            </a:r>
            <a:endParaRPr b="0" lang="af-NA" sz="1600" spc="-1" strike="noStrike">
              <a:latin typeface="Arial"/>
            </a:endParaRPr>
          </a:p>
          <a:p>
            <a:pPr lvl="1" marL="1082160" indent="-228600">
              <a:lnSpc>
                <a:spcPct val="100000"/>
              </a:lnSpc>
              <a:spcBef>
                <a:spcPts val="1400"/>
              </a:spcBef>
              <a:buClr>
                <a:srgbClr val="99ff99"/>
              </a:buClr>
              <a:buFont typeface="Arial MT"/>
              <a:buChar char="•"/>
              <a:tabLst>
                <a:tab algn="l" pos="1082160"/>
              </a:tabLst>
            </a:pPr>
            <a:r>
              <a:rPr b="0" lang="x-none" sz="1600" spc="-1" strike="noStrike">
                <a:solidFill>
                  <a:srgbClr val="ffffff"/>
                </a:solidFill>
                <a:latin typeface="Verdana"/>
                <a:ea typeface="DejaVu Sans"/>
              </a:rPr>
              <a:t>Verificar</a:t>
            </a:r>
            <a:r>
              <a:rPr b="0" lang="x-none" sz="1600" spc="-55" strike="noStrike">
                <a:solidFill>
                  <a:srgbClr val="ffffff"/>
                </a:solidFill>
                <a:latin typeface="Verdana"/>
                <a:ea typeface="DejaVu Sans"/>
              </a:rPr>
              <a:t> </a:t>
            </a:r>
            <a:r>
              <a:rPr b="0" lang="x-none" sz="1600" spc="-1" strike="noStrike">
                <a:solidFill>
                  <a:srgbClr val="ffffff"/>
                </a:solidFill>
                <a:latin typeface="Verdana"/>
                <a:ea typeface="DejaVu Sans"/>
              </a:rPr>
              <a:t>o</a:t>
            </a:r>
            <a:r>
              <a:rPr b="0" lang="x-none" sz="1600" spc="-97" strike="noStrike">
                <a:solidFill>
                  <a:srgbClr val="ffffff"/>
                </a:solidFill>
                <a:latin typeface="Verdana"/>
                <a:ea typeface="DejaVu Sans"/>
              </a:rPr>
              <a:t> </a:t>
            </a:r>
            <a:r>
              <a:rPr b="0" lang="x-none" sz="1600" spc="-1" strike="noStrike">
                <a:solidFill>
                  <a:srgbClr val="ffffff"/>
                </a:solidFill>
                <a:latin typeface="Verdana"/>
                <a:ea typeface="DejaVu Sans"/>
              </a:rPr>
              <a:t>cumprimento</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da</a:t>
            </a:r>
            <a:r>
              <a:rPr b="0" lang="x-none" sz="1600" spc="-80" strike="noStrike">
                <a:solidFill>
                  <a:srgbClr val="ffffff"/>
                </a:solidFill>
                <a:latin typeface="Verdana"/>
                <a:ea typeface="DejaVu Sans"/>
              </a:rPr>
              <a:t> </a:t>
            </a:r>
            <a:r>
              <a:rPr b="0" lang="x-none" sz="1600" spc="-1" strike="noStrike">
                <a:solidFill>
                  <a:srgbClr val="ffffff"/>
                </a:solidFill>
                <a:latin typeface="Verdana"/>
                <a:ea typeface="DejaVu Sans"/>
              </a:rPr>
              <a:t>lexislación</a:t>
            </a:r>
            <a:r>
              <a:rPr b="0" lang="x-none" sz="1600" spc="-46" strike="noStrike">
                <a:solidFill>
                  <a:srgbClr val="ffffff"/>
                </a:solidFill>
                <a:latin typeface="Verdana"/>
                <a:ea typeface="DejaVu Sans"/>
              </a:rPr>
              <a:t> </a:t>
            </a:r>
            <a:r>
              <a:rPr b="0" lang="x-none" sz="1600" spc="-12" strike="noStrike">
                <a:solidFill>
                  <a:srgbClr val="ffffff"/>
                </a:solidFill>
                <a:latin typeface="Verdana"/>
                <a:ea typeface="DejaVu Sans"/>
              </a:rPr>
              <a:t>alimentaria.</a:t>
            </a:r>
            <a:endParaRPr b="0" lang="af-NA" sz="1600" spc="-1" strike="noStrike">
              <a:latin typeface="Arial"/>
            </a:endParaRPr>
          </a:p>
          <a:p>
            <a:pPr lvl="1" marL="1082160" indent="-228600">
              <a:lnSpc>
                <a:spcPct val="100000"/>
              </a:lnSpc>
              <a:spcBef>
                <a:spcPts val="1395"/>
              </a:spcBef>
              <a:buClr>
                <a:srgbClr val="99ff99"/>
              </a:buClr>
              <a:buFont typeface="Arial MT"/>
              <a:buChar char="•"/>
              <a:tabLst>
                <a:tab algn="l" pos="1082160"/>
              </a:tabLst>
            </a:pPr>
            <a:r>
              <a:rPr b="0" lang="x-none" sz="1600" spc="-1" strike="noStrike">
                <a:solidFill>
                  <a:srgbClr val="ffffff"/>
                </a:solidFill>
                <a:latin typeface="Verdana"/>
                <a:ea typeface="DejaVu Sans"/>
              </a:rPr>
              <a:t>Adoptar</a:t>
            </a:r>
            <a:r>
              <a:rPr b="0" lang="x-none" sz="1600" spc="-46" strike="noStrike">
                <a:solidFill>
                  <a:srgbClr val="ffffff"/>
                </a:solidFill>
                <a:latin typeface="Verdana"/>
                <a:ea typeface="DejaVu Sans"/>
              </a:rPr>
              <a:t> </a:t>
            </a:r>
            <a:r>
              <a:rPr b="0" lang="x-none" sz="1600" spc="-1" strike="noStrike">
                <a:solidFill>
                  <a:srgbClr val="ffffff"/>
                </a:solidFill>
                <a:latin typeface="Verdana"/>
                <a:ea typeface="DejaVu Sans"/>
              </a:rPr>
              <a:t>accións</a:t>
            </a:r>
            <a:r>
              <a:rPr b="0" lang="x-none" sz="1600" spc="-32" strike="noStrike">
                <a:solidFill>
                  <a:srgbClr val="ffffff"/>
                </a:solidFill>
                <a:latin typeface="Verdana"/>
                <a:ea typeface="DejaVu Sans"/>
              </a:rPr>
              <a:t> </a:t>
            </a:r>
            <a:r>
              <a:rPr b="0" lang="x-none" sz="1600" spc="-1" strike="noStrike">
                <a:solidFill>
                  <a:srgbClr val="ffffff"/>
                </a:solidFill>
                <a:latin typeface="Verdana"/>
                <a:ea typeface="DejaVu Sans"/>
              </a:rPr>
              <a:t>conxuntas</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coas</a:t>
            </a:r>
            <a:r>
              <a:rPr b="0" lang="x-none" sz="1600" spc="-55" strike="noStrike">
                <a:solidFill>
                  <a:srgbClr val="ffffff"/>
                </a:solidFill>
                <a:latin typeface="Verdana"/>
                <a:ea typeface="DejaVu Sans"/>
              </a:rPr>
              <a:t> </a:t>
            </a:r>
            <a:r>
              <a:rPr b="0" lang="x-none" sz="1600" spc="-12" strike="noStrike">
                <a:solidFill>
                  <a:srgbClr val="ffffff"/>
                </a:solidFill>
                <a:latin typeface="Verdana"/>
                <a:ea typeface="DejaVu Sans"/>
              </a:rPr>
              <a:t>empresas.</a:t>
            </a:r>
            <a:endParaRPr b="0" lang="af-NA" sz="1600" spc="-1" strike="noStrike">
              <a:latin typeface="Arial"/>
            </a:endParaRPr>
          </a:p>
          <a:p>
            <a:pPr lvl="1" marL="1082160" indent="-228600">
              <a:lnSpc>
                <a:spcPct val="100000"/>
              </a:lnSpc>
              <a:spcBef>
                <a:spcPts val="1406"/>
              </a:spcBef>
              <a:buClr>
                <a:srgbClr val="99ff99"/>
              </a:buClr>
              <a:buFont typeface="Arial MT"/>
              <a:buChar char="•"/>
              <a:tabLst>
                <a:tab algn="l" pos="1082160"/>
                <a:tab algn="l" pos="2600280"/>
                <a:tab algn="l" pos="3147840"/>
                <a:tab algn="l" pos="4422240"/>
                <a:tab algn="l" pos="5151600"/>
                <a:tab algn="l" pos="5576040"/>
                <a:tab algn="l" pos="6786360"/>
              </a:tabLst>
            </a:pPr>
            <a:r>
              <a:rPr b="0" lang="x-none" sz="1600" spc="-12" strike="noStrike">
                <a:solidFill>
                  <a:srgbClr val="ffffff"/>
                </a:solidFill>
                <a:latin typeface="Verdana"/>
                <a:ea typeface="DejaVu Sans"/>
              </a:rPr>
              <a:t>Coordinación</a:t>
            </a:r>
            <a:r>
              <a:rPr b="0" lang="x-none" sz="1600" spc="-1" strike="noStrike">
                <a:solidFill>
                  <a:srgbClr val="ffffff"/>
                </a:solidFill>
                <a:latin typeface="Verdana"/>
                <a:ea typeface="DejaVu Sans"/>
              </a:rPr>
              <a:t>	</a:t>
            </a:r>
            <a:r>
              <a:rPr b="0" lang="x-none" sz="1600" spc="-26" strike="noStrike">
                <a:solidFill>
                  <a:srgbClr val="ffffff"/>
                </a:solidFill>
                <a:latin typeface="Verdana"/>
                <a:ea typeface="DejaVu Sans"/>
              </a:rPr>
              <a:t>das</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actuacións</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entre</a:t>
            </a:r>
            <a:r>
              <a:rPr b="0" lang="x-none" sz="1600" spc="-1" strike="noStrike">
                <a:solidFill>
                  <a:srgbClr val="ffffff"/>
                </a:solidFill>
                <a:latin typeface="Verdana"/>
                <a:ea typeface="DejaVu Sans"/>
              </a:rPr>
              <a:t>	</a:t>
            </a:r>
            <a:r>
              <a:rPr b="0" lang="x-none" sz="1600" spc="-26" strike="noStrike">
                <a:solidFill>
                  <a:srgbClr val="ffffff"/>
                </a:solidFill>
                <a:latin typeface="Verdana"/>
                <a:ea typeface="DejaVu Sans"/>
              </a:rPr>
              <a:t>as</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diferentes</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autoridades competentes.</a:t>
            </a:r>
            <a:endParaRPr b="0" lang="af-NA" sz="1600" spc="-1" strike="noStrike">
              <a:latin typeface="Arial"/>
            </a:endParaRPr>
          </a:p>
        </p:txBody>
      </p:sp>
      <p:pic>
        <p:nvPicPr>
          <p:cNvPr id="467" name="object 8" descr=""/>
          <p:cNvPicPr/>
          <p:nvPr/>
        </p:nvPicPr>
        <p:blipFill>
          <a:blip r:embed="rId4"/>
          <a:stretch/>
        </p:blipFill>
        <p:spPr>
          <a:xfrm>
            <a:off x="8284320" y="6400800"/>
            <a:ext cx="441000" cy="402840"/>
          </a:xfrm>
          <a:prstGeom prst="rect">
            <a:avLst/>
          </a:prstGeom>
          <a:ln w="0">
            <a:noFill/>
          </a:ln>
        </p:spPr>
      </p:pic>
      <p:sp>
        <p:nvSpPr>
          <p:cNvPr id="468"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623F3CD0-5A75-4025-848F-9AA38280AD66}"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469"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0" name="PlaceHolder 1"/>
          <p:cNvSpPr>
            <a:spLocks noGrp="1"/>
          </p:cNvSpPr>
          <p:nvPr>
            <p:ph type="title"/>
          </p:nvPr>
        </p:nvSpPr>
        <p:spPr>
          <a:xfrm>
            <a:off x="251640" y="26064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1" strike="noStrike">
                <a:solidFill>
                  <a:srgbClr val="ffffff"/>
                </a:solidFill>
                <a:latin typeface="Verdana"/>
              </a:rPr>
              <a:t>Implantación</a:t>
            </a:r>
            <a:r>
              <a:rPr b="0" lang="x-none" sz="2800" spc="-72" strike="noStrike">
                <a:solidFill>
                  <a:srgbClr val="ffffff"/>
                </a:solidFill>
                <a:latin typeface="Verdana"/>
              </a:rPr>
              <a:t> </a:t>
            </a:r>
            <a:r>
              <a:rPr b="0" lang="x-none" sz="2800" spc="-1" strike="noStrike">
                <a:solidFill>
                  <a:srgbClr val="ffffff"/>
                </a:solidFill>
                <a:latin typeface="Verdana"/>
              </a:rPr>
              <a:t>do</a:t>
            </a:r>
            <a:r>
              <a:rPr b="0" lang="x-none" sz="2800" spc="-114" strike="noStrike">
                <a:solidFill>
                  <a:srgbClr val="ffffff"/>
                </a:solidFill>
                <a:latin typeface="Verdana"/>
              </a:rPr>
              <a:t> </a:t>
            </a:r>
            <a:r>
              <a:rPr b="0" lang="x-none" sz="2800" spc="-12" strike="noStrike">
                <a:solidFill>
                  <a:srgbClr val="ffffff"/>
                </a:solidFill>
                <a:latin typeface="Verdana"/>
              </a:rPr>
              <a:t>sistema</a:t>
            </a:r>
            <a:endParaRPr b="0" lang="es-ES" sz="2800" spc="-1" strike="noStrike">
              <a:solidFill>
                <a:srgbClr val="000000"/>
              </a:solidFill>
              <a:latin typeface="Arial"/>
            </a:endParaRPr>
          </a:p>
        </p:txBody>
      </p:sp>
      <p:sp>
        <p:nvSpPr>
          <p:cNvPr id="471" name="PlaceHolder 2"/>
          <p:cNvSpPr>
            <a:spLocks noGrp="1"/>
          </p:cNvSpPr>
          <p:nvPr>
            <p:ph/>
          </p:nvPr>
        </p:nvSpPr>
        <p:spPr>
          <a:xfrm>
            <a:off x="539640" y="1484640"/>
            <a:ext cx="7999200" cy="3942720"/>
          </a:xfrm>
          <a:prstGeom prst="rect">
            <a:avLst/>
          </a:prstGeom>
          <a:noFill/>
          <a:ln w="0">
            <a:noFill/>
          </a:ln>
        </p:spPr>
        <p:txBody>
          <a:bodyPr lIns="0" rIns="0" tIns="12600" bIns="0" anchor="t">
            <a:noAutofit/>
          </a:bodyPr>
          <a:p>
            <a:pPr marL="339840" indent="-327600" algn="just">
              <a:lnSpc>
                <a:spcPct val="100000"/>
              </a:lnSpc>
              <a:spcBef>
                <a:spcPts val="99"/>
              </a:spcBef>
              <a:buNone/>
              <a:tabLst>
                <a:tab algn="l" pos="0"/>
              </a:tabLst>
            </a:pPr>
            <a:endParaRPr b="0" lang="es-ES" sz="1800" spc="-1" strike="noStrike">
              <a:solidFill>
                <a:srgbClr val="000000"/>
              </a:solidFill>
              <a:latin typeface="Arial"/>
            </a:endParaRPr>
          </a:p>
          <a:p>
            <a:pPr marL="339840" indent="-326880">
              <a:lnSpc>
                <a:spcPct val="100000"/>
              </a:lnSpc>
              <a:spcBef>
                <a:spcPts val="1389"/>
              </a:spcBef>
              <a:buClr>
                <a:srgbClr val="99ff99"/>
              </a:buClr>
              <a:buFont typeface="Wingdings" charset="2"/>
              <a:buChar char=""/>
              <a:tabLst>
                <a:tab algn="l" pos="339840"/>
              </a:tabLst>
            </a:pPr>
            <a:r>
              <a:rPr b="0" lang="x-none" sz="1800" spc="-1" strike="noStrike">
                <a:solidFill>
                  <a:srgbClr val="ffffff"/>
                </a:solidFill>
                <a:latin typeface="Verdana"/>
              </a:rPr>
              <a:t>Definición</a:t>
            </a:r>
            <a:r>
              <a:rPr b="0" lang="x-none" sz="1800" spc="-35" strike="noStrike">
                <a:solidFill>
                  <a:srgbClr val="ffffff"/>
                </a:solidFill>
                <a:latin typeface="Verdana"/>
              </a:rPr>
              <a:t> </a:t>
            </a:r>
            <a:r>
              <a:rPr b="0" lang="x-none" sz="1800" spc="-1" strike="noStrike">
                <a:solidFill>
                  <a:srgbClr val="ffffff"/>
                </a:solidFill>
                <a:latin typeface="Verdana"/>
              </a:rPr>
              <a:t>do</a:t>
            </a:r>
            <a:r>
              <a:rPr b="0" lang="x-none" sz="1800" spc="-32" strike="noStrike">
                <a:solidFill>
                  <a:srgbClr val="ffffff"/>
                </a:solidFill>
                <a:latin typeface="Verdana"/>
              </a:rPr>
              <a:t> </a:t>
            </a:r>
            <a:r>
              <a:rPr b="0" lang="x-none" sz="1800" spc="-1" strike="noStrike">
                <a:solidFill>
                  <a:srgbClr val="ffffff"/>
                </a:solidFill>
                <a:latin typeface="Verdana"/>
              </a:rPr>
              <a:t>ámbito</a:t>
            </a:r>
            <a:r>
              <a:rPr b="0" lang="x-none" sz="1800" spc="-26" strike="noStrike">
                <a:solidFill>
                  <a:srgbClr val="ffffff"/>
                </a:solidFill>
                <a:latin typeface="Verdana"/>
              </a:rPr>
              <a:t> </a:t>
            </a:r>
            <a:r>
              <a:rPr b="0" lang="x-none" sz="1800" spc="-1" strike="noStrike">
                <a:solidFill>
                  <a:srgbClr val="ffffff"/>
                </a:solidFill>
                <a:latin typeface="Verdana"/>
              </a:rPr>
              <a:t>de</a:t>
            </a:r>
            <a:r>
              <a:rPr b="0" lang="x-none" sz="1800" spc="-15" strike="noStrike">
                <a:solidFill>
                  <a:srgbClr val="ffffff"/>
                </a:solidFill>
                <a:latin typeface="Verdana"/>
              </a:rPr>
              <a:t> </a:t>
            </a:r>
            <a:r>
              <a:rPr b="0" lang="x-none" sz="1800" spc="-12" strike="noStrike">
                <a:solidFill>
                  <a:srgbClr val="ffffff"/>
                </a:solidFill>
                <a:latin typeface="Verdana"/>
              </a:rPr>
              <a:t>aplicación:</a:t>
            </a:r>
            <a:endParaRPr b="0" lang="es-ES" sz="1800" spc="-1" strike="noStrike">
              <a:solidFill>
                <a:srgbClr val="000000"/>
              </a:solidFill>
              <a:latin typeface="Arial"/>
            </a:endParaRPr>
          </a:p>
          <a:p>
            <a:pPr lvl="1" marL="1082160" indent="-228600">
              <a:lnSpc>
                <a:spcPct val="100000"/>
              </a:lnSpc>
              <a:spcBef>
                <a:spcPts val="1406"/>
              </a:spcBef>
              <a:buClr>
                <a:srgbClr val="99ff99"/>
              </a:buClr>
              <a:buFont typeface="Arial MT"/>
              <a:buChar char="•"/>
              <a:tabLst>
                <a:tab algn="l" pos="1082160"/>
              </a:tabLst>
            </a:pPr>
            <a:r>
              <a:rPr b="0" lang="x-none" sz="1600" spc="-21" strike="noStrike">
                <a:solidFill>
                  <a:srgbClr val="ffffff"/>
                </a:solidFill>
                <a:latin typeface="Verdana"/>
              </a:rPr>
              <a:t>Trazabilidade</a:t>
            </a:r>
            <a:r>
              <a:rPr b="0" lang="x-none" sz="1600" spc="-26" strike="noStrike">
                <a:solidFill>
                  <a:srgbClr val="ffffff"/>
                </a:solidFill>
                <a:latin typeface="Verdana"/>
              </a:rPr>
              <a:t> </a:t>
            </a:r>
            <a:r>
              <a:rPr b="0" lang="x-none" sz="1600" spc="-1" strike="noStrike">
                <a:solidFill>
                  <a:srgbClr val="ffffff"/>
                </a:solidFill>
                <a:latin typeface="Verdana"/>
              </a:rPr>
              <a:t>cara</a:t>
            </a:r>
            <a:r>
              <a:rPr b="0" lang="x-none" sz="1600" spc="-52" strike="noStrike">
                <a:solidFill>
                  <a:srgbClr val="ffffff"/>
                </a:solidFill>
                <a:latin typeface="Verdana"/>
              </a:rPr>
              <a:t> </a:t>
            </a:r>
            <a:r>
              <a:rPr b="0" lang="x-none" sz="1600" spc="-12" strike="noStrike">
                <a:solidFill>
                  <a:srgbClr val="ffffff"/>
                </a:solidFill>
                <a:latin typeface="Verdana"/>
              </a:rPr>
              <a:t>atrás.</a:t>
            </a:r>
            <a:endParaRPr b="0" lang="es-ES" sz="1600" spc="-1" strike="noStrike">
              <a:solidFill>
                <a:srgbClr val="000000"/>
              </a:solidFill>
              <a:latin typeface="Arial"/>
            </a:endParaRPr>
          </a:p>
          <a:p>
            <a:pPr lvl="1" marL="1082160" indent="-228600">
              <a:lnSpc>
                <a:spcPct val="100000"/>
              </a:lnSpc>
              <a:spcBef>
                <a:spcPts val="1406"/>
              </a:spcBef>
              <a:buClr>
                <a:srgbClr val="99ff99"/>
              </a:buClr>
              <a:buFont typeface="Arial MT"/>
              <a:buChar char="•"/>
              <a:tabLst>
                <a:tab algn="l" pos="1082160"/>
              </a:tabLst>
            </a:pPr>
            <a:r>
              <a:rPr b="0" lang="x-none" sz="1600" spc="-21" strike="noStrike">
                <a:solidFill>
                  <a:srgbClr val="ffffff"/>
                </a:solidFill>
                <a:latin typeface="Verdana"/>
              </a:rPr>
              <a:t>Trazabilidade</a:t>
            </a:r>
            <a:r>
              <a:rPr b="0" lang="x-none" sz="1600" spc="-7" strike="noStrike">
                <a:solidFill>
                  <a:srgbClr val="ffffff"/>
                </a:solidFill>
                <a:latin typeface="Verdana"/>
              </a:rPr>
              <a:t> </a:t>
            </a:r>
            <a:r>
              <a:rPr b="0" lang="x-none" sz="1600" spc="-1" strike="noStrike">
                <a:solidFill>
                  <a:srgbClr val="ffffff"/>
                </a:solidFill>
                <a:latin typeface="Verdana"/>
              </a:rPr>
              <a:t>interna</a:t>
            </a:r>
            <a:r>
              <a:rPr b="0" lang="x-none" sz="1600" spc="-21" strike="noStrike">
                <a:solidFill>
                  <a:srgbClr val="ffffff"/>
                </a:solidFill>
                <a:latin typeface="Verdana"/>
              </a:rPr>
              <a:t> </a:t>
            </a:r>
            <a:r>
              <a:rPr b="0" lang="x-none" sz="1600" spc="-1" strike="noStrike">
                <a:solidFill>
                  <a:srgbClr val="ffffff"/>
                </a:solidFill>
                <a:latin typeface="Verdana"/>
              </a:rPr>
              <a:t>ou</a:t>
            </a:r>
            <a:r>
              <a:rPr b="0" lang="x-none" sz="1600" spc="-41" strike="noStrike">
                <a:solidFill>
                  <a:srgbClr val="ffffff"/>
                </a:solidFill>
                <a:latin typeface="Verdana"/>
              </a:rPr>
              <a:t> </a:t>
            </a:r>
            <a:r>
              <a:rPr b="0" lang="x-none" sz="1600" spc="-1" strike="noStrike">
                <a:solidFill>
                  <a:srgbClr val="ffffff"/>
                </a:solidFill>
                <a:latin typeface="Verdana"/>
              </a:rPr>
              <a:t>de</a:t>
            </a:r>
            <a:r>
              <a:rPr b="0" lang="x-none" sz="1600" spc="-32" strike="noStrike">
                <a:solidFill>
                  <a:srgbClr val="ffffff"/>
                </a:solidFill>
                <a:latin typeface="Verdana"/>
              </a:rPr>
              <a:t> </a:t>
            </a:r>
            <a:r>
              <a:rPr b="0" lang="x-none" sz="1600" spc="-12" strike="noStrike">
                <a:solidFill>
                  <a:srgbClr val="ffffff"/>
                </a:solidFill>
                <a:latin typeface="Verdana"/>
              </a:rPr>
              <a:t>proceso.</a:t>
            </a:r>
            <a:endParaRPr b="0" lang="es-ES" sz="1600" spc="-1" strike="noStrike">
              <a:solidFill>
                <a:srgbClr val="000000"/>
              </a:solidFill>
              <a:latin typeface="Arial"/>
            </a:endParaRPr>
          </a:p>
          <a:p>
            <a:pPr lvl="1" marL="1082160" indent="-228600">
              <a:lnSpc>
                <a:spcPct val="100000"/>
              </a:lnSpc>
              <a:spcBef>
                <a:spcPts val="1400"/>
              </a:spcBef>
              <a:buClr>
                <a:srgbClr val="99ff99"/>
              </a:buClr>
              <a:buFont typeface="Arial MT"/>
              <a:buChar char="•"/>
              <a:tabLst>
                <a:tab algn="l" pos="1082160"/>
              </a:tabLst>
            </a:pPr>
            <a:r>
              <a:rPr b="0" lang="x-none" sz="1600" spc="-21" strike="noStrike">
                <a:solidFill>
                  <a:srgbClr val="ffffff"/>
                </a:solidFill>
                <a:latin typeface="Verdana"/>
              </a:rPr>
              <a:t>Trazabilidade</a:t>
            </a:r>
            <a:r>
              <a:rPr b="0" lang="x-none" sz="1600" spc="-26" strike="noStrike">
                <a:solidFill>
                  <a:srgbClr val="ffffff"/>
                </a:solidFill>
                <a:latin typeface="Verdana"/>
              </a:rPr>
              <a:t> </a:t>
            </a:r>
            <a:r>
              <a:rPr b="0" lang="x-none" sz="1600" spc="-1" strike="noStrike">
                <a:solidFill>
                  <a:srgbClr val="ffffff"/>
                </a:solidFill>
                <a:latin typeface="Verdana"/>
              </a:rPr>
              <a:t>cara</a:t>
            </a:r>
            <a:r>
              <a:rPr b="0" lang="x-none" sz="1600" spc="-52" strike="noStrike">
                <a:solidFill>
                  <a:srgbClr val="ffffff"/>
                </a:solidFill>
                <a:latin typeface="Verdana"/>
              </a:rPr>
              <a:t> </a:t>
            </a:r>
            <a:r>
              <a:rPr b="0" lang="x-none" sz="1600" spc="-12" strike="noStrike">
                <a:solidFill>
                  <a:srgbClr val="ffffff"/>
                </a:solidFill>
                <a:latin typeface="Verdana"/>
              </a:rPr>
              <a:t>adiante.</a:t>
            </a:r>
            <a:endParaRPr b="0" lang="es-ES" sz="1600" spc="-1" strike="noStrike">
              <a:solidFill>
                <a:srgbClr val="000000"/>
              </a:solidFill>
              <a:latin typeface="Arial"/>
            </a:endParaRPr>
          </a:p>
          <a:p>
            <a:pPr lvl="1" marL="1082160" indent="-228600">
              <a:lnSpc>
                <a:spcPct val="100000"/>
              </a:lnSpc>
              <a:spcBef>
                <a:spcPts val="1400"/>
              </a:spcBef>
              <a:buClr>
                <a:srgbClr val="99ff99"/>
              </a:buClr>
              <a:buFont typeface="Arial MT"/>
              <a:buChar char="•"/>
              <a:tabLst>
                <a:tab algn="l" pos="1082160"/>
                <a:tab algn="l" pos="2600280"/>
                <a:tab algn="l" pos="3147840"/>
                <a:tab algn="l" pos="4422240"/>
                <a:tab algn="l" pos="5151600"/>
                <a:tab algn="l" pos="5576040"/>
                <a:tab algn="l" pos="6786360"/>
              </a:tabLst>
            </a:pPr>
            <a:r>
              <a:rPr b="0" lang="x-none" sz="1600" spc="-12" strike="noStrike">
                <a:solidFill>
                  <a:srgbClr val="ffffff"/>
                </a:solidFill>
                <a:latin typeface="Verdana"/>
              </a:rPr>
              <a:t>Coordinación</a:t>
            </a:r>
            <a:r>
              <a:rPr b="0" lang="x-none" sz="1600" spc="-1" strike="noStrike">
                <a:solidFill>
                  <a:srgbClr val="ffffff"/>
                </a:solidFill>
                <a:latin typeface="Verdana"/>
              </a:rPr>
              <a:t>	</a:t>
            </a:r>
            <a:r>
              <a:rPr b="0" lang="x-none" sz="1600" spc="-26" strike="noStrike">
                <a:solidFill>
                  <a:srgbClr val="ffffff"/>
                </a:solidFill>
                <a:latin typeface="Verdana"/>
              </a:rPr>
              <a:t>das</a:t>
            </a:r>
            <a:r>
              <a:rPr b="0" lang="x-none" sz="1600" spc="-1" strike="noStrike">
                <a:solidFill>
                  <a:srgbClr val="ffffff"/>
                </a:solidFill>
                <a:latin typeface="Verdana"/>
              </a:rPr>
              <a:t>	</a:t>
            </a:r>
            <a:r>
              <a:rPr b="0" lang="x-none" sz="1600" spc="-12" strike="noStrike">
                <a:solidFill>
                  <a:srgbClr val="ffffff"/>
                </a:solidFill>
                <a:latin typeface="Verdana"/>
              </a:rPr>
              <a:t>actuacións</a:t>
            </a:r>
            <a:r>
              <a:rPr b="0" lang="x-none" sz="1600" spc="-1" strike="noStrike">
                <a:solidFill>
                  <a:srgbClr val="ffffff"/>
                </a:solidFill>
                <a:latin typeface="Verdana"/>
              </a:rPr>
              <a:t>	</a:t>
            </a:r>
            <a:r>
              <a:rPr b="0" lang="x-none" sz="1600" spc="-12" strike="noStrike">
                <a:solidFill>
                  <a:srgbClr val="ffffff"/>
                </a:solidFill>
                <a:latin typeface="Verdana"/>
              </a:rPr>
              <a:t>entre</a:t>
            </a:r>
            <a:r>
              <a:rPr b="0" lang="x-none" sz="1600" spc="-1" strike="noStrike">
                <a:solidFill>
                  <a:srgbClr val="ffffff"/>
                </a:solidFill>
                <a:latin typeface="Verdana"/>
              </a:rPr>
              <a:t>	</a:t>
            </a:r>
            <a:r>
              <a:rPr b="0" lang="x-none" sz="1600" spc="-26" strike="noStrike">
                <a:solidFill>
                  <a:srgbClr val="ffffff"/>
                </a:solidFill>
                <a:latin typeface="Verdana"/>
              </a:rPr>
              <a:t>as</a:t>
            </a:r>
            <a:r>
              <a:rPr b="0" lang="x-none" sz="1600" spc="-1" strike="noStrike">
                <a:solidFill>
                  <a:srgbClr val="ffffff"/>
                </a:solidFill>
                <a:latin typeface="Verdana"/>
              </a:rPr>
              <a:t>	</a:t>
            </a:r>
            <a:r>
              <a:rPr b="0" lang="x-none" sz="1600" spc="-12" strike="noStrike">
                <a:solidFill>
                  <a:srgbClr val="ffffff"/>
                </a:solidFill>
                <a:latin typeface="Verdana"/>
              </a:rPr>
              <a:t>diferentes</a:t>
            </a:r>
            <a:r>
              <a:rPr b="0" lang="x-none" sz="1600" spc="-1" strike="noStrike">
                <a:solidFill>
                  <a:srgbClr val="ffffff"/>
                </a:solidFill>
                <a:latin typeface="Verdana"/>
              </a:rPr>
              <a:t>	</a:t>
            </a:r>
            <a:r>
              <a:rPr b="0" lang="x-none" sz="1600" spc="-12" strike="noStrike">
                <a:solidFill>
                  <a:srgbClr val="ffffff"/>
                </a:solidFill>
                <a:latin typeface="Verdana"/>
              </a:rPr>
              <a:t>autoridades competentes.</a:t>
            </a:r>
            <a:endParaRPr b="0" lang="es-ES" sz="1600" spc="-1" strike="noStrike">
              <a:solidFill>
                <a:srgbClr val="000000"/>
              </a:solidFill>
              <a:latin typeface="Arial"/>
            </a:endParaRPr>
          </a:p>
        </p:txBody>
      </p:sp>
      <p:pic>
        <p:nvPicPr>
          <p:cNvPr id="472" name="object 13" descr=""/>
          <p:cNvPicPr/>
          <p:nvPr/>
        </p:nvPicPr>
        <p:blipFill>
          <a:blip r:embed="rId1"/>
          <a:stretch/>
        </p:blipFill>
        <p:spPr>
          <a:xfrm>
            <a:off x="8298360" y="6400800"/>
            <a:ext cx="427320" cy="402840"/>
          </a:xfrm>
          <a:prstGeom prst="rect">
            <a:avLst/>
          </a:prstGeom>
          <a:ln w="0">
            <a:noFill/>
          </a:ln>
        </p:spPr>
      </p:pic>
      <p:sp>
        <p:nvSpPr>
          <p:cNvPr id="473" name="PlaceHolder 3"/>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E988BE5D-CA18-49CE-8DB5-E660EF931ABE}"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474" name="PlaceHolder 4"/>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5"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1" strike="noStrike">
                <a:solidFill>
                  <a:srgbClr val="ffffff"/>
                </a:solidFill>
                <a:latin typeface="Verdana"/>
              </a:rPr>
              <a:t>Exemplos</a:t>
            </a:r>
            <a:r>
              <a:rPr b="0" lang="x-none" sz="2800" spc="-60" strike="noStrike">
                <a:solidFill>
                  <a:srgbClr val="ffffff"/>
                </a:solidFill>
                <a:latin typeface="Verdana"/>
              </a:rPr>
              <a:t> </a:t>
            </a:r>
            <a:r>
              <a:rPr b="0" lang="x-none" sz="2800" spc="-1" strike="noStrike">
                <a:solidFill>
                  <a:srgbClr val="ffffff"/>
                </a:solidFill>
                <a:latin typeface="Verdana"/>
              </a:rPr>
              <a:t>de</a:t>
            </a:r>
            <a:r>
              <a:rPr b="0" lang="x-none" sz="2800" spc="-86" strike="noStrike">
                <a:solidFill>
                  <a:srgbClr val="ffffff"/>
                </a:solidFill>
                <a:latin typeface="Verdana"/>
              </a:rPr>
              <a:t> </a:t>
            </a:r>
            <a:r>
              <a:rPr b="0" lang="x-none" sz="2800" spc="-1" strike="noStrike">
                <a:solidFill>
                  <a:srgbClr val="ffffff"/>
                </a:solidFill>
                <a:latin typeface="Verdana"/>
              </a:rPr>
              <a:t>ámbitos</a:t>
            </a:r>
            <a:r>
              <a:rPr b="0" lang="x-none" sz="2800" spc="-66" strike="noStrike">
                <a:solidFill>
                  <a:srgbClr val="ffffff"/>
                </a:solidFill>
                <a:latin typeface="Verdana"/>
              </a:rPr>
              <a:t> </a:t>
            </a:r>
            <a:r>
              <a:rPr b="0" lang="x-none" sz="2800" spc="-1" strike="noStrike">
                <a:solidFill>
                  <a:srgbClr val="ffffff"/>
                </a:solidFill>
                <a:latin typeface="Verdana"/>
              </a:rPr>
              <a:t>de</a:t>
            </a:r>
            <a:r>
              <a:rPr b="0" lang="x-none" sz="2800" spc="-92" strike="noStrike">
                <a:solidFill>
                  <a:srgbClr val="ffffff"/>
                </a:solidFill>
                <a:latin typeface="Verdana"/>
              </a:rPr>
              <a:t> </a:t>
            </a:r>
            <a:r>
              <a:rPr b="0" lang="x-none" sz="2800" spc="-12" strike="noStrike">
                <a:solidFill>
                  <a:srgbClr val="ffffff"/>
                </a:solidFill>
                <a:latin typeface="Verdana"/>
              </a:rPr>
              <a:t>aplicación</a:t>
            </a:r>
            <a:endParaRPr b="0" lang="es-ES" sz="2800" spc="-1" strike="noStrike">
              <a:solidFill>
                <a:srgbClr val="000000"/>
              </a:solidFill>
              <a:latin typeface="Arial"/>
            </a:endParaRPr>
          </a:p>
        </p:txBody>
      </p:sp>
      <p:sp>
        <p:nvSpPr>
          <p:cNvPr id="476" name="object 3"/>
          <p:cNvSpPr/>
          <p:nvPr/>
        </p:nvSpPr>
        <p:spPr>
          <a:xfrm>
            <a:off x="6555600" y="1485720"/>
            <a:ext cx="745560" cy="28656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x-none" sz="1800" spc="-12" strike="noStrike">
                <a:solidFill>
                  <a:srgbClr val="ffffff"/>
                </a:solidFill>
                <a:latin typeface="Verdana"/>
                <a:ea typeface="DejaVu Sans"/>
              </a:rPr>
              <a:t>outras</a:t>
            </a:r>
            <a:endParaRPr b="0" lang="af-NA" sz="1800" spc="-1" strike="noStrike">
              <a:latin typeface="Arial"/>
            </a:endParaRPr>
          </a:p>
        </p:txBody>
      </p:sp>
      <p:sp>
        <p:nvSpPr>
          <p:cNvPr id="477" name="object 4"/>
          <p:cNvSpPr/>
          <p:nvPr/>
        </p:nvSpPr>
        <p:spPr>
          <a:xfrm>
            <a:off x="7512480" y="1485720"/>
            <a:ext cx="1134360" cy="28656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x-none" sz="1800" spc="-12" strike="noStrike">
                <a:solidFill>
                  <a:srgbClr val="ffffff"/>
                </a:solidFill>
                <a:latin typeface="Verdana"/>
                <a:ea typeface="DejaVu Sans"/>
              </a:rPr>
              <a:t>empresas</a:t>
            </a:r>
            <a:endParaRPr b="0" lang="af-NA" sz="1800" spc="-1" strike="noStrike">
              <a:latin typeface="Arial"/>
            </a:endParaRPr>
          </a:p>
        </p:txBody>
      </p:sp>
      <p:sp>
        <p:nvSpPr>
          <p:cNvPr id="478" name="object 5"/>
          <p:cNvSpPr/>
          <p:nvPr/>
        </p:nvSpPr>
        <p:spPr>
          <a:xfrm>
            <a:off x="649080" y="1032840"/>
            <a:ext cx="5694840" cy="1013760"/>
          </a:xfrm>
          <a:prstGeom prst="rect">
            <a:avLst/>
          </a:prstGeom>
          <a:noFill/>
          <a:ln w="0">
            <a:noFill/>
          </a:ln>
        </p:spPr>
        <p:style>
          <a:lnRef idx="0"/>
          <a:fillRef idx="0"/>
          <a:effectRef idx="0"/>
          <a:fontRef idx="minor"/>
        </p:style>
        <p:txBody>
          <a:bodyPr lIns="0" rIns="0" tIns="12600" bIns="0" anchor="t">
            <a:spAutoFit/>
          </a:bodyPr>
          <a:p>
            <a:pPr marL="339840" indent="-326880">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ea typeface="DejaVu Sans"/>
              </a:rPr>
              <a:t>Produción</a:t>
            </a:r>
            <a:r>
              <a:rPr b="0" lang="x-none" sz="1800" spc="-52" strike="noStrike">
                <a:solidFill>
                  <a:srgbClr val="ffffff"/>
                </a:solidFill>
                <a:latin typeface="Verdana"/>
                <a:ea typeface="DejaVu Sans"/>
              </a:rPr>
              <a:t> </a:t>
            </a:r>
            <a:r>
              <a:rPr b="0" lang="x-none" sz="1800" spc="-12" strike="noStrike">
                <a:solidFill>
                  <a:srgbClr val="ffffff"/>
                </a:solidFill>
                <a:latin typeface="Verdana"/>
                <a:ea typeface="DejaVu Sans"/>
              </a:rPr>
              <a:t>primaria.</a:t>
            </a:r>
            <a:endParaRPr b="0" lang="af-NA" sz="1800" spc="-1" strike="noStrike">
              <a:latin typeface="Arial"/>
            </a:endParaRPr>
          </a:p>
          <a:p>
            <a:pPr marL="339840" indent="-327600">
              <a:lnSpc>
                <a:spcPct val="100000"/>
              </a:lnSpc>
              <a:spcBef>
                <a:spcPts val="1406"/>
              </a:spcBef>
              <a:buClr>
                <a:srgbClr val="99ff99"/>
              </a:buClr>
              <a:buFont typeface="Wingdings" charset="2"/>
              <a:buChar char=""/>
              <a:tabLst>
                <a:tab algn="l" pos="339840"/>
                <a:tab algn="l" pos="1741320"/>
                <a:tab algn="l" pos="2114640"/>
                <a:tab algn="l" pos="3679920"/>
                <a:tab algn="l" pos="4193640"/>
                <a:tab algn="l" pos="5545440"/>
              </a:tabLst>
            </a:pPr>
            <a:r>
              <a:rPr b="0" lang="x-none" sz="1800" spc="-12" strike="noStrike">
                <a:solidFill>
                  <a:srgbClr val="ffffff"/>
                </a:solidFill>
                <a:latin typeface="Verdana"/>
                <a:ea typeface="DejaVu Sans"/>
              </a:rPr>
              <a:t>Procesado</a:t>
            </a:r>
            <a:r>
              <a:rPr b="0" lang="x-none" sz="1800" spc="-1" strike="noStrike">
                <a:solidFill>
                  <a:srgbClr val="ffffff"/>
                </a:solidFill>
                <a:latin typeface="Verdana"/>
                <a:ea typeface="DejaVu Sans"/>
              </a:rPr>
              <a:t>	</a:t>
            </a:r>
            <a:r>
              <a:rPr b="0" lang="x-none" sz="1800" spc="-52" strike="noStrike">
                <a:solidFill>
                  <a:srgbClr val="ffffff"/>
                </a:solidFill>
                <a:latin typeface="Verdana"/>
                <a:ea typeface="DejaVu Sans"/>
              </a:rPr>
              <a:t>e</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distribución</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de</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alimentos</a:t>
            </a:r>
            <a:r>
              <a:rPr b="0" lang="x-none" sz="1800" spc="-1" strike="noStrike">
                <a:solidFill>
                  <a:srgbClr val="ffffff"/>
                </a:solidFill>
                <a:latin typeface="Verdana"/>
                <a:ea typeface="DejaVu Sans"/>
              </a:rPr>
              <a:t>	</a:t>
            </a:r>
            <a:r>
              <a:rPr b="0" lang="x-none" sz="1800" spc="-52" strike="noStrike">
                <a:solidFill>
                  <a:srgbClr val="ffffff"/>
                </a:solidFill>
                <a:latin typeface="Verdana"/>
                <a:ea typeface="DejaVu Sans"/>
              </a:rPr>
              <a:t>a </a:t>
            </a:r>
            <a:r>
              <a:rPr b="0" lang="x-none" sz="1800" spc="-12" strike="noStrike">
                <a:solidFill>
                  <a:srgbClr val="ffffff"/>
                </a:solidFill>
                <a:latin typeface="Verdana"/>
                <a:ea typeface="DejaVu Sans"/>
              </a:rPr>
              <a:t>alimentarias.</a:t>
            </a:r>
            <a:endParaRPr b="0" lang="af-NA" sz="1800" spc="-1" strike="noStrike">
              <a:latin typeface="Arial"/>
            </a:endParaRPr>
          </a:p>
        </p:txBody>
      </p:sp>
      <p:sp>
        <p:nvSpPr>
          <p:cNvPr id="479" name="object 6"/>
          <p:cNvSpPr/>
          <p:nvPr/>
        </p:nvSpPr>
        <p:spPr>
          <a:xfrm>
            <a:off x="649080" y="2211120"/>
            <a:ext cx="7999920" cy="1466640"/>
          </a:xfrm>
          <a:prstGeom prst="rect">
            <a:avLst/>
          </a:prstGeom>
          <a:noFill/>
          <a:ln w="0">
            <a:noFill/>
          </a:ln>
        </p:spPr>
        <p:style>
          <a:lnRef idx="0"/>
          <a:fillRef idx="0"/>
          <a:effectRef idx="0"/>
          <a:fontRef idx="minor"/>
        </p:style>
        <p:txBody>
          <a:bodyPr lIns="0" rIns="0" tIns="12600" bIns="0" anchor="t">
            <a:spAutoFit/>
          </a:bodyPr>
          <a:p>
            <a:pPr marL="339840" indent="-326880">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ea typeface="DejaVu Sans"/>
              </a:rPr>
              <a:t>Soamente</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distribución</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outras</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empresas</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41" strike="noStrike">
                <a:solidFill>
                  <a:srgbClr val="ffffff"/>
                </a:solidFill>
                <a:latin typeface="Verdana"/>
                <a:ea typeface="DejaVu Sans"/>
              </a:rPr>
              <a:t> </a:t>
            </a:r>
            <a:r>
              <a:rPr b="0" lang="x-none" sz="1800" spc="-12" strike="noStrike">
                <a:solidFill>
                  <a:srgbClr val="ffffff"/>
                </a:solidFill>
                <a:latin typeface="Verdana"/>
                <a:ea typeface="DejaVu Sans"/>
              </a:rPr>
              <a:t>establecementos.</a:t>
            </a:r>
            <a:endParaRPr b="0" lang="af-NA" sz="1800" spc="-1" strike="noStrike">
              <a:latin typeface="Arial"/>
            </a:endParaRPr>
          </a:p>
          <a:p>
            <a:pPr marL="339840" indent="-326880">
              <a:lnSpc>
                <a:spcPct val="100000"/>
              </a:lnSpc>
              <a:spcBef>
                <a:spcPts val="1406"/>
              </a:spcBef>
              <a:buClr>
                <a:srgbClr val="99ff99"/>
              </a:buClr>
              <a:buFont typeface="Wingdings" charset="2"/>
              <a:buChar char=""/>
              <a:tabLst>
                <a:tab algn="l" pos="339840"/>
              </a:tabLst>
            </a:pPr>
            <a:r>
              <a:rPr b="0" lang="x-none" sz="1800" spc="-1" strike="noStrike">
                <a:solidFill>
                  <a:srgbClr val="ffffff"/>
                </a:solidFill>
                <a:latin typeface="Verdana"/>
                <a:ea typeface="DejaVu Sans"/>
              </a:rPr>
              <a:t>Soamente</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distribución</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ao</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consumidor</a:t>
            </a:r>
            <a:r>
              <a:rPr b="0" lang="x-none" sz="1800" spc="-46" strike="noStrike">
                <a:solidFill>
                  <a:srgbClr val="ffffff"/>
                </a:solidFill>
                <a:latin typeface="Verdana"/>
                <a:ea typeface="DejaVu Sans"/>
              </a:rPr>
              <a:t> </a:t>
            </a:r>
            <a:r>
              <a:rPr b="0" lang="x-none" sz="1800" spc="-12" strike="noStrike">
                <a:solidFill>
                  <a:srgbClr val="ffffff"/>
                </a:solidFill>
                <a:latin typeface="Verdana"/>
                <a:ea typeface="DejaVu Sans"/>
              </a:rPr>
              <a:t>final.</a:t>
            </a:r>
            <a:endParaRPr b="0" lang="af-NA" sz="1800" spc="-1" strike="noStrike">
              <a:latin typeface="Arial"/>
            </a:endParaRPr>
          </a:p>
          <a:p>
            <a:pPr marL="339840" indent="-327600">
              <a:lnSpc>
                <a:spcPct val="100000"/>
              </a:lnSpc>
              <a:spcBef>
                <a:spcPts val="1406"/>
              </a:spcBef>
              <a:buClr>
                <a:srgbClr val="99ff99"/>
              </a:buClr>
              <a:buFont typeface="Wingdings" charset="2"/>
              <a:buChar char=""/>
              <a:tabLst>
                <a:tab algn="l" pos="339840"/>
                <a:tab algn="l" pos="1259280"/>
                <a:tab algn="l" pos="2602080"/>
                <a:tab algn="l" pos="4065120"/>
                <a:tab algn="l" pos="4492080"/>
                <a:tab algn="l" pos="5583600"/>
                <a:tab algn="l" pos="7016040"/>
                <a:tab algn="l" pos="7301160"/>
                <a:tab algn="l" pos="7587720"/>
              </a:tabLst>
            </a:pPr>
            <a:r>
              <a:rPr b="0" lang="x-none" sz="1800" spc="-12" strike="noStrike">
                <a:solidFill>
                  <a:srgbClr val="ffffff"/>
                </a:solidFill>
                <a:latin typeface="Verdana"/>
                <a:ea typeface="DejaVu Sans"/>
              </a:rPr>
              <a:t>Outros</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exemplos:</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elaboración</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de</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comidas</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preparadas</a:t>
            </a:r>
            <a:r>
              <a:rPr b="0" lang="x-none" sz="1800" spc="-1" strike="noStrike">
                <a:solidFill>
                  <a:srgbClr val="ffffff"/>
                </a:solidFill>
                <a:latin typeface="Verdana"/>
                <a:ea typeface="DejaVu Sans"/>
              </a:rPr>
              <a:t>	</a:t>
            </a:r>
            <a:r>
              <a:rPr b="0" lang="x-none" sz="1800" spc="-52" strike="noStrike">
                <a:solidFill>
                  <a:srgbClr val="ffffff"/>
                </a:solidFill>
                <a:latin typeface="Verdana"/>
                <a:ea typeface="DejaVu Sans"/>
              </a:rPr>
              <a:t>e</a:t>
            </a:r>
            <a:r>
              <a:rPr b="0" lang="x-none" sz="1800" spc="-1" strike="noStrike">
                <a:solidFill>
                  <a:srgbClr val="ffffff"/>
                </a:solidFill>
                <a:latin typeface="Verdana"/>
                <a:ea typeface="DejaVu Sans"/>
              </a:rPr>
              <a:t>	</a:t>
            </a:r>
            <a:r>
              <a:rPr b="0" lang="x-none" sz="1800" spc="-52" strike="noStrike">
                <a:solidFill>
                  <a:srgbClr val="ffffff"/>
                </a:solidFill>
                <a:latin typeface="Verdana"/>
                <a:ea typeface="DejaVu Sans"/>
              </a:rPr>
              <a:t>a</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súa </a:t>
            </a:r>
            <a:r>
              <a:rPr b="0" lang="x-none" sz="1800" spc="-12" strike="noStrike">
                <a:solidFill>
                  <a:srgbClr val="ffffff"/>
                </a:solidFill>
                <a:latin typeface="Verdana"/>
                <a:ea typeface="DejaVu Sans"/>
              </a:rPr>
              <a:t>distribución.</a:t>
            </a:r>
            <a:endParaRPr b="0" lang="af-NA" sz="1800" spc="-1" strike="noStrike">
              <a:latin typeface="Arial"/>
            </a:endParaRPr>
          </a:p>
        </p:txBody>
      </p:sp>
      <p:pic>
        <p:nvPicPr>
          <p:cNvPr id="480" name="object 7" descr=""/>
          <p:cNvPicPr/>
          <p:nvPr/>
        </p:nvPicPr>
        <p:blipFill>
          <a:blip r:embed="rId1"/>
          <a:stretch/>
        </p:blipFill>
        <p:spPr>
          <a:xfrm>
            <a:off x="8284320" y="6400800"/>
            <a:ext cx="441000" cy="402840"/>
          </a:xfrm>
          <a:prstGeom prst="rect">
            <a:avLst/>
          </a:prstGeom>
          <a:ln w="0">
            <a:noFill/>
          </a:ln>
        </p:spPr>
      </p:pic>
      <p:sp>
        <p:nvSpPr>
          <p:cNvPr id="481"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0190BE75-3F2D-4CFA-A646-095D36BEB60C}"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482"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3"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26" strike="noStrike">
                <a:solidFill>
                  <a:srgbClr val="ffffff"/>
                </a:solidFill>
                <a:latin typeface="Verdana"/>
              </a:rPr>
              <a:t>Trazabilidade</a:t>
            </a:r>
            <a:r>
              <a:rPr b="0" lang="x-none" sz="2800" spc="-111" strike="noStrike">
                <a:solidFill>
                  <a:srgbClr val="ffffff"/>
                </a:solidFill>
                <a:latin typeface="Verdana"/>
              </a:rPr>
              <a:t> </a:t>
            </a:r>
            <a:r>
              <a:rPr b="0" lang="x-none" sz="2800" spc="-1" strike="noStrike">
                <a:solidFill>
                  <a:srgbClr val="ffffff"/>
                </a:solidFill>
                <a:latin typeface="Verdana"/>
              </a:rPr>
              <a:t>cara</a:t>
            </a:r>
            <a:r>
              <a:rPr b="0" lang="x-none" sz="2800" spc="-126" strike="noStrike">
                <a:solidFill>
                  <a:srgbClr val="ffffff"/>
                </a:solidFill>
                <a:latin typeface="Verdana"/>
              </a:rPr>
              <a:t> </a:t>
            </a:r>
            <a:r>
              <a:rPr b="0" lang="x-none" sz="2800" spc="-12" strike="noStrike">
                <a:solidFill>
                  <a:srgbClr val="ffffff"/>
                </a:solidFill>
                <a:latin typeface="Verdana"/>
              </a:rPr>
              <a:t>atrás</a:t>
            </a:r>
            <a:endParaRPr b="0" lang="es-ES" sz="2800" spc="-1" strike="noStrike">
              <a:solidFill>
                <a:srgbClr val="000000"/>
              </a:solidFill>
              <a:latin typeface="Arial"/>
            </a:endParaRPr>
          </a:p>
        </p:txBody>
      </p:sp>
      <p:grpSp>
        <p:nvGrpSpPr>
          <p:cNvPr id="484" name="object 3"/>
          <p:cNvGrpSpPr/>
          <p:nvPr/>
        </p:nvGrpSpPr>
        <p:grpSpPr>
          <a:xfrm>
            <a:off x="7767720" y="2698920"/>
            <a:ext cx="1029240" cy="512640"/>
            <a:chOff x="7767720" y="2698920"/>
            <a:chExt cx="1029240" cy="512640"/>
          </a:xfrm>
        </p:grpSpPr>
        <p:pic>
          <p:nvPicPr>
            <p:cNvPr id="485" name="object 4" descr=""/>
            <p:cNvPicPr/>
            <p:nvPr/>
          </p:nvPicPr>
          <p:blipFill>
            <a:blip r:embed="rId1"/>
            <a:stretch/>
          </p:blipFill>
          <p:spPr>
            <a:xfrm>
              <a:off x="7767720" y="2698920"/>
              <a:ext cx="442440" cy="512640"/>
            </a:xfrm>
            <a:prstGeom prst="rect">
              <a:avLst/>
            </a:prstGeom>
            <a:ln w="0">
              <a:noFill/>
            </a:ln>
          </p:spPr>
        </p:pic>
        <p:pic>
          <p:nvPicPr>
            <p:cNvPr id="486" name="object 5" descr=""/>
            <p:cNvPicPr/>
            <p:nvPr/>
          </p:nvPicPr>
          <p:blipFill>
            <a:blip r:embed="rId2"/>
            <a:stretch/>
          </p:blipFill>
          <p:spPr>
            <a:xfrm>
              <a:off x="8066520" y="2698920"/>
              <a:ext cx="730440" cy="512640"/>
            </a:xfrm>
            <a:prstGeom prst="rect">
              <a:avLst/>
            </a:prstGeom>
            <a:ln w="0">
              <a:noFill/>
            </a:ln>
          </p:spPr>
        </p:pic>
      </p:grpSp>
      <p:grpSp>
        <p:nvGrpSpPr>
          <p:cNvPr id="487" name="object 6"/>
          <p:cNvGrpSpPr/>
          <p:nvPr/>
        </p:nvGrpSpPr>
        <p:grpSpPr>
          <a:xfrm>
            <a:off x="845640" y="2973240"/>
            <a:ext cx="3175200" cy="512640"/>
            <a:chOff x="845640" y="2973240"/>
            <a:chExt cx="3175200" cy="512640"/>
          </a:xfrm>
        </p:grpSpPr>
        <p:pic>
          <p:nvPicPr>
            <p:cNvPr id="488" name="object 7" descr=""/>
            <p:cNvPicPr/>
            <p:nvPr/>
          </p:nvPicPr>
          <p:blipFill>
            <a:blip r:embed="rId3"/>
            <a:stretch/>
          </p:blipFill>
          <p:spPr>
            <a:xfrm>
              <a:off x="845640" y="2973240"/>
              <a:ext cx="1125000" cy="512640"/>
            </a:xfrm>
            <a:prstGeom prst="rect">
              <a:avLst/>
            </a:prstGeom>
            <a:ln w="0">
              <a:noFill/>
            </a:ln>
          </p:spPr>
        </p:pic>
        <p:pic>
          <p:nvPicPr>
            <p:cNvPr id="489" name="object 8" descr=""/>
            <p:cNvPicPr/>
            <p:nvPr/>
          </p:nvPicPr>
          <p:blipFill>
            <a:blip r:embed="rId4"/>
            <a:stretch/>
          </p:blipFill>
          <p:spPr>
            <a:xfrm>
              <a:off x="1743480" y="2973240"/>
              <a:ext cx="445320" cy="512640"/>
            </a:xfrm>
            <a:prstGeom prst="rect">
              <a:avLst/>
            </a:prstGeom>
            <a:ln w="0">
              <a:noFill/>
            </a:ln>
          </p:spPr>
        </p:pic>
        <p:pic>
          <p:nvPicPr>
            <p:cNvPr id="490" name="object 9" descr=""/>
            <p:cNvPicPr/>
            <p:nvPr/>
          </p:nvPicPr>
          <p:blipFill>
            <a:blip r:embed="rId5"/>
            <a:stretch/>
          </p:blipFill>
          <p:spPr>
            <a:xfrm>
              <a:off x="1961280" y="2973240"/>
              <a:ext cx="1190520" cy="512640"/>
            </a:xfrm>
            <a:prstGeom prst="rect">
              <a:avLst/>
            </a:prstGeom>
            <a:ln w="0">
              <a:noFill/>
            </a:ln>
          </p:spPr>
        </p:pic>
        <p:pic>
          <p:nvPicPr>
            <p:cNvPr id="491" name="object 10" descr=""/>
            <p:cNvPicPr/>
            <p:nvPr/>
          </p:nvPicPr>
          <p:blipFill>
            <a:blip r:embed="rId6"/>
            <a:stretch/>
          </p:blipFill>
          <p:spPr>
            <a:xfrm>
              <a:off x="2926080" y="2973240"/>
              <a:ext cx="584280" cy="512640"/>
            </a:xfrm>
            <a:prstGeom prst="rect">
              <a:avLst/>
            </a:prstGeom>
            <a:ln w="0">
              <a:noFill/>
            </a:ln>
          </p:spPr>
        </p:pic>
        <p:pic>
          <p:nvPicPr>
            <p:cNvPr id="492" name="object 11" descr=""/>
            <p:cNvPicPr/>
            <p:nvPr/>
          </p:nvPicPr>
          <p:blipFill>
            <a:blip r:embed="rId7"/>
            <a:stretch/>
          </p:blipFill>
          <p:spPr>
            <a:xfrm>
              <a:off x="3285720" y="2973240"/>
              <a:ext cx="735120" cy="512640"/>
            </a:xfrm>
            <a:prstGeom prst="rect">
              <a:avLst/>
            </a:prstGeom>
            <a:ln w="0">
              <a:noFill/>
            </a:ln>
          </p:spPr>
        </p:pic>
      </p:grpSp>
      <p:sp>
        <p:nvSpPr>
          <p:cNvPr id="493" name="object 12"/>
          <p:cNvSpPr/>
          <p:nvPr/>
        </p:nvSpPr>
        <p:spPr>
          <a:xfrm>
            <a:off x="649080" y="1032840"/>
            <a:ext cx="7999920" cy="4557600"/>
          </a:xfrm>
          <a:prstGeom prst="rect">
            <a:avLst/>
          </a:prstGeom>
          <a:noFill/>
          <a:ln w="0">
            <a:noFill/>
          </a:ln>
        </p:spPr>
        <p:style>
          <a:lnRef idx="0"/>
          <a:fillRef idx="0"/>
          <a:effectRef idx="0"/>
          <a:fontRef idx="minor"/>
        </p:style>
        <p:txBody>
          <a:bodyPr lIns="0" rIns="0" tIns="12600" bIns="0" anchor="t">
            <a:spAutoFit/>
          </a:bodyPr>
          <a:p>
            <a:pPr marL="339840" indent="-326880">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ea typeface="DejaVu Sans"/>
              </a:rPr>
              <a:t>Refírese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á</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recepción</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produtos.</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É</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imprescindible</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o</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seu</a:t>
            </a:r>
            <a:r>
              <a:rPr b="0" lang="x-none" sz="1800" spc="-32" strike="noStrike">
                <a:solidFill>
                  <a:srgbClr val="ffffff"/>
                </a:solidFill>
                <a:latin typeface="Verdana"/>
                <a:ea typeface="DejaVu Sans"/>
              </a:rPr>
              <a:t> </a:t>
            </a:r>
            <a:r>
              <a:rPr b="0" lang="x-none" sz="1800" spc="-12" strike="noStrike">
                <a:solidFill>
                  <a:srgbClr val="ffffff"/>
                </a:solidFill>
                <a:latin typeface="Verdana"/>
                <a:ea typeface="DejaVu Sans"/>
              </a:rPr>
              <a:t>rexistro.</a:t>
            </a:r>
            <a:endParaRPr b="0" lang="af-NA" sz="1800" spc="-1" strike="noStrike">
              <a:latin typeface="Arial"/>
            </a:endParaRPr>
          </a:p>
          <a:p>
            <a:pPr marL="339840" indent="-327600" algn="just">
              <a:lnSpc>
                <a:spcPct val="100000"/>
              </a:lnSpc>
              <a:spcBef>
                <a:spcPts val="1406"/>
              </a:spcBef>
              <a:buClr>
                <a:srgbClr val="99ff99"/>
              </a:buClr>
              <a:buFont typeface="Wingdings" charset="2"/>
              <a:buChar char=""/>
              <a:tabLst>
                <a:tab algn="l" pos="339840"/>
              </a:tabLst>
            </a:pPr>
            <a:r>
              <a:rPr b="0" lang="x-none" sz="1800" spc="-1" strike="noStrike">
                <a:solidFill>
                  <a:srgbClr val="ffffff"/>
                </a:solidFill>
                <a:latin typeface="Verdana"/>
                <a:ea typeface="DejaVu Sans"/>
              </a:rPr>
              <a:t>Convén</a:t>
            </a:r>
            <a:r>
              <a:rPr b="0" lang="x-none" sz="1800" spc="106" strike="noStrike">
                <a:solidFill>
                  <a:srgbClr val="ffffff"/>
                </a:solidFill>
                <a:latin typeface="Verdana"/>
                <a:ea typeface="DejaVu Sans"/>
              </a:rPr>
              <a:t>  </a:t>
            </a:r>
            <a:r>
              <a:rPr b="0" lang="x-none" sz="1800" spc="-1" strike="noStrike">
                <a:solidFill>
                  <a:srgbClr val="ffffff"/>
                </a:solidFill>
                <a:latin typeface="Verdana"/>
                <a:ea typeface="DejaVu Sans"/>
              </a:rPr>
              <a:t>rexistrar</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todos</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os</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datos</a:t>
            </a:r>
            <a:r>
              <a:rPr b="0" lang="x-none" sz="1800" spc="106" strike="noStrike">
                <a:solidFill>
                  <a:srgbClr val="ffffff"/>
                </a:solidFill>
                <a:latin typeface="Verdana"/>
                <a:ea typeface="DejaVu Sans"/>
              </a:rPr>
              <a:t>  </a:t>
            </a:r>
            <a:r>
              <a:rPr b="0" lang="x-none" sz="1800" spc="-1" strike="noStrike">
                <a:solidFill>
                  <a:srgbClr val="ffffff"/>
                </a:solidFill>
                <a:latin typeface="Verdana"/>
                <a:ea typeface="DejaVu Sans"/>
              </a:rPr>
              <a:t>que</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permitan</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identificar</a:t>
            </a:r>
            <a:r>
              <a:rPr b="0" lang="x-none" sz="1800" spc="111" strike="noStrike">
                <a:solidFill>
                  <a:srgbClr val="ffffff"/>
                </a:solidFill>
                <a:latin typeface="Verdana"/>
                <a:ea typeface="DejaVu Sans"/>
              </a:rPr>
              <a:t>  </a:t>
            </a:r>
            <a:r>
              <a:rPr b="0" lang="x-none" sz="1800" spc="-52" strike="noStrike">
                <a:solidFill>
                  <a:srgbClr val="ffffff"/>
                </a:solidFill>
                <a:latin typeface="Verdana"/>
                <a:ea typeface="DejaVu Sans"/>
              </a:rPr>
              <a:t>o </a:t>
            </a:r>
            <a:r>
              <a:rPr b="0" lang="x-none" sz="1800" spc="-1" strike="noStrike">
                <a:solidFill>
                  <a:srgbClr val="ffffff"/>
                </a:solidFill>
                <a:latin typeface="Verdana"/>
                <a:ea typeface="DejaVu Sans"/>
              </a:rPr>
              <a:t>produto</a:t>
            </a:r>
            <a:r>
              <a:rPr b="0" lang="x-none" sz="1800" spc="131" strike="noStrike">
                <a:solidFill>
                  <a:srgbClr val="ffffff"/>
                </a:solidFill>
                <a:latin typeface="Verdana"/>
                <a:ea typeface="DejaVu Sans"/>
              </a:rPr>
              <a:t> </a:t>
            </a:r>
            <a:r>
              <a:rPr b="0" lang="x-none" sz="1800" spc="-1" strike="noStrike">
                <a:solidFill>
                  <a:srgbClr val="ffffff"/>
                </a:solidFill>
                <a:latin typeface="Verdana"/>
                <a:ea typeface="DejaVu Sans"/>
              </a:rPr>
              <a:t>obxecto</a:t>
            </a:r>
            <a:r>
              <a:rPr b="0" lang="x-none" sz="1800" spc="131"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128" strike="noStrike">
                <a:solidFill>
                  <a:srgbClr val="ffffff"/>
                </a:solidFill>
                <a:latin typeface="Verdana"/>
                <a:ea typeface="DejaVu Sans"/>
              </a:rPr>
              <a:t> </a:t>
            </a:r>
            <a:r>
              <a:rPr b="0" lang="x-none" sz="1800" spc="-1" strike="noStrike">
                <a:solidFill>
                  <a:srgbClr val="ffffff"/>
                </a:solidFill>
                <a:latin typeface="Verdana"/>
                <a:ea typeface="DejaVu Sans"/>
              </a:rPr>
              <a:t>seguimento,</a:t>
            </a:r>
            <a:r>
              <a:rPr b="0" lang="x-none" sz="1800" spc="151"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131" strike="noStrike">
                <a:solidFill>
                  <a:srgbClr val="ffffff"/>
                </a:solidFill>
                <a:latin typeface="Verdana"/>
                <a:ea typeface="DejaVu Sans"/>
              </a:rPr>
              <a:t> </a:t>
            </a:r>
            <a:r>
              <a:rPr b="0" lang="x-none" sz="1800" spc="-1" strike="noStrike">
                <a:solidFill>
                  <a:srgbClr val="ffffff"/>
                </a:solidFill>
                <a:latin typeface="Verdana"/>
                <a:ea typeface="DejaVu Sans"/>
              </a:rPr>
              <a:t>partida</a:t>
            </a:r>
            <a:r>
              <a:rPr b="0" lang="x-none" sz="1800" spc="137" strike="noStrike">
                <a:solidFill>
                  <a:srgbClr val="ffffff"/>
                </a:solidFill>
                <a:latin typeface="Verdana"/>
                <a:ea typeface="DejaVu Sans"/>
              </a:rPr>
              <a:t> </a:t>
            </a:r>
            <a:r>
              <a:rPr b="0" lang="x-none" sz="1800" spc="-1" strike="noStrike">
                <a:solidFill>
                  <a:srgbClr val="ffffff"/>
                </a:solidFill>
                <a:latin typeface="Verdana"/>
                <a:ea typeface="DejaVu Sans"/>
              </a:rPr>
              <a:t>á</a:t>
            </a:r>
            <a:r>
              <a:rPr b="0" lang="x-none" sz="1800" spc="143" strike="noStrike">
                <a:solidFill>
                  <a:srgbClr val="ffffff"/>
                </a:solidFill>
                <a:latin typeface="Verdana"/>
                <a:ea typeface="DejaVu Sans"/>
              </a:rPr>
              <a:t> </a:t>
            </a:r>
            <a:r>
              <a:rPr b="0" lang="x-none" sz="1800" spc="-1" strike="noStrike">
                <a:solidFill>
                  <a:srgbClr val="ffffff"/>
                </a:solidFill>
                <a:latin typeface="Verdana"/>
                <a:ea typeface="DejaVu Sans"/>
              </a:rPr>
              <a:t>que</a:t>
            </a:r>
            <a:r>
              <a:rPr b="0" lang="x-none" sz="1800" spc="143" strike="noStrike">
                <a:solidFill>
                  <a:srgbClr val="ffffff"/>
                </a:solidFill>
                <a:latin typeface="Verdana"/>
                <a:ea typeface="DejaVu Sans"/>
              </a:rPr>
              <a:t> </a:t>
            </a:r>
            <a:r>
              <a:rPr b="0" lang="x-none" sz="1800" spc="-1" strike="noStrike">
                <a:solidFill>
                  <a:srgbClr val="ffffff"/>
                </a:solidFill>
                <a:latin typeface="Verdana"/>
                <a:ea typeface="DejaVu Sans"/>
              </a:rPr>
              <a:t>pertence,</a:t>
            </a:r>
            <a:r>
              <a:rPr b="0" lang="x-none" sz="1800" spc="137"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131" strike="noStrike">
                <a:solidFill>
                  <a:srgbClr val="ffffff"/>
                </a:solidFill>
                <a:latin typeface="Verdana"/>
                <a:ea typeface="DejaVu Sans"/>
              </a:rPr>
              <a:t> </a:t>
            </a:r>
            <a:r>
              <a:rPr b="0" lang="x-none" sz="1800" spc="-26" strike="noStrike">
                <a:solidFill>
                  <a:srgbClr val="ffffff"/>
                </a:solidFill>
                <a:latin typeface="Verdana"/>
                <a:ea typeface="DejaVu Sans"/>
              </a:rPr>
              <a:t>súa </a:t>
            </a:r>
            <a:r>
              <a:rPr b="0" lang="x-none" sz="1800" spc="-1" strike="noStrike">
                <a:solidFill>
                  <a:srgbClr val="ffffff"/>
                </a:solidFill>
                <a:latin typeface="Verdana"/>
                <a:ea typeface="DejaVu Sans"/>
              </a:rPr>
              <a:t>cantidade</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o</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seu</a:t>
            </a:r>
            <a:r>
              <a:rPr b="0" lang="x-none" sz="1800" spc="-32" strike="noStrike">
                <a:solidFill>
                  <a:srgbClr val="ffffff"/>
                </a:solidFill>
                <a:latin typeface="Verdana"/>
                <a:ea typeface="DejaVu Sans"/>
              </a:rPr>
              <a:t> </a:t>
            </a:r>
            <a:r>
              <a:rPr b="0" lang="x-none" sz="1800" spc="-12" strike="noStrike">
                <a:solidFill>
                  <a:srgbClr val="ffffff"/>
                </a:solidFill>
                <a:latin typeface="Verdana"/>
                <a:ea typeface="DejaVu Sans"/>
              </a:rPr>
              <a:t>provedor.</a:t>
            </a:r>
            <a:endParaRPr b="0" lang="af-NA" sz="1800" spc="-1" strike="noStrike">
              <a:latin typeface="Arial"/>
            </a:endParaRPr>
          </a:p>
          <a:p>
            <a:pPr marL="339840" indent="-327600" algn="just">
              <a:lnSpc>
                <a:spcPct val="100000"/>
              </a:lnSpc>
              <a:spcBef>
                <a:spcPts val="1395"/>
              </a:spcBef>
              <a:buClr>
                <a:srgbClr val="99ff99"/>
              </a:buClr>
              <a:buFont typeface="Wingdings" charset="2"/>
              <a:buChar char=""/>
              <a:tabLst>
                <a:tab algn="l" pos="339840"/>
              </a:tabLst>
            </a:pPr>
            <a:r>
              <a:rPr b="0" lang="x-none" sz="1800" spc="-1" strike="noStrike">
                <a:solidFill>
                  <a:srgbClr val="ffffff"/>
                </a:solidFill>
                <a:latin typeface="Verdana"/>
                <a:ea typeface="DejaVu Sans"/>
              </a:rPr>
              <a:t>En</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produtos</a:t>
            </a:r>
            <a:r>
              <a:rPr b="0" lang="x-none" sz="1800" spc="24" strike="noStrike">
                <a:solidFill>
                  <a:srgbClr val="ffffff"/>
                </a:solidFill>
                <a:latin typeface="Verdana"/>
                <a:ea typeface="DejaVu Sans"/>
              </a:rPr>
              <a:t> </a:t>
            </a:r>
            <a:r>
              <a:rPr b="0" lang="x-none" sz="1800" spc="-1" strike="noStrike">
                <a:solidFill>
                  <a:srgbClr val="ffffff"/>
                </a:solidFill>
                <a:latin typeface="Verdana"/>
                <a:ea typeface="DejaVu Sans"/>
              </a:rPr>
              <a:t>ben</a:t>
            </a:r>
            <a:r>
              <a:rPr b="0" lang="x-none" sz="1800" spc="24" strike="noStrike">
                <a:solidFill>
                  <a:srgbClr val="ffffff"/>
                </a:solidFill>
                <a:latin typeface="Verdana"/>
                <a:ea typeface="DejaVu Sans"/>
              </a:rPr>
              <a:t> </a:t>
            </a:r>
            <a:r>
              <a:rPr b="0" lang="x-none" sz="1800" spc="-1" strike="noStrike">
                <a:solidFill>
                  <a:srgbClr val="ffffff"/>
                </a:solidFill>
                <a:latin typeface="Verdana"/>
                <a:ea typeface="DejaVu Sans"/>
              </a:rPr>
              <a:t>etiquetados</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bastaría</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co</a:t>
            </a:r>
            <a:r>
              <a:rPr b="0" lang="x-none" sz="1800" spc="24" strike="noStrike">
                <a:solidFill>
                  <a:srgbClr val="ffffff"/>
                </a:solidFill>
                <a:latin typeface="Verdana"/>
                <a:ea typeface="DejaVu Sans"/>
              </a:rPr>
              <a:t> </a:t>
            </a:r>
            <a:r>
              <a:rPr b="0" lang="x-none" sz="1800" spc="-1" strike="noStrike">
                <a:solidFill>
                  <a:srgbClr val="ffffff"/>
                </a:solidFill>
                <a:latin typeface="Verdana"/>
                <a:ea typeface="DejaVu Sans"/>
              </a:rPr>
              <a:t>rexistro</a:t>
            </a:r>
            <a:r>
              <a:rPr b="0" lang="x-none" sz="1800" spc="24"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24" strike="noStrike">
                <a:solidFill>
                  <a:srgbClr val="ffffff"/>
                </a:solidFill>
                <a:latin typeface="Verdana"/>
                <a:ea typeface="DejaVu Sans"/>
              </a:rPr>
              <a:t> </a:t>
            </a:r>
            <a:r>
              <a:rPr b="0" lang="x-none" sz="1800" spc="-1" strike="noStrike">
                <a:solidFill>
                  <a:srgbClr val="ffffff"/>
                </a:solidFill>
                <a:latin typeface="Verdana"/>
                <a:ea typeface="DejaVu Sans"/>
              </a:rPr>
              <a:t>factura</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ou </a:t>
            </a:r>
            <a:r>
              <a:rPr b="0" lang="x-none" sz="1800" spc="-26" strike="noStrike">
                <a:solidFill>
                  <a:srgbClr val="ffffff"/>
                </a:solidFill>
                <a:latin typeface="Verdana"/>
                <a:ea typeface="DejaVu Sans"/>
              </a:rPr>
              <a:t>do </a:t>
            </a:r>
            <a:r>
              <a:rPr b="0" lang="x-none" sz="1800" spc="-1" strike="noStrike">
                <a:solidFill>
                  <a:srgbClr val="ffffff"/>
                </a:solidFill>
                <a:latin typeface="Verdana"/>
                <a:ea typeface="DejaVu Sans"/>
              </a:rPr>
              <a:t>albará,</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sempre</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que</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estiveran</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correctamente</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expedidos</a:t>
            </a:r>
            <a:r>
              <a:rPr b="0" lang="x-none" sz="1800" spc="-15" strike="noStrike">
                <a:solidFill>
                  <a:srgbClr val="ffffff"/>
                </a:solidFill>
                <a:latin typeface="Verdana"/>
                <a:ea typeface="DejaVu Sans"/>
              </a:rPr>
              <a:t>  </a:t>
            </a:r>
            <a:r>
              <a:rPr b="0" lang="x-none" sz="1800" spc="-1" strike="noStrike">
                <a:solidFill>
                  <a:srgbClr val="99ff66"/>
                </a:solidFill>
                <a:latin typeface="Verdana"/>
                <a:ea typeface="DejaVu Sans"/>
              </a:rPr>
              <a:t>e</a:t>
            </a:r>
            <a:r>
              <a:rPr b="0" lang="x-none" sz="1800" spc="-21" strike="noStrike">
                <a:solidFill>
                  <a:srgbClr val="99ff66"/>
                </a:solidFill>
                <a:latin typeface="Verdana"/>
                <a:ea typeface="DejaVu Sans"/>
              </a:rPr>
              <a:t>  </a:t>
            </a:r>
            <a:r>
              <a:rPr b="0" lang="x-none" sz="1800" spc="-26" strike="noStrike">
                <a:solidFill>
                  <a:srgbClr val="99ff66"/>
                </a:solidFill>
                <a:latin typeface="Verdana"/>
                <a:ea typeface="DejaVu Sans"/>
              </a:rPr>
              <a:t>que </a:t>
            </a:r>
            <a:r>
              <a:rPr b="0" lang="x-none" sz="1800" spc="-1" strike="noStrike">
                <a:solidFill>
                  <a:srgbClr val="99ff66"/>
                </a:solidFill>
                <a:latin typeface="Verdana"/>
                <a:ea typeface="DejaVu Sans"/>
              </a:rPr>
              <a:t>inclúan</a:t>
            </a:r>
            <a:r>
              <a:rPr b="0" lang="x-none" sz="1800" spc="-26" strike="noStrike">
                <a:solidFill>
                  <a:srgbClr val="99ff66"/>
                </a:solidFill>
                <a:latin typeface="Verdana"/>
                <a:ea typeface="DejaVu Sans"/>
              </a:rPr>
              <a:t> </a:t>
            </a:r>
            <a:r>
              <a:rPr b="0" lang="x-none" sz="1800" spc="-1" strike="noStrike">
                <a:solidFill>
                  <a:srgbClr val="99ff66"/>
                </a:solidFill>
                <a:latin typeface="Verdana"/>
                <a:ea typeface="DejaVu Sans"/>
              </a:rPr>
              <a:t>o</a:t>
            </a:r>
            <a:r>
              <a:rPr b="0" lang="x-none" sz="1800" spc="-26" strike="noStrike">
                <a:solidFill>
                  <a:srgbClr val="99ff66"/>
                </a:solidFill>
                <a:latin typeface="Verdana"/>
                <a:ea typeface="DejaVu Sans"/>
              </a:rPr>
              <a:t> </a:t>
            </a:r>
            <a:r>
              <a:rPr b="0" lang="x-none" sz="1800" spc="-1" strike="noStrike">
                <a:solidFill>
                  <a:srgbClr val="99ff66"/>
                </a:solidFill>
                <a:latin typeface="Verdana"/>
                <a:ea typeface="DejaVu Sans"/>
              </a:rPr>
              <a:t>número</a:t>
            </a:r>
            <a:r>
              <a:rPr b="0" lang="x-none" sz="1800" spc="-15" strike="noStrike">
                <a:solidFill>
                  <a:srgbClr val="99ff66"/>
                </a:solidFill>
                <a:latin typeface="Verdana"/>
                <a:ea typeface="DejaVu Sans"/>
              </a:rPr>
              <a:t> </a:t>
            </a:r>
            <a:r>
              <a:rPr b="0" lang="x-none" sz="1800" spc="-1" strike="noStrike">
                <a:solidFill>
                  <a:srgbClr val="99ff66"/>
                </a:solidFill>
                <a:latin typeface="Verdana"/>
                <a:ea typeface="DejaVu Sans"/>
              </a:rPr>
              <a:t>de</a:t>
            </a:r>
            <a:r>
              <a:rPr b="0" lang="x-none" sz="1800" spc="-7" strike="noStrike">
                <a:solidFill>
                  <a:srgbClr val="99ff66"/>
                </a:solidFill>
                <a:latin typeface="Verdana"/>
                <a:ea typeface="DejaVu Sans"/>
              </a:rPr>
              <a:t> </a:t>
            </a:r>
            <a:r>
              <a:rPr b="0" lang="x-none" sz="1800" spc="-21" strike="noStrike">
                <a:solidFill>
                  <a:srgbClr val="99ff66"/>
                </a:solidFill>
                <a:latin typeface="Verdana"/>
                <a:ea typeface="DejaVu Sans"/>
              </a:rPr>
              <a:t>lote</a:t>
            </a:r>
            <a:r>
              <a:rPr b="0" lang="x-none" sz="1800" spc="-21" strike="noStrike">
                <a:solidFill>
                  <a:srgbClr val="ffffff"/>
                </a:solidFill>
                <a:latin typeface="Verdana"/>
                <a:ea typeface="DejaVu Sans"/>
              </a:rPr>
              <a:t>.</a:t>
            </a:r>
            <a:endParaRPr b="0" lang="af-NA" sz="1800" spc="-1" strike="noStrike">
              <a:latin typeface="Arial"/>
            </a:endParaRPr>
          </a:p>
          <a:p>
            <a:pPr marL="339840" indent="-326880">
              <a:lnSpc>
                <a:spcPct val="100000"/>
              </a:lnSpc>
              <a:spcBef>
                <a:spcPts val="1406"/>
              </a:spcBef>
              <a:buClr>
                <a:srgbClr val="99ff99"/>
              </a:buClr>
              <a:buFont typeface="Wingdings" charset="2"/>
              <a:buChar char=""/>
              <a:tabLst>
                <a:tab algn="l" pos="339840"/>
              </a:tabLst>
            </a:pPr>
            <a:r>
              <a:rPr b="0" lang="x-none" sz="1800" spc="-12" strike="noStrike">
                <a:solidFill>
                  <a:srgbClr val="ffffff"/>
                </a:solidFill>
                <a:latin typeface="Verdana"/>
                <a:ea typeface="DejaVu Sans"/>
              </a:rPr>
              <a:t>Dificultades:</a:t>
            </a:r>
            <a:endParaRPr b="0" lang="af-NA" sz="1800" spc="-1" strike="noStrike">
              <a:latin typeface="Arial"/>
            </a:endParaRPr>
          </a:p>
          <a:p>
            <a:pPr lvl="1" marL="1082160" indent="-228600" algn="just">
              <a:lnSpc>
                <a:spcPct val="100000"/>
              </a:lnSpc>
              <a:spcBef>
                <a:spcPts val="1400"/>
              </a:spcBef>
              <a:buClr>
                <a:srgbClr val="99ff99"/>
              </a:buClr>
              <a:buFont typeface="Arial MT"/>
              <a:buChar char="•"/>
              <a:tabLst>
                <a:tab algn="l" pos="1082160"/>
                <a:tab algn="l" pos="1083240"/>
              </a:tabLst>
            </a:pPr>
            <a:r>
              <a:rPr b="0" lang="x-none" sz="1600" spc="-1" strike="noStrike">
                <a:solidFill>
                  <a:srgbClr val="99ff99"/>
                </a:solidFill>
                <a:latin typeface="Verdana"/>
                <a:ea typeface="DejaVu Sans"/>
              </a:rPr>
              <a:t>	</a:t>
            </a:r>
            <a:r>
              <a:rPr b="0" lang="x-none" sz="1600" spc="-1" strike="noStrike">
                <a:solidFill>
                  <a:srgbClr val="ffffff"/>
                </a:solidFill>
                <a:latin typeface="Verdana"/>
                <a:ea typeface="DejaVu Sans"/>
              </a:rPr>
              <a:t>Tanques</a:t>
            </a:r>
            <a:r>
              <a:rPr b="0" lang="x-none" sz="1600" spc="162" strike="noStrike">
                <a:solidFill>
                  <a:srgbClr val="ffffff"/>
                </a:solidFill>
                <a:latin typeface="Verdana"/>
                <a:ea typeface="DejaVu Sans"/>
              </a:rPr>
              <a:t> </a:t>
            </a:r>
            <a:r>
              <a:rPr b="0" lang="x-none" sz="1600" spc="-1" strike="noStrike">
                <a:solidFill>
                  <a:srgbClr val="ffffff"/>
                </a:solidFill>
                <a:latin typeface="Verdana"/>
                <a:ea typeface="DejaVu Sans"/>
              </a:rPr>
              <a:t>ou</a:t>
            </a:r>
            <a:r>
              <a:rPr b="0" lang="x-none" sz="1600" spc="168" strike="noStrike">
                <a:solidFill>
                  <a:srgbClr val="ffffff"/>
                </a:solidFill>
                <a:latin typeface="Verdana"/>
                <a:ea typeface="DejaVu Sans"/>
              </a:rPr>
              <a:t> </a:t>
            </a:r>
            <a:r>
              <a:rPr b="0" lang="x-none" sz="1600" spc="-1" strike="noStrike">
                <a:solidFill>
                  <a:srgbClr val="ffffff"/>
                </a:solidFill>
                <a:latin typeface="Verdana"/>
                <a:ea typeface="DejaVu Sans"/>
              </a:rPr>
              <a:t>silos</a:t>
            </a:r>
            <a:r>
              <a:rPr b="0" lang="x-none" sz="1600" spc="168"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157" strike="noStrike">
                <a:solidFill>
                  <a:srgbClr val="ffffff"/>
                </a:solidFill>
                <a:latin typeface="Verdana"/>
                <a:ea typeface="DejaVu Sans"/>
              </a:rPr>
              <a:t> </a:t>
            </a:r>
            <a:r>
              <a:rPr b="0" lang="x-none" sz="1600" spc="-1" strike="noStrike">
                <a:solidFill>
                  <a:srgbClr val="ffffff"/>
                </a:solidFill>
                <a:latin typeface="Verdana"/>
                <a:ea typeface="DejaVu Sans"/>
              </a:rPr>
              <a:t>recepción:</a:t>
            </a:r>
            <a:r>
              <a:rPr b="0" lang="x-none" sz="1600" spc="157" strike="noStrike">
                <a:solidFill>
                  <a:srgbClr val="ffffff"/>
                </a:solidFill>
                <a:latin typeface="Verdana"/>
                <a:ea typeface="DejaVu Sans"/>
              </a:rPr>
              <a:t> </a:t>
            </a:r>
            <a:r>
              <a:rPr b="0" lang="x-none" sz="1600" spc="-1" strike="noStrike">
                <a:solidFill>
                  <a:srgbClr val="ffffff"/>
                </a:solidFill>
                <a:latin typeface="Verdana"/>
                <a:ea typeface="DejaVu Sans"/>
              </a:rPr>
              <a:t>as</a:t>
            </a:r>
            <a:r>
              <a:rPr b="0" lang="x-none" sz="1600" spc="157" strike="noStrike">
                <a:solidFill>
                  <a:srgbClr val="ffffff"/>
                </a:solidFill>
                <a:latin typeface="Verdana"/>
                <a:ea typeface="DejaVu Sans"/>
              </a:rPr>
              <a:t> </a:t>
            </a:r>
            <a:r>
              <a:rPr b="0" lang="x-none" sz="1600" spc="-1" strike="noStrike">
                <a:solidFill>
                  <a:srgbClr val="ffffff"/>
                </a:solidFill>
                <a:latin typeface="Verdana"/>
                <a:ea typeface="DejaVu Sans"/>
              </a:rPr>
              <a:t>entradas</a:t>
            </a:r>
            <a:r>
              <a:rPr b="0" lang="x-none" sz="1600" spc="180" strike="noStrike">
                <a:solidFill>
                  <a:srgbClr val="ffffff"/>
                </a:solidFill>
                <a:latin typeface="Verdana"/>
                <a:ea typeface="DejaVu Sans"/>
              </a:rPr>
              <a:t> </a:t>
            </a:r>
            <a:r>
              <a:rPr b="0" lang="x-none" sz="1600" spc="-1" strike="noStrike">
                <a:solidFill>
                  <a:srgbClr val="ffffff"/>
                </a:solidFill>
                <a:latin typeface="Verdana"/>
                <a:ea typeface="DejaVu Sans"/>
              </a:rPr>
              <a:t>continuas</a:t>
            </a:r>
            <a:r>
              <a:rPr b="0" lang="x-none" sz="1600" spc="180"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168" strike="noStrike">
                <a:solidFill>
                  <a:srgbClr val="ffffff"/>
                </a:solidFill>
                <a:latin typeface="Verdana"/>
                <a:ea typeface="DejaVu Sans"/>
              </a:rPr>
              <a:t> </a:t>
            </a:r>
            <a:r>
              <a:rPr b="0" lang="x-none" sz="1600" spc="-12" strike="noStrike">
                <a:solidFill>
                  <a:srgbClr val="ffffff"/>
                </a:solidFill>
                <a:latin typeface="Verdana"/>
                <a:ea typeface="DejaVu Sans"/>
              </a:rPr>
              <a:t>produto </a:t>
            </a:r>
            <a:r>
              <a:rPr b="0" lang="x-none" sz="1600" spc="-1" strike="noStrike">
                <a:solidFill>
                  <a:srgbClr val="ffffff"/>
                </a:solidFill>
                <a:latin typeface="Verdana"/>
                <a:ea typeface="DejaVu Sans"/>
              </a:rPr>
              <a:t>novo</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sen</a:t>
            </a:r>
            <a:r>
              <a:rPr b="0" lang="x-none" sz="1600" spc="-46" strike="noStrike">
                <a:solidFill>
                  <a:srgbClr val="ffffff"/>
                </a:solidFill>
                <a:latin typeface="Verdana"/>
                <a:ea typeface="DejaVu Sans"/>
              </a:rPr>
              <a:t> </a:t>
            </a:r>
            <a:r>
              <a:rPr b="0" lang="x-none" sz="1600" spc="-1" strike="noStrike">
                <a:solidFill>
                  <a:srgbClr val="ffffff"/>
                </a:solidFill>
                <a:latin typeface="Verdana"/>
                <a:ea typeface="DejaVu Sans"/>
              </a:rPr>
              <a:t>“baleiros”</a:t>
            </a:r>
            <a:r>
              <a:rPr b="0" lang="x-none" sz="1600" spc="-21" strike="noStrike">
                <a:solidFill>
                  <a:srgbClr val="ffffff"/>
                </a:solidFill>
                <a:latin typeface="Verdana"/>
                <a:ea typeface="DejaVu Sans"/>
              </a:rPr>
              <a:t> </a:t>
            </a:r>
            <a:r>
              <a:rPr b="0" lang="x-none" sz="1600" spc="-1" strike="noStrike">
                <a:solidFill>
                  <a:srgbClr val="ffffff"/>
                </a:solidFill>
                <a:latin typeface="Verdana"/>
                <a:ea typeface="DejaVu Sans"/>
              </a:rPr>
              <a:t>pode</a:t>
            </a:r>
            <a:r>
              <a:rPr b="0" lang="x-none" sz="1600" spc="-46" strike="noStrike">
                <a:solidFill>
                  <a:srgbClr val="ffffff"/>
                </a:solidFill>
                <a:latin typeface="Verdana"/>
                <a:ea typeface="DejaVu Sans"/>
              </a:rPr>
              <a:t> </a:t>
            </a:r>
            <a:r>
              <a:rPr b="0" lang="x-none" sz="1600" spc="-1" strike="noStrike">
                <a:solidFill>
                  <a:srgbClr val="ffffff"/>
                </a:solidFill>
                <a:latin typeface="Verdana"/>
                <a:ea typeface="DejaVu Sans"/>
              </a:rPr>
              <a:t>comprometer o</a:t>
            </a:r>
            <a:r>
              <a:rPr b="0" lang="x-none" sz="1600" spc="-52" strike="noStrike">
                <a:solidFill>
                  <a:srgbClr val="ffffff"/>
                </a:solidFill>
                <a:latin typeface="Verdana"/>
                <a:ea typeface="DejaVu Sans"/>
              </a:rPr>
              <a:t> </a:t>
            </a:r>
            <a:r>
              <a:rPr b="0" lang="x-none" sz="1600" spc="-1" strike="noStrike">
                <a:solidFill>
                  <a:srgbClr val="ffffff"/>
                </a:solidFill>
                <a:latin typeface="Verdana"/>
                <a:ea typeface="DejaVu Sans"/>
              </a:rPr>
              <a:t>sistema</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e</a:t>
            </a:r>
            <a:r>
              <a:rPr b="0" lang="x-none" sz="1600" spc="-60" strike="noStrike">
                <a:solidFill>
                  <a:srgbClr val="ffffff"/>
                </a:solidFill>
                <a:latin typeface="Verdana"/>
                <a:ea typeface="DejaVu Sans"/>
              </a:rPr>
              <a:t> </a:t>
            </a:r>
            <a:r>
              <a:rPr b="0" lang="x-none" sz="1600" spc="-12" strike="noStrike">
                <a:solidFill>
                  <a:srgbClr val="ffffff"/>
                </a:solidFill>
                <a:latin typeface="Verdana"/>
                <a:ea typeface="DejaVu Sans"/>
              </a:rPr>
              <a:t>inutilizalo.</a:t>
            </a:r>
            <a:endParaRPr b="0" lang="af-NA" sz="1600" spc="-1" strike="noStrike">
              <a:latin typeface="Arial"/>
            </a:endParaRPr>
          </a:p>
          <a:p>
            <a:pPr lvl="1" marL="1082160" indent="-228600" algn="just">
              <a:lnSpc>
                <a:spcPct val="100000"/>
              </a:lnSpc>
              <a:spcBef>
                <a:spcPts val="1406"/>
              </a:spcBef>
              <a:buClr>
                <a:srgbClr val="99ff99"/>
              </a:buClr>
              <a:buFont typeface="Arial MT"/>
              <a:buChar char="•"/>
              <a:tabLst>
                <a:tab algn="l" pos="1082160"/>
                <a:tab algn="l" pos="1083240"/>
              </a:tabLst>
            </a:pPr>
            <a:r>
              <a:rPr b="0" lang="x-none" sz="1600" spc="-1" strike="noStrike">
                <a:solidFill>
                  <a:srgbClr val="99ff99"/>
                </a:solidFill>
                <a:latin typeface="Verdana"/>
                <a:ea typeface="DejaVu Sans"/>
              </a:rPr>
              <a:t>	</a:t>
            </a:r>
            <a:r>
              <a:rPr b="0" lang="x-none" sz="1600" spc="-1" strike="noStrike">
                <a:solidFill>
                  <a:srgbClr val="ffffff"/>
                </a:solidFill>
                <a:latin typeface="Verdana"/>
                <a:ea typeface="DejaVu Sans"/>
              </a:rPr>
              <a:t>Recepción</a:t>
            </a:r>
            <a:r>
              <a:rPr b="0" lang="x-none" sz="1600" spc="123"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123" strike="noStrike">
                <a:solidFill>
                  <a:srgbClr val="ffffff"/>
                </a:solidFill>
                <a:latin typeface="Verdana"/>
                <a:ea typeface="DejaVu Sans"/>
              </a:rPr>
              <a:t> </a:t>
            </a:r>
            <a:r>
              <a:rPr b="0" lang="x-none" sz="1600" spc="-1" strike="noStrike">
                <a:solidFill>
                  <a:srgbClr val="ffffff"/>
                </a:solidFill>
                <a:latin typeface="Verdana"/>
                <a:ea typeface="DejaVu Sans"/>
              </a:rPr>
              <a:t>produtos</a:t>
            </a:r>
            <a:r>
              <a:rPr b="0" lang="x-none" sz="1600" spc="123" strike="noStrike">
                <a:solidFill>
                  <a:srgbClr val="ffffff"/>
                </a:solidFill>
                <a:latin typeface="Verdana"/>
                <a:ea typeface="DejaVu Sans"/>
              </a:rPr>
              <a:t> </a:t>
            </a:r>
            <a:r>
              <a:rPr b="0" lang="x-none" sz="1600" spc="-1" strike="noStrike">
                <a:solidFill>
                  <a:srgbClr val="ffffff"/>
                </a:solidFill>
                <a:latin typeface="Verdana"/>
                <a:ea typeface="DejaVu Sans"/>
              </a:rPr>
              <a:t>sen</a:t>
            </a:r>
            <a:r>
              <a:rPr b="0" lang="x-none" sz="1600" spc="123" strike="noStrike">
                <a:solidFill>
                  <a:srgbClr val="ffffff"/>
                </a:solidFill>
                <a:latin typeface="Verdana"/>
                <a:ea typeface="DejaVu Sans"/>
              </a:rPr>
              <a:t> </a:t>
            </a:r>
            <a:r>
              <a:rPr b="0" lang="x-none" sz="1600" spc="-1" strike="noStrike">
                <a:solidFill>
                  <a:srgbClr val="ffffff"/>
                </a:solidFill>
                <a:latin typeface="Verdana"/>
                <a:ea typeface="DejaVu Sans"/>
              </a:rPr>
              <a:t>toda</a:t>
            </a:r>
            <a:r>
              <a:rPr b="0" lang="x-none" sz="1600" spc="123" strike="noStrike">
                <a:solidFill>
                  <a:srgbClr val="ffffff"/>
                </a:solidFill>
                <a:latin typeface="Verdana"/>
                <a:ea typeface="DejaVu Sans"/>
              </a:rPr>
              <a:t> </a:t>
            </a:r>
            <a:r>
              <a:rPr b="0" lang="x-none" sz="1600" spc="-1" strike="noStrike">
                <a:solidFill>
                  <a:srgbClr val="ffffff"/>
                </a:solidFill>
                <a:latin typeface="Verdana"/>
                <a:ea typeface="DejaVu Sans"/>
              </a:rPr>
              <a:t>a</a:t>
            </a:r>
            <a:r>
              <a:rPr b="0" lang="x-none" sz="1600" spc="128" strike="noStrike">
                <a:solidFill>
                  <a:srgbClr val="ffffff"/>
                </a:solidFill>
                <a:latin typeface="Verdana"/>
                <a:ea typeface="DejaVu Sans"/>
              </a:rPr>
              <a:t> </a:t>
            </a:r>
            <a:r>
              <a:rPr b="0" lang="x-none" sz="1600" spc="-1" strike="noStrike">
                <a:solidFill>
                  <a:srgbClr val="ffffff"/>
                </a:solidFill>
                <a:latin typeface="Verdana"/>
                <a:ea typeface="DejaVu Sans"/>
              </a:rPr>
              <a:t>información</a:t>
            </a:r>
            <a:r>
              <a:rPr b="0" lang="x-none" sz="1600" spc="123" strike="noStrike">
                <a:solidFill>
                  <a:srgbClr val="ffffff"/>
                </a:solidFill>
                <a:latin typeface="Verdana"/>
                <a:ea typeface="DejaVu Sans"/>
              </a:rPr>
              <a:t> </a:t>
            </a:r>
            <a:r>
              <a:rPr b="0" lang="x-none" sz="1600" spc="-1" strike="noStrike">
                <a:solidFill>
                  <a:srgbClr val="ffffff"/>
                </a:solidFill>
                <a:latin typeface="Verdana"/>
                <a:ea typeface="DejaVu Sans"/>
              </a:rPr>
              <a:t>precisa</a:t>
            </a:r>
            <a:r>
              <a:rPr b="0" lang="x-none" sz="1600" spc="128" strike="noStrike">
                <a:solidFill>
                  <a:srgbClr val="ffffff"/>
                </a:solidFill>
                <a:latin typeface="Verdana"/>
                <a:ea typeface="DejaVu Sans"/>
              </a:rPr>
              <a:t> </a:t>
            </a:r>
            <a:r>
              <a:rPr b="0" lang="x-none" sz="1600" spc="-1" strike="noStrike">
                <a:solidFill>
                  <a:srgbClr val="ffffff"/>
                </a:solidFill>
                <a:latin typeface="Verdana"/>
                <a:ea typeface="DejaVu Sans"/>
              </a:rPr>
              <a:t>para</a:t>
            </a:r>
            <a:r>
              <a:rPr b="0" lang="x-none" sz="1600" spc="117" strike="noStrike">
                <a:solidFill>
                  <a:srgbClr val="ffffff"/>
                </a:solidFill>
                <a:latin typeface="Verdana"/>
                <a:ea typeface="DejaVu Sans"/>
              </a:rPr>
              <a:t> </a:t>
            </a:r>
            <a:r>
              <a:rPr b="0" lang="x-none" sz="1600" spc="-1" strike="noStrike">
                <a:solidFill>
                  <a:srgbClr val="ffffff"/>
                </a:solidFill>
                <a:latin typeface="Verdana"/>
                <a:ea typeface="DejaVu Sans"/>
              </a:rPr>
              <a:t>o</a:t>
            </a:r>
            <a:r>
              <a:rPr b="0" lang="x-none" sz="1600" spc="128" strike="noStrike">
                <a:solidFill>
                  <a:srgbClr val="ffffff"/>
                </a:solidFill>
                <a:latin typeface="Verdana"/>
                <a:ea typeface="DejaVu Sans"/>
              </a:rPr>
              <a:t> </a:t>
            </a:r>
            <a:r>
              <a:rPr b="0" lang="x-none" sz="1600" spc="-26" strike="noStrike">
                <a:solidFill>
                  <a:srgbClr val="ffffff"/>
                </a:solidFill>
                <a:latin typeface="Verdana"/>
                <a:ea typeface="DejaVu Sans"/>
              </a:rPr>
              <a:t>seu </a:t>
            </a:r>
            <a:r>
              <a:rPr b="0" lang="x-none" sz="1600" spc="-1" strike="noStrike">
                <a:solidFill>
                  <a:srgbClr val="ffffff"/>
                </a:solidFill>
                <a:latin typeface="Verdana"/>
                <a:ea typeface="DejaVu Sans"/>
              </a:rPr>
              <a:t>correcto</a:t>
            </a:r>
            <a:r>
              <a:rPr b="0" lang="x-none" sz="1600" spc="180" strike="noStrike">
                <a:solidFill>
                  <a:srgbClr val="ffffff"/>
                </a:solidFill>
                <a:latin typeface="Verdana"/>
                <a:ea typeface="DejaVu Sans"/>
              </a:rPr>
              <a:t> </a:t>
            </a:r>
            <a:r>
              <a:rPr b="0" lang="x-none" sz="1600" spc="-1" strike="noStrike">
                <a:solidFill>
                  <a:srgbClr val="ffffff"/>
                </a:solidFill>
                <a:latin typeface="Verdana"/>
                <a:ea typeface="DejaVu Sans"/>
              </a:rPr>
              <a:t>rexistro.</a:t>
            </a:r>
            <a:r>
              <a:rPr b="0" lang="x-none" sz="1600" spc="180" strike="noStrike">
                <a:solidFill>
                  <a:srgbClr val="ffffff"/>
                </a:solidFill>
                <a:latin typeface="Verdana"/>
                <a:ea typeface="DejaVu Sans"/>
              </a:rPr>
              <a:t> </a:t>
            </a:r>
            <a:r>
              <a:rPr b="0" lang="x-none" sz="1600" spc="-1" strike="noStrike">
                <a:solidFill>
                  <a:srgbClr val="ffffff"/>
                </a:solidFill>
                <a:latin typeface="Verdana"/>
                <a:ea typeface="DejaVu Sans"/>
              </a:rPr>
              <a:t>Exemplo:</a:t>
            </a:r>
            <a:r>
              <a:rPr b="0" lang="x-none" sz="1600" spc="168" strike="noStrike">
                <a:solidFill>
                  <a:srgbClr val="ffffff"/>
                </a:solidFill>
                <a:latin typeface="Verdana"/>
                <a:ea typeface="DejaVu Sans"/>
              </a:rPr>
              <a:t> </a:t>
            </a:r>
            <a:r>
              <a:rPr b="0" lang="x-none" sz="1600" spc="-1" strike="noStrike">
                <a:solidFill>
                  <a:srgbClr val="ffffff"/>
                </a:solidFill>
                <a:latin typeface="Verdana"/>
                <a:ea typeface="DejaVu Sans"/>
              </a:rPr>
              <a:t>no</a:t>
            </a:r>
            <a:r>
              <a:rPr b="0" lang="x-none" sz="1600" spc="182" strike="noStrike">
                <a:solidFill>
                  <a:srgbClr val="ffffff"/>
                </a:solidFill>
                <a:latin typeface="Verdana"/>
                <a:ea typeface="DejaVu Sans"/>
              </a:rPr>
              <a:t> </a:t>
            </a:r>
            <a:r>
              <a:rPr b="0" lang="x-none" sz="1600" spc="-1" strike="noStrike">
                <a:solidFill>
                  <a:srgbClr val="ffffff"/>
                </a:solidFill>
                <a:latin typeface="Verdana"/>
                <a:ea typeface="DejaVu Sans"/>
              </a:rPr>
              <a:t>caso</a:t>
            </a:r>
            <a:r>
              <a:rPr b="0" lang="x-none" sz="1600" spc="168"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180" strike="noStrike">
                <a:solidFill>
                  <a:srgbClr val="ffffff"/>
                </a:solidFill>
                <a:latin typeface="Verdana"/>
                <a:ea typeface="DejaVu Sans"/>
              </a:rPr>
              <a:t> </a:t>
            </a:r>
            <a:r>
              <a:rPr b="0" lang="x-none" sz="1600" spc="-1" strike="noStrike">
                <a:solidFill>
                  <a:srgbClr val="ffffff"/>
                </a:solidFill>
                <a:latin typeface="Verdana"/>
                <a:ea typeface="DejaVu Sans"/>
              </a:rPr>
              <a:t>non</a:t>
            </a:r>
            <a:r>
              <a:rPr b="0" lang="x-none" sz="1600" spc="168" strike="noStrike">
                <a:solidFill>
                  <a:srgbClr val="ffffff"/>
                </a:solidFill>
                <a:latin typeface="Verdana"/>
                <a:ea typeface="DejaVu Sans"/>
              </a:rPr>
              <a:t> </a:t>
            </a:r>
            <a:r>
              <a:rPr b="0" lang="x-none" sz="1600" spc="-1" strike="noStrike">
                <a:solidFill>
                  <a:srgbClr val="ffffff"/>
                </a:solidFill>
                <a:latin typeface="Verdana"/>
                <a:ea typeface="DejaVu Sans"/>
              </a:rPr>
              <a:t>levar</a:t>
            </a:r>
            <a:r>
              <a:rPr b="0" lang="x-none" sz="1600" spc="180" strike="noStrike">
                <a:solidFill>
                  <a:srgbClr val="ffffff"/>
                </a:solidFill>
                <a:latin typeface="Verdana"/>
                <a:ea typeface="DejaVu Sans"/>
              </a:rPr>
              <a:t> </a:t>
            </a:r>
            <a:r>
              <a:rPr b="0" lang="x-none" sz="1600" spc="-1" strike="noStrike">
                <a:solidFill>
                  <a:srgbClr val="ffffff"/>
                </a:solidFill>
                <a:latin typeface="Verdana"/>
                <a:ea typeface="DejaVu Sans"/>
              </a:rPr>
              <a:t>número</a:t>
            </a:r>
            <a:r>
              <a:rPr b="0" lang="x-none" sz="1600" spc="180"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180" strike="noStrike">
                <a:solidFill>
                  <a:srgbClr val="ffffff"/>
                </a:solidFill>
                <a:latin typeface="Verdana"/>
                <a:ea typeface="DejaVu Sans"/>
              </a:rPr>
              <a:t> </a:t>
            </a:r>
            <a:r>
              <a:rPr b="0" lang="x-none" sz="1600" spc="-21" strike="noStrike">
                <a:solidFill>
                  <a:srgbClr val="ffffff"/>
                </a:solidFill>
                <a:latin typeface="Verdana"/>
                <a:ea typeface="DejaVu Sans"/>
              </a:rPr>
              <a:t>lote </a:t>
            </a:r>
            <a:r>
              <a:rPr b="0" lang="x-none" sz="1600" spc="-1" strike="noStrike">
                <a:solidFill>
                  <a:srgbClr val="ffffff"/>
                </a:solidFill>
                <a:latin typeface="Verdana"/>
                <a:ea typeface="DejaVu Sans"/>
              </a:rPr>
              <a:t>terase</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que</a:t>
            </a:r>
            <a:r>
              <a:rPr b="0" lang="x-none" sz="1600" spc="-46" strike="noStrike">
                <a:solidFill>
                  <a:srgbClr val="ffffff"/>
                </a:solidFill>
                <a:latin typeface="Verdana"/>
                <a:ea typeface="DejaVu Sans"/>
              </a:rPr>
              <a:t> </a:t>
            </a:r>
            <a:r>
              <a:rPr b="0" lang="x-none" sz="1600" spc="-1" strike="noStrike">
                <a:solidFill>
                  <a:srgbClr val="ffffff"/>
                </a:solidFill>
                <a:latin typeface="Verdana"/>
                <a:ea typeface="DejaVu Sans"/>
              </a:rPr>
              <a:t>asignar</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no</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momento</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da</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súa</a:t>
            </a:r>
            <a:r>
              <a:rPr b="0" lang="x-none" sz="1600" spc="-35" strike="noStrike">
                <a:solidFill>
                  <a:srgbClr val="ffffff"/>
                </a:solidFill>
                <a:latin typeface="Verdana"/>
                <a:ea typeface="DejaVu Sans"/>
              </a:rPr>
              <a:t> </a:t>
            </a:r>
            <a:r>
              <a:rPr b="0" lang="x-none" sz="1600" spc="-12" strike="noStrike">
                <a:solidFill>
                  <a:srgbClr val="ffffff"/>
                </a:solidFill>
                <a:latin typeface="Verdana"/>
                <a:ea typeface="DejaVu Sans"/>
              </a:rPr>
              <a:t>recepción.</a:t>
            </a:r>
            <a:endParaRPr b="0" lang="af-NA" sz="1600" spc="-1" strike="noStrike">
              <a:latin typeface="Arial"/>
            </a:endParaRPr>
          </a:p>
        </p:txBody>
      </p:sp>
      <p:pic>
        <p:nvPicPr>
          <p:cNvPr id="494" name="object 13" descr=""/>
          <p:cNvPicPr/>
          <p:nvPr/>
        </p:nvPicPr>
        <p:blipFill>
          <a:blip r:embed="rId8"/>
          <a:stretch/>
        </p:blipFill>
        <p:spPr>
          <a:xfrm>
            <a:off x="8284320" y="6400800"/>
            <a:ext cx="441000" cy="402840"/>
          </a:xfrm>
          <a:prstGeom prst="rect">
            <a:avLst/>
          </a:prstGeom>
          <a:ln w="0">
            <a:noFill/>
          </a:ln>
        </p:spPr>
      </p:pic>
      <p:sp>
        <p:nvSpPr>
          <p:cNvPr id="495"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D0EF8301-238F-4A30-B0F1-2FBB345EA4F8}"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496"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7"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26" strike="noStrike">
                <a:solidFill>
                  <a:srgbClr val="ffffff"/>
                </a:solidFill>
                <a:latin typeface="Verdana"/>
              </a:rPr>
              <a:t>Trazabilidade</a:t>
            </a:r>
            <a:r>
              <a:rPr b="0" lang="x-none" sz="2800" spc="-52" strike="noStrike">
                <a:solidFill>
                  <a:srgbClr val="ffffff"/>
                </a:solidFill>
                <a:latin typeface="Verdana"/>
              </a:rPr>
              <a:t> </a:t>
            </a:r>
            <a:r>
              <a:rPr b="0" lang="x-none" sz="2800" spc="-1" strike="noStrike">
                <a:solidFill>
                  <a:srgbClr val="ffffff"/>
                </a:solidFill>
                <a:latin typeface="Verdana"/>
              </a:rPr>
              <a:t>de</a:t>
            </a:r>
            <a:r>
              <a:rPr b="0" lang="x-none" sz="2800" spc="-97" strike="noStrike">
                <a:solidFill>
                  <a:srgbClr val="ffffff"/>
                </a:solidFill>
                <a:latin typeface="Verdana"/>
              </a:rPr>
              <a:t> </a:t>
            </a:r>
            <a:r>
              <a:rPr b="0" lang="x-none" sz="2800" spc="-1" strike="noStrike">
                <a:solidFill>
                  <a:srgbClr val="ffffff"/>
                </a:solidFill>
                <a:latin typeface="Verdana"/>
              </a:rPr>
              <a:t>proceso</a:t>
            </a:r>
            <a:r>
              <a:rPr b="0" lang="x-none" sz="2800" spc="-60" strike="noStrike">
                <a:solidFill>
                  <a:srgbClr val="ffffff"/>
                </a:solidFill>
                <a:latin typeface="Verdana"/>
              </a:rPr>
              <a:t> </a:t>
            </a:r>
            <a:r>
              <a:rPr b="0" lang="x-none" sz="2800" spc="-1" strike="noStrike">
                <a:solidFill>
                  <a:srgbClr val="ffffff"/>
                </a:solidFill>
                <a:latin typeface="Verdana"/>
              </a:rPr>
              <a:t>ou</a:t>
            </a:r>
            <a:r>
              <a:rPr b="0" lang="x-none" sz="2800" spc="-80" strike="noStrike">
                <a:solidFill>
                  <a:srgbClr val="ffffff"/>
                </a:solidFill>
                <a:latin typeface="Verdana"/>
              </a:rPr>
              <a:t> </a:t>
            </a:r>
            <a:r>
              <a:rPr b="0" lang="x-none" sz="2800" spc="-12" strike="noStrike">
                <a:solidFill>
                  <a:srgbClr val="ffffff"/>
                </a:solidFill>
                <a:latin typeface="Verdana"/>
              </a:rPr>
              <a:t>interna</a:t>
            </a:r>
            <a:endParaRPr b="0" lang="es-ES" sz="2800" spc="-1" strike="noStrike">
              <a:solidFill>
                <a:srgbClr val="000000"/>
              </a:solidFill>
              <a:latin typeface="Arial"/>
            </a:endParaRPr>
          </a:p>
        </p:txBody>
      </p:sp>
      <p:sp>
        <p:nvSpPr>
          <p:cNvPr id="498" name="PlaceHolder 2"/>
          <p:cNvSpPr>
            <a:spLocks noGrp="1"/>
          </p:cNvSpPr>
          <p:nvPr>
            <p:ph/>
          </p:nvPr>
        </p:nvSpPr>
        <p:spPr>
          <a:xfrm>
            <a:off x="649080" y="1032840"/>
            <a:ext cx="7999200" cy="4522320"/>
          </a:xfrm>
          <a:prstGeom prst="rect">
            <a:avLst/>
          </a:prstGeom>
          <a:noFill/>
          <a:ln w="0">
            <a:noFill/>
          </a:ln>
        </p:spPr>
        <p:txBody>
          <a:bodyPr lIns="0" rIns="0" tIns="12600" bIns="0" anchor="t">
            <a:noAutofit/>
          </a:bodyPr>
          <a:p>
            <a:pPr marL="339840" indent="-327600" algn="just">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rPr>
              <a:t>Baseada</a:t>
            </a:r>
            <a:r>
              <a:rPr b="0" lang="x-none" sz="1800" spc="341" strike="noStrike">
                <a:solidFill>
                  <a:srgbClr val="ffffff"/>
                </a:solidFill>
                <a:latin typeface="Verdana"/>
              </a:rPr>
              <a:t> </a:t>
            </a:r>
            <a:r>
              <a:rPr b="0" lang="x-none" sz="1800" spc="-1" strike="noStrike">
                <a:solidFill>
                  <a:srgbClr val="ffffff"/>
                </a:solidFill>
                <a:latin typeface="Verdana"/>
              </a:rPr>
              <a:t>en</a:t>
            </a:r>
            <a:r>
              <a:rPr b="0" lang="x-none" sz="1800" spc="352" strike="noStrike">
                <a:solidFill>
                  <a:srgbClr val="ffffff"/>
                </a:solidFill>
                <a:latin typeface="Verdana"/>
              </a:rPr>
              <a:t> </a:t>
            </a:r>
            <a:r>
              <a:rPr b="0" lang="x-none" sz="1800" spc="-1" strike="noStrike">
                <a:solidFill>
                  <a:srgbClr val="ffffff"/>
                </a:solidFill>
                <a:latin typeface="Verdana"/>
              </a:rPr>
              <a:t>relacionar</a:t>
            </a:r>
            <a:r>
              <a:rPr b="0" lang="x-none" sz="1800" spc="341" strike="noStrike">
                <a:solidFill>
                  <a:srgbClr val="ffffff"/>
                </a:solidFill>
                <a:latin typeface="Verdana"/>
              </a:rPr>
              <a:t> </a:t>
            </a:r>
            <a:r>
              <a:rPr b="0" lang="x-none" sz="1800" spc="-1" strike="noStrike">
                <a:solidFill>
                  <a:srgbClr val="ffffff"/>
                </a:solidFill>
                <a:latin typeface="Verdana"/>
              </a:rPr>
              <a:t>os</a:t>
            </a:r>
            <a:r>
              <a:rPr b="0" lang="x-none" sz="1800" spc="338" strike="noStrike">
                <a:solidFill>
                  <a:srgbClr val="ffffff"/>
                </a:solidFill>
                <a:latin typeface="Verdana"/>
              </a:rPr>
              <a:t> </a:t>
            </a:r>
            <a:r>
              <a:rPr b="0" lang="x-none" sz="1800" spc="-1" strike="noStrike">
                <a:solidFill>
                  <a:srgbClr val="ffffff"/>
                </a:solidFill>
                <a:latin typeface="Verdana"/>
              </a:rPr>
              <a:t>insumos,</a:t>
            </a:r>
            <a:r>
              <a:rPr b="0" lang="x-none" sz="1800" spc="352" strike="noStrike">
                <a:solidFill>
                  <a:srgbClr val="ffffff"/>
                </a:solidFill>
                <a:latin typeface="Verdana"/>
              </a:rPr>
              <a:t> </a:t>
            </a:r>
            <a:r>
              <a:rPr b="0" lang="x-none" sz="1800" spc="-1" strike="noStrike">
                <a:solidFill>
                  <a:srgbClr val="ffffff"/>
                </a:solidFill>
                <a:latin typeface="Verdana"/>
              </a:rPr>
              <a:t>produtos</a:t>
            </a:r>
            <a:r>
              <a:rPr b="0" lang="x-none" sz="1800" spc="347" strike="noStrike">
                <a:solidFill>
                  <a:srgbClr val="ffffff"/>
                </a:solidFill>
                <a:latin typeface="Verdana"/>
              </a:rPr>
              <a:t> </a:t>
            </a:r>
            <a:r>
              <a:rPr b="0" lang="x-none" sz="1800" spc="-1" strike="noStrike">
                <a:solidFill>
                  <a:srgbClr val="ffffff"/>
                </a:solidFill>
                <a:latin typeface="Verdana"/>
              </a:rPr>
              <a:t>que</a:t>
            </a:r>
            <a:r>
              <a:rPr b="0" lang="x-none" sz="1800" spc="358" strike="noStrike">
                <a:solidFill>
                  <a:srgbClr val="ffffff"/>
                </a:solidFill>
                <a:latin typeface="Verdana"/>
              </a:rPr>
              <a:t> </a:t>
            </a:r>
            <a:r>
              <a:rPr b="0" lang="x-none" sz="1800" spc="-1" strike="noStrike">
                <a:solidFill>
                  <a:srgbClr val="ffffff"/>
                </a:solidFill>
                <a:latin typeface="Verdana"/>
              </a:rPr>
              <a:t>se</a:t>
            </a:r>
            <a:r>
              <a:rPr b="0" lang="x-none" sz="1800" spc="341" strike="noStrike">
                <a:solidFill>
                  <a:srgbClr val="ffffff"/>
                </a:solidFill>
                <a:latin typeface="Verdana"/>
              </a:rPr>
              <a:t> </a:t>
            </a:r>
            <a:r>
              <a:rPr b="0" lang="x-none" sz="1800" spc="-1" strike="noStrike">
                <a:solidFill>
                  <a:srgbClr val="ffffff"/>
                </a:solidFill>
                <a:latin typeface="Verdana"/>
              </a:rPr>
              <a:t>reciben</a:t>
            </a:r>
            <a:r>
              <a:rPr b="0" lang="x-none" sz="1800" spc="352" strike="noStrike">
                <a:solidFill>
                  <a:srgbClr val="ffffff"/>
                </a:solidFill>
                <a:latin typeface="Verdana"/>
              </a:rPr>
              <a:t> </a:t>
            </a:r>
            <a:r>
              <a:rPr b="0" lang="x-none" sz="1800" spc="-26" strike="noStrike">
                <a:solidFill>
                  <a:srgbClr val="ffffff"/>
                </a:solidFill>
                <a:latin typeface="Verdana"/>
              </a:rPr>
              <a:t>na </a:t>
            </a:r>
            <a:r>
              <a:rPr b="0" lang="x-none" sz="1800" spc="-1" strike="noStrike">
                <a:solidFill>
                  <a:srgbClr val="ffffff"/>
                </a:solidFill>
                <a:latin typeface="Verdana"/>
              </a:rPr>
              <a:t>empresa,</a:t>
            </a:r>
            <a:r>
              <a:rPr b="0" lang="x-none" sz="1800" spc="-12" strike="noStrike">
                <a:solidFill>
                  <a:srgbClr val="ffffff"/>
                </a:solidFill>
                <a:latin typeface="Verdana"/>
              </a:rPr>
              <a:t> </a:t>
            </a:r>
            <a:r>
              <a:rPr b="0" lang="x-none" sz="1800" spc="-1" strike="noStrike">
                <a:solidFill>
                  <a:srgbClr val="ffffff"/>
                </a:solidFill>
                <a:latin typeface="Verdana"/>
              </a:rPr>
              <a:t>coas</a:t>
            </a:r>
            <a:r>
              <a:rPr b="0" lang="x-none" sz="1800" spc="-12" strike="noStrike">
                <a:solidFill>
                  <a:srgbClr val="ffffff"/>
                </a:solidFill>
                <a:latin typeface="Verdana"/>
              </a:rPr>
              <a:t> </a:t>
            </a:r>
            <a:r>
              <a:rPr b="0" lang="x-none" sz="1800" spc="-1" strike="noStrike">
                <a:solidFill>
                  <a:srgbClr val="ffffff"/>
                </a:solidFill>
                <a:latin typeface="Verdana"/>
              </a:rPr>
              <a:t>operacións</a:t>
            </a:r>
            <a:r>
              <a:rPr b="0" lang="x-none" sz="1800" spc="-15" strike="noStrike">
                <a:solidFill>
                  <a:srgbClr val="ffffff"/>
                </a:solidFill>
                <a:latin typeface="Verdana"/>
              </a:rPr>
              <a:t> </a:t>
            </a:r>
            <a:r>
              <a:rPr b="0" lang="x-none" sz="1800" spc="-1" strike="noStrike">
                <a:solidFill>
                  <a:srgbClr val="ffffff"/>
                </a:solidFill>
                <a:latin typeface="Verdana"/>
              </a:rPr>
              <a:t>ou</a:t>
            </a:r>
            <a:r>
              <a:rPr b="0" lang="x-none" sz="1800" spc="-12" strike="noStrike">
                <a:solidFill>
                  <a:srgbClr val="ffffff"/>
                </a:solidFill>
                <a:latin typeface="Verdana"/>
              </a:rPr>
              <a:t> </a:t>
            </a:r>
            <a:r>
              <a:rPr b="0" lang="x-none" sz="1800" spc="-1" strike="noStrike">
                <a:solidFill>
                  <a:srgbClr val="ffffff"/>
                </a:solidFill>
                <a:latin typeface="Verdana"/>
              </a:rPr>
              <a:t>procesos</a:t>
            </a:r>
            <a:r>
              <a:rPr b="0" lang="x-none" sz="1800" spc="-26" strike="noStrike">
                <a:solidFill>
                  <a:srgbClr val="ffffff"/>
                </a:solidFill>
                <a:latin typeface="Verdana"/>
              </a:rPr>
              <a:t> </a:t>
            </a:r>
            <a:r>
              <a:rPr b="0" lang="x-none" sz="1800" spc="-1" strike="noStrike">
                <a:solidFill>
                  <a:srgbClr val="ffffff"/>
                </a:solidFill>
                <a:latin typeface="Verdana"/>
              </a:rPr>
              <a:t>que</a:t>
            </a:r>
            <a:r>
              <a:rPr b="0" lang="x-none" sz="1800" spc="-12" strike="noStrike">
                <a:solidFill>
                  <a:srgbClr val="ffffff"/>
                </a:solidFill>
                <a:latin typeface="Verdana"/>
              </a:rPr>
              <a:t> </a:t>
            </a:r>
            <a:r>
              <a:rPr b="0" lang="x-none" sz="1800" spc="-1" strike="noStrike">
                <a:solidFill>
                  <a:srgbClr val="ffffff"/>
                </a:solidFill>
                <a:latin typeface="Verdana"/>
              </a:rPr>
              <a:t>se</a:t>
            </a:r>
            <a:r>
              <a:rPr b="0" lang="x-none" sz="1800" spc="-12" strike="noStrike">
                <a:solidFill>
                  <a:srgbClr val="ffffff"/>
                </a:solidFill>
                <a:latin typeface="Verdana"/>
              </a:rPr>
              <a:t> </a:t>
            </a:r>
            <a:r>
              <a:rPr b="0" lang="x-none" sz="1800" spc="-1" strike="noStrike">
                <a:solidFill>
                  <a:srgbClr val="ffffff"/>
                </a:solidFill>
                <a:latin typeface="Verdana"/>
              </a:rPr>
              <a:t>seguen</a:t>
            </a:r>
            <a:r>
              <a:rPr b="0" lang="x-none" sz="1800" spc="-12" strike="noStrike">
                <a:solidFill>
                  <a:srgbClr val="ffffff"/>
                </a:solidFill>
                <a:latin typeface="Verdana"/>
              </a:rPr>
              <a:t> </a:t>
            </a:r>
            <a:r>
              <a:rPr b="0" lang="x-none" sz="1800" spc="-1" strike="noStrike">
                <a:solidFill>
                  <a:srgbClr val="ffffff"/>
                </a:solidFill>
                <a:latin typeface="Verdana"/>
              </a:rPr>
              <a:t>na</a:t>
            </a:r>
            <a:r>
              <a:rPr b="0" lang="x-none" sz="1800" spc="-15" strike="noStrike">
                <a:solidFill>
                  <a:srgbClr val="ffffff"/>
                </a:solidFill>
                <a:latin typeface="Verdana"/>
              </a:rPr>
              <a:t> </a:t>
            </a:r>
            <a:r>
              <a:rPr b="0" lang="x-none" sz="1800" spc="-12" strike="noStrike">
                <a:solidFill>
                  <a:srgbClr val="ffffff"/>
                </a:solidFill>
                <a:latin typeface="Verdana"/>
              </a:rPr>
              <a:t>industria </a:t>
            </a:r>
            <a:r>
              <a:rPr b="0" lang="x-none" sz="1800" spc="-1" strike="noStrike">
                <a:solidFill>
                  <a:srgbClr val="ffffff"/>
                </a:solidFill>
                <a:latin typeface="Verdana"/>
              </a:rPr>
              <a:t>e</a:t>
            </a:r>
            <a:r>
              <a:rPr b="0" lang="x-none" sz="1800" spc="-21" strike="noStrike">
                <a:solidFill>
                  <a:srgbClr val="ffffff"/>
                </a:solidFill>
                <a:latin typeface="Verdana"/>
              </a:rPr>
              <a:t> </a:t>
            </a:r>
            <a:r>
              <a:rPr b="0" lang="x-none" sz="1800" spc="-1" strike="noStrike">
                <a:solidFill>
                  <a:srgbClr val="ffffff"/>
                </a:solidFill>
                <a:latin typeface="Verdana"/>
              </a:rPr>
              <a:t>os</a:t>
            </a:r>
            <a:r>
              <a:rPr b="0" lang="x-none" sz="1800" spc="-32" strike="noStrike">
                <a:solidFill>
                  <a:srgbClr val="ffffff"/>
                </a:solidFill>
                <a:latin typeface="Verdana"/>
              </a:rPr>
              <a:t> </a:t>
            </a:r>
            <a:r>
              <a:rPr b="0" lang="x-none" sz="1800" spc="-1" strike="noStrike">
                <a:solidFill>
                  <a:srgbClr val="ffffff"/>
                </a:solidFill>
                <a:latin typeface="Verdana"/>
              </a:rPr>
              <a:t>produtos</a:t>
            </a:r>
            <a:r>
              <a:rPr b="0" lang="x-none" sz="1800" spc="-26" strike="noStrike">
                <a:solidFill>
                  <a:srgbClr val="ffffff"/>
                </a:solidFill>
                <a:latin typeface="Verdana"/>
              </a:rPr>
              <a:t> </a:t>
            </a:r>
            <a:r>
              <a:rPr b="0" lang="x-none" sz="1800" spc="-1" strike="noStrike">
                <a:solidFill>
                  <a:srgbClr val="ffffff"/>
                </a:solidFill>
                <a:latin typeface="Verdana"/>
              </a:rPr>
              <a:t>finais</a:t>
            </a:r>
            <a:r>
              <a:rPr b="0" lang="x-none" sz="1800" spc="-35" strike="noStrike">
                <a:solidFill>
                  <a:srgbClr val="ffffff"/>
                </a:solidFill>
                <a:latin typeface="Verdana"/>
              </a:rPr>
              <a:t> </a:t>
            </a:r>
            <a:r>
              <a:rPr b="0" lang="x-none" sz="1800" spc="-1" strike="noStrike">
                <a:solidFill>
                  <a:srgbClr val="ffffff"/>
                </a:solidFill>
                <a:latin typeface="Verdana"/>
              </a:rPr>
              <a:t>que</a:t>
            </a:r>
            <a:r>
              <a:rPr b="0" lang="x-none" sz="1800" spc="-7" strike="noStrike">
                <a:solidFill>
                  <a:srgbClr val="ffffff"/>
                </a:solidFill>
                <a:latin typeface="Verdana"/>
              </a:rPr>
              <a:t> </a:t>
            </a:r>
            <a:r>
              <a:rPr b="0" lang="x-none" sz="1800" spc="-1" strike="noStrike">
                <a:solidFill>
                  <a:srgbClr val="ffffff"/>
                </a:solidFill>
                <a:latin typeface="Verdana"/>
              </a:rPr>
              <a:t>saen</a:t>
            </a:r>
            <a:r>
              <a:rPr b="0" lang="x-none" sz="1800" spc="-26" strike="noStrike">
                <a:solidFill>
                  <a:srgbClr val="ffffff"/>
                </a:solidFill>
                <a:latin typeface="Verdana"/>
              </a:rPr>
              <a:t> </a:t>
            </a:r>
            <a:r>
              <a:rPr b="0" lang="x-none" sz="1800" spc="-1" strike="noStrike">
                <a:solidFill>
                  <a:srgbClr val="ffffff"/>
                </a:solidFill>
                <a:latin typeface="Verdana"/>
              </a:rPr>
              <a:t>despois do</a:t>
            </a:r>
            <a:r>
              <a:rPr b="0" lang="x-none" sz="1800" spc="-32" strike="noStrike">
                <a:solidFill>
                  <a:srgbClr val="ffffff"/>
                </a:solidFill>
                <a:latin typeface="Verdana"/>
              </a:rPr>
              <a:t> </a:t>
            </a:r>
            <a:r>
              <a:rPr b="0" lang="x-none" sz="1800" spc="-1" strike="noStrike">
                <a:solidFill>
                  <a:srgbClr val="ffffff"/>
                </a:solidFill>
                <a:latin typeface="Verdana"/>
              </a:rPr>
              <a:t>seu</a:t>
            </a:r>
            <a:r>
              <a:rPr b="0" lang="x-none" sz="1800" spc="-15" strike="noStrike">
                <a:solidFill>
                  <a:srgbClr val="ffffff"/>
                </a:solidFill>
                <a:latin typeface="Verdana"/>
              </a:rPr>
              <a:t> </a:t>
            </a:r>
            <a:r>
              <a:rPr b="0" lang="x-none" sz="1800" spc="-12" strike="noStrike">
                <a:solidFill>
                  <a:srgbClr val="ffffff"/>
                </a:solidFill>
                <a:latin typeface="Verdana"/>
              </a:rPr>
              <a:t>procesado.</a:t>
            </a:r>
            <a:endParaRPr b="0" lang="es-ES" sz="1800" spc="-1" strike="noStrike">
              <a:solidFill>
                <a:srgbClr val="000000"/>
              </a:solidFill>
              <a:latin typeface="Arial"/>
            </a:endParaRPr>
          </a:p>
          <a:p>
            <a:pPr marL="339840" indent="-327600" algn="just">
              <a:lnSpc>
                <a:spcPct val="100000"/>
              </a:lnSpc>
              <a:spcBef>
                <a:spcPts val="1406"/>
              </a:spcBef>
              <a:buClr>
                <a:srgbClr val="99ff99"/>
              </a:buClr>
              <a:buFont typeface="Wingdings" charset="2"/>
              <a:buChar char=""/>
              <a:tabLst>
                <a:tab algn="l" pos="339840"/>
              </a:tabLst>
            </a:pPr>
            <a:r>
              <a:rPr b="0" lang="x-none" sz="1800" spc="-1" strike="noStrike">
                <a:solidFill>
                  <a:srgbClr val="ffffff"/>
                </a:solidFill>
                <a:latin typeface="Verdana"/>
              </a:rPr>
              <a:t>Convén</a:t>
            </a:r>
            <a:r>
              <a:rPr b="0" lang="x-none" sz="1800" spc="282" strike="noStrike">
                <a:solidFill>
                  <a:srgbClr val="ffffff"/>
                </a:solidFill>
                <a:latin typeface="Verdana"/>
              </a:rPr>
              <a:t> </a:t>
            </a:r>
            <a:r>
              <a:rPr b="0" lang="x-none" sz="1800" spc="-1" strike="noStrike">
                <a:solidFill>
                  <a:srgbClr val="ffffff"/>
                </a:solidFill>
                <a:latin typeface="Verdana"/>
              </a:rPr>
              <a:t>definir</a:t>
            </a:r>
            <a:r>
              <a:rPr b="0" lang="x-none" sz="1800" spc="293" strike="noStrike">
                <a:solidFill>
                  <a:srgbClr val="ffffff"/>
                </a:solidFill>
                <a:latin typeface="Verdana"/>
              </a:rPr>
              <a:t> </a:t>
            </a:r>
            <a:r>
              <a:rPr b="0" lang="x-none" sz="1800" spc="-1" strike="noStrike">
                <a:solidFill>
                  <a:srgbClr val="ffffff"/>
                </a:solidFill>
                <a:latin typeface="Verdana"/>
              </a:rPr>
              <a:t>os</a:t>
            </a:r>
            <a:r>
              <a:rPr b="0" lang="x-none" sz="1800" spc="287" strike="noStrike">
                <a:solidFill>
                  <a:srgbClr val="ffffff"/>
                </a:solidFill>
                <a:latin typeface="Verdana"/>
              </a:rPr>
              <a:t> </a:t>
            </a:r>
            <a:r>
              <a:rPr b="0" lang="x-none" sz="1800" spc="-1" strike="noStrike">
                <a:solidFill>
                  <a:srgbClr val="ffffff"/>
                </a:solidFill>
                <a:latin typeface="Verdana"/>
              </a:rPr>
              <a:t>procesos</a:t>
            </a:r>
            <a:r>
              <a:rPr b="0" lang="x-none" sz="1800" spc="282" strike="noStrike">
                <a:solidFill>
                  <a:srgbClr val="ffffff"/>
                </a:solidFill>
                <a:latin typeface="Verdana"/>
              </a:rPr>
              <a:t> </a:t>
            </a:r>
            <a:r>
              <a:rPr b="0" lang="x-none" sz="1800" spc="-1" strike="noStrike">
                <a:solidFill>
                  <a:srgbClr val="ffffff"/>
                </a:solidFill>
                <a:latin typeface="Verdana"/>
              </a:rPr>
              <a:t>internos</a:t>
            </a:r>
            <a:r>
              <a:rPr b="0" lang="x-none" sz="1800" spc="282" strike="noStrike">
                <a:solidFill>
                  <a:srgbClr val="ffffff"/>
                </a:solidFill>
                <a:latin typeface="Verdana"/>
              </a:rPr>
              <a:t> </a:t>
            </a:r>
            <a:r>
              <a:rPr b="0" lang="x-none" sz="1800" spc="-1" strike="noStrike">
                <a:solidFill>
                  <a:srgbClr val="ffffff"/>
                </a:solidFill>
                <a:latin typeface="Verdana"/>
              </a:rPr>
              <a:t>de</a:t>
            </a:r>
            <a:r>
              <a:rPr b="0" lang="x-none" sz="1800" spc="282" strike="noStrike">
                <a:solidFill>
                  <a:srgbClr val="ffffff"/>
                </a:solidFill>
                <a:latin typeface="Verdana"/>
              </a:rPr>
              <a:t> </a:t>
            </a:r>
            <a:r>
              <a:rPr b="0" lang="x-none" sz="1800" spc="-1" strike="noStrike">
                <a:solidFill>
                  <a:srgbClr val="ffffff"/>
                </a:solidFill>
                <a:latin typeface="Verdana"/>
              </a:rPr>
              <a:t>elaboración</a:t>
            </a:r>
            <a:r>
              <a:rPr b="0" lang="x-none" sz="1800" spc="299" strike="noStrike">
                <a:solidFill>
                  <a:srgbClr val="ffffff"/>
                </a:solidFill>
                <a:latin typeface="Verdana"/>
              </a:rPr>
              <a:t> </a:t>
            </a:r>
            <a:r>
              <a:rPr b="0" lang="x-none" sz="1800" spc="-1" strike="noStrike">
                <a:solidFill>
                  <a:srgbClr val="ffffff"/>
                </a:solidFill>
                <a:latin typeface="Verdana"/>
              </a:rPr>
              <a:t>de</a:t>
            </a:r>
            <a:r>
              <a:rPr b="0" lang="x-none" sz="1800" spc="293" strike="noStrike">
                <a:solidFill>
                  <a:srgbClr val="ffffff"/>
                </a:solidFill>
                <a:latin typeface="Verdana"/>
              </a:rPr>
              <a:t> </a:t>
            </a:r>
            <a:r>
              <a:rPr b="0" lang="x-none" sz="1800" spc="-12" strike="noStrike">
                <a:solidFill>
                  <a:srgbClr val="ffffff"/>
                </a:solidFill>
                <a:latin typeface="Verdana"/>
              </a:rPr>
              <a:t>produtos </a:t>
            </a:r>
            <a:r>
              <a:rPr b="0" lang="x-none" sz="1800" spc="-1" strike="noStrike">
                <a:solidFill>
                  <a:srgbClr val="ffffff"/>
                </a:solidFill>
                <a:latin typeface="Verdana"/>
              </a:rPr>
              <a:t>intermedios,</a:t>
            </a:r>
            <a:r>
              <a:rPr b="0" lang="x-none" sz="1800" spc="327" strike="noStrike">
                <a:solidFill>
                  <a:srgbClr val="ffffff"/>
                </a:solidFill>
                <a:latin typeface="Verdana"/>
              </a:rPr>
              <a:t> </a:t>
            </a:r>
            <a:r>
              <a:rPr b="0" lang="x-none" sz="1800" spc="-1" strike="noStrike">
                <a:solidFill>
                  <a:srgbClr val="ffffff"/>
                </a:solidFill>
                <a:latin typeface="Verdana"/>
              </a:rPr>
              <a:t>de</a:t>
            </a:r>
            <a:r>
              <a:rPr b="0" lang="x-none" sz="1800" spc="327" strike="noStrike">
                <a:solidFill>
                  <a:srgbClr val="ffffff"/>
                </a:solidFill>
                <a:latin typeface="Verdana"/>
              </a:rPr>
              <a:t> </a:t>
            </a:r>
            <a:r>
              <a:rPr b="0" lang="x-none" sz="1800" spc="-1" strike="noStrike">
                <a:solidFill>
                  <a:srgbClr val="ffffff"/>
                </a:solidFill>
                <a:latin typeface="Verdana"/>
              </a:rPr>
              <a:t>mesturas</a:t>
            </a:r>
            <a:r>
              <a:rPr b="0" lang="x-none" sz="1800" spc="321" strike="noStrike">
                <a:solidFill>
                  <a:srgbClr val="ffffff"/>
                </a:solidFill>
                <a:latin typeface="Verdana"/>
              </a:rPr>
              <a:t> </a:t>
            </a:r>
            <a:r>
              <a:rPr b="0" lang="x-none" sz="1800" spc="-1" strike="noStrike">
                <a:solidFill>
                  <a:srgbClr val="ffffff"/>
                </a:solidFill>
                <a:latin typeface="Verdana"/>
              </a:rPr>
              <a:t>e</a:t>
            </a:r>
            <a:r>
              <a:rPr b="0" lang="x-none" sz="1800" spc="327" strike="noStrike">
                <a:solidFill>
                  <a:srgbClr val="ffffff"/>
                </a:solidFill>
                <a:latin typeface="Verdana"/>
              </a:rPr>
              <a:t> </a:t>
            </a:r>
            <a:r>
              <a:rPr b="0" lang="x-none" sz="1800" spc="-1" strike="noStrike">
                <a:solidFill>
                  <a:srgbClr val="ffffff"/>
                </a:solidFill>
                <a:latin typeface="Verdana"/>
              </a:rPr>
              <a:t>de</a:t>
            </a:r>
            <a:r>
              <a:rPr b="0" lang="x-none" sz="1800" spc="327" strike="noStrike">
                <a:solidFill>
                  <a:srgbClr val="ffffff"/>
                </a:solidFill>
                <a:latin typeface="Verdana"/>
              </a:rPr>
              <a:t> </a:t>
            </a:r>
            <a:r>
              <a:rPr b="0" lang="x-none" sz="1800" spc="-1" strike="noStrike">
                <a:solidFill>
                  <a:srgbClr val="ffffff"/>
                </a:solidFill>
                <a:latin typeface="Verdana"/>
              </a:rPr>
              <a:t>produtos</a:t>
            </a:r>
            <a:r>
              <a:rPr b="0" lang="x-none" sz="1800" spc="327" strike="noStrike">
                <a:solidFill>
                  <a:srgbClr val="ffffff"/>
                </a:solidFill>
                <a:latin typeface="Verdana"/>
              </a:rPr>
              <a:t> </a:t>
            </a:r>
            <a:r>
              <a:rPr b="0" lang="x-none" sz="1800" spc="-1" strike="noStrike">
                <a:solidFill>
                  <a:srgbClr val="ffffff"/>
                </a:solidFill>
                <a:latin typeface="Verdana"/>
              </a:rPr>
              <a:t>finais.</a:t>
            </a:r>
            <a:r>
              <a:rPr b="0" lang="x-none" sz="1800" spc="318" strike="noStrike">
                <a:solidFill>
                  <a:srgbClr val="ffffff"/>
                </a:solidFill>
                <a:latin typeface="Verdana"/>
              </a:rPr>
              <a:t> </a:t>
            </a:r>
            <a:r>
              <a:rPr b="0" lang="x-none" sz="1800" spc="-1" strike="noStrike">
                <a:solidFill>
                  <a:srgbClr val="ffffff"/>
                </a:solidFill>
                <a:latin typeface="Verdana"/>
              </a:rPr>
              <a:t>Recoméndase</a:t>
            </a:r>
            <a:r>
              <a:rPr b="0" lang="x-none" sz="1800" spc="313" strike="noStrike">
                <a:solidFill>
                  <a:srgbClr val="ffffff"/>
                </a:solidFill>
                <a:latin typeface="Verdana"/>
              </a:rPr>
              <a:t> </a:t>
            </a:r>
            <a:r>
              <a:rPr b="0" lang="x-none" sz="1800" spc="-52" strike="noStrike">
                <a:solidFill>
                  <a:srgbClr val="ffffff"/>
                </a:solidFill>
                <a:latin typeface="Verdana"/>
              </a:rPr>
              <a:t>o </a:t>
            </a:r>
            <a:r>
              <a:rPr b="0" lang="x-none" sz="1800" spc="-1" strike="noStrike">
                <a:solidFill>
                  <a:srgbClr val="ffffff"/>
                </a:solidFill>
                <a:latin typeface="Verdana"/>
              </a:rPr>
              <a:t>seu</a:t>
            </a:r>
            <a:r>
              <a:rPr b="0" lang="x-none" sz="1800" spc="-35" strike="noStrike">
                <a:solidFill>
                  <a:srgbClr val="ffffff"/>
                </a:solidFill>
                <a:latin typeface="Verdana"/>
              </a:rPr>
              <a:t> </a:t>
            </a:r>
            <a:r>
              <a:rPr b="0" lang="x-none" sz="1800" spc="-1" strike="noStrike">
                <a:solidFill>
                  <a:srgbClr val="ffffff"/>
                </a:solidFill>
                <a:latin typeface="Verdana"/>
              </a:rPr>
              <a:t>rexistro,</a:t>
            </a:r>
            <a:r>
              <a:rPr b="0" lang="x-none" sz="1800" spc="-35" strike="noStrike">
                <a:solidFill>
                  <a:srgbClr val="ffffff"/>
                </a:solidFill>
                <a:latin typeface="Verdana"/>
              </a:rPr>
              <a:t> </a:t>
            </a:r>
            <a:r>
              <a:rPr b="0" lang="x-none" sz="1800" spc="-1" strike="noStrike">
                <a:solidFill>
                  <a:srgbClr val="ffffff"/>
                </a:solidFill>
                <a:latin typeface="Verdana"/>
              </a:rPr>
              <a:t>cando</a:t>
            </a:r>
            <a:r>
              <a:rPr b="0" lang="x-none" sz="1800" spc="-32" strike="noStrike">
                <a:solidFill>
                  <a:srgbClr val="ffffff"/>
                </a:solidFill>
                <a:latin typeface="Verdana"/>
              </a:rPr>
              <a:t> </a:t>
            </a:r>
            <a:r>
              <a:rPr b="0" lang="x-none" sz="1800" spc="-1" strike="noStrike">
                <a:solidFill>
                  <a:srgbClr val="ffffff"/>
                </a:solidFill>
                <a:latin typeface="Verdana"/>
              </a:rPr>
              <a:t>se</a:t>
            </a:r>
            <a:r>
              <a:rPr b="0" lang="x-none" sz="1800" spc="-26" strike="noStrike">
                <a:solidFill>
                  <a:srgbClr val="ffffff"/>
                </a:solidFill>
                <a:latin typeface="Verdana"/>
              </a:rPr>
              <a:t> </a:t>
            </a:r>
            <a:r>
              <a:rPr b="0" lang="x-none" sz="1800" spc="-1" strike="noStrike">
                <a:solidFill>
                  <a:srgbClr val="ffffff"/>
                </a:solidFill>
                <a:latin typeface="Verdana"/>
              </a:rPr>
              <a:t>produce</a:t>
            </a:r>
            <a:r>
              <a:rPr b="0" lang="x-none" sz="1800" spc="-26" strike="noStrike">
                <a:solidFill>
                  <a:srgbClr val="ffffff"/>
                </a:solidFill>
                <a:latin typeface="Verdana"/>
              </a:rPr>
              <a:t> </a:t>
            </a:r>
            <a:r>
              <a:rPr b="0" lang="x-none" sz="1800" spc="-1" strike="noStrike">
                <a:solidFill>
                  <a:srgbClr val="ffffff"/>
                </a:solidFill>
                <a:latin typeface="Verdana"/>
              </a:rPr>
              <a:t>a</a:t>
            </a:r>
            <a:r>
              <a:rPr b="0" lang="x-none" sz="1800" spc="-35" strike="noStrike">
                <a:solidFill>
                  <a:srgbClr val="ffffff"/>
                </a:solidFill>
                <a:latin typeface="Verdana"/>
              </a:rPr>
              <a:t> </a:t>
            </a:r>
            <a:r>
              <a:rPr b="0" lang="x-none" sz="1800" spc="-1" strike="noStrike">
                <a:solidFill>
                  <a:srgbClr val="ffffff"/>
                </a:solidFill>
                <a:latin typeface="Verdana"/>
              </a:rPr>
              <a:t>modificación</a:t>
            </a:r>
            <a:r>
              <a:rPr b="0" lang="x-none" sz="1800" spc="-15" strike="noStrike">
                <a:solidFill>
                  <a:srgbClr val="ffffff"/>
                </a:solidFill>
                <a:latin typeface="Verdana"/>
              </a:rPr>
              <a:t> </a:t>
            </a:r>
            <a:r>
              <a:rPr b="0" lang="x-none" sz="1800" spc="-1" strike="noStrike">
                <a:solidFill>
                  <a:srgbClr val="ffffff"/>
                </a:solidFill>
                <a:latin typeface="Verdana"/>
              </a:rPr>
              <a:t>e</a:t>
            </a:r>
            <a:r>
              <a:rPr b="0" lang="x-none" sz="1800" spc="-41" strike="noStrike">
                <a:solidFill>
                  <a:srgbClr val="ffffff"/>
                </a:solidFill>
                <a:latin typeface="Verdana"/>
              </a:rPr>
              <a:t> </a:t>
            </a:r>
            <a:r>
              <a:rPr b="0" lang="x-none" sz="1800" spc="-1" strike="noStrike">
                <a:solidFill>
                  <a:srgbClr val="ffffff"/>
                </a:solidFill>
                <a:latin typeface="Verdana"/>
              </a:rPr>
              <a:t>a</a:t>
            </a:r>
            <a:r>
              <a:rPr b="0" lang="x-none" sz="1800" spc="-35" strike="noStrike">
                <a:solidFill>
                  <a:srgbClr val="ffffff"/>
                </a:solidFill>
                <a:latin typeface="Verdana"/>
              </a:rPr>
              <a:t> </a:t>
            </a:r>
            <a:r>
              <a:rPr b="0" lang="x-none" sz="1800" spc="-1" strike="noStrike">
                <a:solidFill>
                  <a:srgbClr val="ffffff"/>
                </a:solidFill>
                <a:latin typeface="Verdana"/>
              </a:rPr>
              <a:t>procedencia</a:t>
            </a:r>
            <a:r>
              <a:rPr b="0" lang="x-none" sz="1800" spc="-26" strike="noStrike">
                <a:solidFill>
                  <a:srgbClr val="ffffff"/>
                </a:solidFill>
                <a:latin typeface="Verdana"/>
              </a:rPr>
              <a:t> dos </a:t>
            </a:r>
            <a:r>
              <a:rPr b="0" lang="x-none" sz="1800" spc="-1" strike="noStrike">
                <a:solidFill>
                  <a:srgbClr val="ffffff"/>
                </a:solidFill>
                <a:latin typeface="Verdana"/>
              </a:rPr>
              <a:t>produtos,</a:t>
            </a:r>
            <a:r>
              <a:rPr b="0" lang="x-none" sz="1800" spc="151" strike="noStrike">
                <a:solidFill>
                  <a:srgbClr val="ffffff"/>
                </a:solidFill>
                <a:latin typeface="Verdana"/>
              </a:rPr>
              <a:t>  </a:t>
            </a:r>
            <a:r>
              <a:rPr b="0" lang="x-none" sz="1800" spc="-1" strike="noStrike">
                <a:solidFill>
                  <a:srgbClr val="ffffff"/>
                </a:solidFill>
                <a:latin typeface="Verdana"/>
              </a:rPr>
              <a:t>mediante</a:t>
            </a:r>
            <a:r>
              <a:rPr b="0" lang="x-none" sz="1800" spc="157" strike="noStrike">
                <a:solidFill>
                  <a:srgbClr val="ffffff"/>
                </a:solidFill>
                <a:latin typeface="Verdana"/>
              </a:rPr>
              <a:t>  </a:t>
            </a:r>
            <a:r>
              <a:rPr b="0" lang="x-none" sz="1800" spc="-1" strike="noStrike">
                <a:solidFill>
                  <a:srgbClr val="ffffff"/>
                </a:solidFill>
                <a:latin typeface="Verdana"/>
              </a:rPr>
              <a:t>a</a:t>
            </a:r>
            <a:r>
              <a:rPr b="0" lang="x-none" sz="1800" spc="151" strike="noStrike">
                <a:solidFill>
                  <a:srgbClr val="ffffff"/>
                </a:solidFill>
                <a:latin typeface="Verdana"/>
              </a:rPr>
              <a:t>  </a:t>
            </a:r>
            <a:r>
              <a:rPr b="0" lang="x-none" sz="1800" spc="-1" strike="noStrike">
                <a:solidFill>
                  <a:srgbClr val="ffffff"/>
                </a:solidFill>
                <a:latin typeface="Verdana"/>
              </a:rPr>
              <a:t>anotación</a:t>
            </a:r>
            <a:r>
              <a:rPr b="0" lang="x-none" sz="1800" spc="157" strike="noStrike">
                <a:solidFill>
                  <a:srgbClr val="ffffff"/>
                </a:solidFill>
                <a:latin typeface="Verdana"/>
              </a:rPr>
              <a:t>  </a:t>
            </a:r>
            <a:r>
              <a:rPr b="0" lang="x-none" sz="1800" spc="-1" strike="noStrike">
                <a:solidFill>
                  <a:srgbClr val="ffffff"/>
                </a:solidFill>
                <a:latin typeface="Verdana"/>
              </a:rPr>
              <a:t>do</a:t>
            </a:r>
            <a:r>
              <a:rPr b="0" lang="x-none" sz="1800" spc="148" strike="noStrike">
                <a:solidFill>
                  <a:srgbClr val="ffffff"/>
                </a:solidFill>
                <a:latin typeface="Verdana"/>
              </a:rPr>
              <a:t>  </a:t>
            </a:r>
            <a:r>
              <a:rPr b="0" lang="x-none" sz="1800" spc="-1" strike="noStrike">
                <a:solidFill>
                  <a:srgbClr val="ffffff"/>
                </a:solidFill>
                <a:latin typeface="Verdana"/>
              </a:rPr>
              <a:t>seus</a:t>
            </a:r>
            <a:r>
              <a:rPr b="0" lang="x-none" sz="1800" spc="151" strike="noStrike">
                <a:solidFill>
                  <a:srgbClr val="ffffff"/>
                </a:solidFill>
                <a:latin typeface="Verdana"/>
              </a:rPr>
              <a:t>  </a:t>
            </a:r>
            <a:r>
              <a:rPr b="0" lang="x-none" sz="1800" spc="-1" strike="noStrike">
                <a:solidFill>
                  <a:srgbClr val="ffffff"/>
                </a:solidFill>
                <a:latin typeface="Verdana"/>
              </a:rPr>
              <a:t>números</a:t>
            </a:r>
            <a:r>
              <a:rPr b="0" lang="x-none" sz="1800" spc="157" strike="noStrike">
                <a:solidFill>
                  <a:srgbClr val="ffffff"/>
                </a:solidFill>
                <a:latin typeface="Verdana"/>
              </a:rPr>
              <a:t>  </a:t>
            </a:r>
            <a:r>
              <a:rPr b="0" lang="x-none" sz="1800" spc="-1" strike="noStrike">
                <a:solidFill>
                  <a:srgbClr val="ffffff"/>
                </a:solidFill>
                <a:latin typeface="Verdana"/>
              </a:rPr>
              <a:t>de</a:t>
            </a:r>
            <a:r>
              <a:rPr b="0" lang="x-none" sz="1800" spc="157" strike="noStrike">
                <a:solidFill>
                  <a:srgbClr val="ffffff"/>
                </a:solidFill>
                <a:latin typeface="Verdana"/>
              </a:rPr>
              <a:t>  </a:t>
            </a:r>
            <a:r>
              <a:rPr b="0" lang="x-none" sz="1800" spc="-12" strike="noStrike">
                <a:solidFill>
                  <a:srgbClr val="ffffff"/>
                </a:solidFill>
                <a:latin typeface="Verdana"/>
              </a:rPr>
              <a:t>lote, </a:t>
            </a:r>
            <a:r>
              <a:rPr b="0" lang="x-none" sz="1800" spc="-1" strike="noStrike">
                <a:solidFill>
                  <a:srgbClr val="ffffff"/>
                </a:solidFill>
                <a:latin typeface="Verdana"/>
              </a:rPr>
              <a:t>cantidades,</a:t>
            </a:r>
            <a:r>
              <a:rPr b="0" lang="x-none" sz="1800" spc="-100" strike="noStrike">
                <a:solidFill>
                  <a:srgbClr val="ffffff"/>
                </a:solidFill>
                <a:latin typeface="Verdana"/>
              </a:rPr>
              <a:t> </a:t>
            </a:r>
            <a:r>
              <a:rPr b="0" lang="x-none" sz="1800" spc="-21" strike="noStrike">
                <a:solidFill>
                  <a:srgbClr val="ffffff"/>
                </a:solidFill>
                <a:latin typeface="Verdana"/>
              </a:rPr>
              <a:t>etc.</a:t>
            </a:r>
            <a:endParaRPr b="0" lang="es-ES" sz="1800" spc="-1" strike="noStrike">
              <a:solidFill>
                <a:srgbClr val="000000"/>
              </a:solidFill>
              <a:latin typeface="Arial"/>
            </a:endParaRPr>
          </a:p>
          <a:p>
            <a:pPr marL="339840" indent="-326880">
              <a:lnSpc>
                <a:spcPct val="100000"/>
              </a:lnSpc>
              <a:spcBef>
                <a:spcPts val="1395"/>
              </a:spcBef>
              <a:buClr>
                <a:srgbClr val="99ff99"/>
              </a:buClr>
              <a:buFont typeface="Wingdings" charset="2"/>
              <a:buChar char=""/>
              <a:tabLst>
                <a:tab algn="l" pos="339840"/>
              </a:tabLst>
            </a:pPr>
            <a:r>
              <a:rPr b="0" lang="x-none" sz="1800" spc="-12" strike="noStrike">
                <a:solidFill>
                  <a:srgbClr val="ffffff"/>
                </a:solidFill>
                <a:latin typeface="Verdana"/>
              </a:rPr>
              <a:t>Dificultades:</a:t>
            </a:r>
            <a:endParaRPr b="0" lang="es-ES" sz="1800" spc="-1" strike="noStrike">
              <a:solidFill>
                <a:srgbClr val="000000"/>
              </a:solidFill>
              <a:latin typeface="Arial"/>
            </a:endParaRPr>
          </a:p>
          <a:p>
            <a:pPr lvl="1" marL="1082160" indent="-228600">
              <a:lnSpc>
                <a:spcPct val="100000"/>
              </a:lnSpc>
              <a:spcBef>
                <a:spcPts val="1400"/>
              </a:spcBef>
              <a:buClr>
                <a:srgbClr val="99ff99"/>
              </a:buClr>
              <a:buFont typeface="Arial MT"/>
              <a:buChar char="•"/>
              <a:tabLst>
                <a:tab algn="l" pos="1082160"/>
              </a:tabLst>
            </a:pPr>
            <a:r>
              <a:rPr b="0" lang="x-none" sz="1600" spc="-1" strike="noStrike">
                <a:solidFill>
                  <a:srgbClr val="ffffff"/>
                </a:solidFill>
                <a:latin typeface="Verdana"/>
              </a:rPr>
              <a:t>A</a:t>
            </a:r>
            <a:r>
              <a:rPr b="0" lang="x-none" sz="1600" spc="-46" strike="noStrike">
                <a:solidFill>
                  <a:srgbClr val="ffffff"/>
                </a:solidFill>
                <a:latin typeface="Verdana"/>
              </a:rPr>
              <a:t> </a:t>
            </a:r>
            <a:r>
              <a:rPr b="0" lang="x-none" sz="1600" spc="-1" strike="noStrike">
                <a:solidFill>
                  <a:srgbClr val="ffffff"/>
                </a:solidFill>
                <a:latin typeface="Verdana"/>
              </a:rPr>
              <a:t>existencia</a:t>
            </a:r>
            <a:r>
              <a:rPr b="0" lang="x-none" sz="1600" spc="-15" strike="noStrike">
                <a:solidFill>
                  <a:srgbClr val="ffffff"/>
                </a:solidFill>
                <a:latin typeface="Verdana"/>
              </a:rPr>
              <a:t> </a:t>
            </a:r>
            <a:r>
              <a:rPr b="0" lang="x-none" sz="1600" spc="-1" strike="noStrike">
                <a:solidFill>
                  <a:srgbClr val="ffffff"/>
                </a:solidFill>
                <a:latin typeface="Verdana"/>
              </a:rPr>
              <a:t>de</a:t>
            </a:r>
            <a:r>
              <a:rPr b="0" lang="x-none" sz="1600" spc="-60" strike="noStrike">
                <a:solidFill>
                  <a:srgbClr val="ffffff"/>
                </a:solidFill>
                <a:latin typeface="Verdana"/>
              </a:rPr>
              <a:t> </a:t>
            </a:r>
            <a:r>
              <a:rPr b="0" lang="x-none" sz="1600" spc="-1" strike="noStrike">
                <a:solidFill>
                  <a:srgbClr val="ffffff"/>
                </a:solidFill>
                <a:latin typeface="Verdana"/>
              </a:rPr>
              <a:t>procesos</a:t>
            </a:r>
            <a:r>
              <a:rPr b="0" lang="x-none" sz="1600" spc="-12" strike="noStrike">
                <a:solidFill>
                  <a:srgbClr val="ffffff"/>
                </a:solidFill>
                <a:latin typeface="Verdana"/>
              </a:rPr>
              <a:t> </a:t>
            </a:r>
            <a:r>
              <a:rPr b="0" lang="x-none" sz="1600" spc="-1" strike="noStrike">
                <a:solidFill>
                  <a:srgbClr val="ffffff"/>
                </a:solidFill>
                <a:latin typeface="Verdana"/>
              </a:rPr>
              <a:t>en</a:t>
            </a:r>
            <a:r>
              <a:rPr b="0" lang="x-none" sz="1600" spc="-60" strike="noStrike">
                <a:solidFill>
                  <a:srgbClr val="ffffff"/>
                </a:solidFill>
                <a:latin typeface="Verdana"/>
              </a:rPr>
              <a:t> </a:t>
            </a:r>
            <a:r>
              <a:rPr b="0" lang="x-none" sz="1600" spc="-12" strike="noStrike">
                <a:solidFill>
                  <a:srgbClr val="ffffff"/>
                </a:solidFill>
                <a:latin typeface="Verdana"/>
              </a:rPr>
              <a:t>continuo.</a:t>
            </a:r>
            <a:endParaRPr b="0" lang="es-ES" sz="1600" spc="-1" strike="noStrike">
              <a:solidFill>
                <a:srgbClr val="000000"/>
              </a:solidFill>
              <a:latin typeface="Arial"/>
            </a:endParaRPr>
          </a:p>
          <a:p>
            <a:pPr lvl="1" marL="1082160" indent="-228600">
              <a:lnSpc>
                <a:spcPct val="100000"/>
              </a:lnSpc>
              <a:spcBef>
                <a:spcPts val="1406"/>
              </a:spcBef>
              <a:buClr>
                <a:srgbClr val="99ff99"/>
              </a:buClr>
              <a:buFont typeface="Arial MT"/>
              <a:buChar char="•"/>
              <a:tabLst>
                <a:tab algn="l" pos="1082160"/>
              </a:tabLst>
            </a:pPr>
            <a:r>
              <a:rPr b="0" lang="x-none" sz="1600" spc="-12" strike="noStrike">
                <a:solidFill>
                  <a:srgbClr val="ffffff"/>
                </a:solidFill>
                <a:latin typeface="Verdana"/>
              </a:rPr>
              <a:t>Reprocesados.</a:t>
            </a:r>
            <a:endParaRPr b="0" lang="es-ES" sz="1600" spc="-1" strike="noStrike">
              <a:solidFill>
                <a:srgbClr val="000000"/>
              </a:solidFill>
              <a:latin typeface="Arial"/>
            </a:endParaRPr>
          </a:p>
          <a:p>
            <a:pPr lvl="1" marL="1082160" indent="-228600">
              <a:lnSpc>
                <a:spcPct val="100000"/>
              </a:lnSpc>
              <a:spcBef>
                <a:spcPts val="1406"/>
              </a:spcBef>
              <a:buClr>
                <a:srgbClr val="99ff99"/>
              </a:buClr>
              <a:buFont typeface="Arial MT"/>
              <a:buChar char="•"/>
              <a:tabLst>
                <a:tab algn="l" pos="1082160"/>
              </a:tabLst>
            </a:pPr>
            <a:r>
              <a:rPr b="0" lang="x-none" sz="1600" spc="-1" strike="noStrike">
                <a:solidFill>
                  <a:srgbClr val="ffffff"/>
                </a:solidFill>
                <a:latin typeface="Verdana"/>
              </a:rPr>
              <a:t>Períodos</a:t>
            </a:r>
            <a:r>
              <a:rPr b="0" lang="x-none" sz="1600" spc="-46" strike="noStrike">
                <a:solidFill>
                  <a:srgbClr val="ffffff"/>
                </a:solidFill>
                <a:latin typeface="Verdana"/>
              </a:rPr>
              <a:t> </a:t>
            </a:r>
            <a:r>
              <a:rPr b="0" lang="x-none" sz="1600" spc="-1" strike="noStrike">
                <a:solidFill>
                  <a:srgbClr val="ffffff"/>
                </a:solidFill>
                <a:latin typeface="Verdana"/>
              </a:rPr>
              <a:t>de</a:t>
            </a:r>
            <a:r>
              <a:rPr b="0" lang="x-none" sz="1600" spc="-60" strike="noStrike">
                <a:solidFill>
                  <a:srgbClr val="ffffff"/>
                </a:solidFill>
                <a:latin typeface="Verdana"/>
              </a:rPr>
              <a:t> </a:t>
            </a:r>
            <a:r>
              <a:rPr b="0" lang="x-none" sz="1600" spc="-12" strike="noStrike">
                <a:solidFill>
                  <a:srgbClr val="ffffff"/>
                </a:solidFill>
                <a:latin typeface="Verdana"/>
              </a:rPr>
              <a:t>demora.</a:t>
            </a:r>
            <a:endParaRPr b="0" lang="es-ES" sz="1600" spc="-1" strike="noStrike">
              <a:solidFill>
                <a:srgbClr val="000000"/>
              </a:solidFill>
              <a:latin typeface="Arial"/>
            </a:endParaRPr>
          </a:p>
          <a:p>
            <a:pPr lvl="1" marL="1082160" indent="-228600">
              <a:lnSpc>
                <a:spcPct val="100000"/>
              </a:lnSpc>
              <a:spcBef>
                <a:spcPts val="1395"/>
              </a:spcBef>
              <a:buClr>
                <a:srgbClr val="99ff99"/>
              </a:buClr>
              <a:buFont typeface="Arial MT"/>
              <a:buChar char="•"/>
              <a:tabLst>
                <a:tab algn="l" pos="1082160"/>
              </a:tabLst>
            </a:pPr>
            <a:r>
              <a:rPr b="0" lang="x-none" sz="1600" spc="-1" strike="noStrike">
                <a:solidFill>
                  <a:srgbClr val="ffffff"/>
                </a:solidFill>
                <a:latin typeface="Verdana"/>
              </a:rPr>
              <a:t>Almacenaxe</a:t>
            </a:r>
            <a:r>
              <a:rPr b="0" lang="x-none" sz="1600" spc="-7" strike="noStrike">
                <a:solidFill>
                  <a:srgbClr val="ffffff"/>
                </a:solidFill>
                <a:latin typeface="Verdana"/>
              </a:rPr>
              <a:t> </a:t>
            </a:r>
            <a:r>
              <a:rPr b="0" lang="x-none" sz="1600" spc="-1" strike="noStrike">
                <a:solidFill>
                  <a:srgbClr val="ffffff"/>
                </a:solidFill>
                <a:latin typeface="Verdana"/>
              </a:rPr>
              <a:t>en</a:t>
            </a:r>
            <a:r>
              <a:rPr b="0" lang="x-none" sz="1600" spc="-60" strike="noStrike">
                <a:solidFill>
                  <a:srgbClr val="ffffff"/>
                </a:solidFill>
                <a:latin typeface="Verdana"/>
              </a:rPr>
              <a:t> </a:t>
            </a:r>
            <a:r>
              <a:rPr b="0" lang="x-none" sz="1600" spc="-1" strike="noStrike">
                <a:solidFill>
                  <a:srgbClr val="ffffff"/>
                </a:solidFill>
                <a:latin typeface="Verdana"/>
              </a:rPr>
              <a:t>depósitos</a:t>
            </a:r>
            <a:r>
              <a:rPr b="0" lang="x-none" sz="1600" spc="-21" strike="noStrike">
                <a:solidFill>
                  <a:srgbClr val="ffffff"/>
                </a:solidFill>
                <a:latin typeface="Verdana"/>
              </a:rPr>
              <a:t> </a:t>
            </a:r>
            <a:r>
              <a:rPr b="0" lang="x-none" sz="1600" spc="-1" strike="noStrike">
                <a:solidFill>
                  <a:srgbClr val="ffffff"/>
                </a:solidFill>
                <a:latin typeface="Verdana"/>
              </a:rPr>
              <a:t>ou</a:t>
            </a:r>
            <a:r>
              <a:rPr b="0" lang="x-none" sz="1600" spc="-52" strike="noStrike">
                <a:solidFill>
                  <a:srgbClr val="ffffff"/>
                </a:solidFill>
                <a:latin typeface="Verdana"/>
              </a:rPr>
              <a:t> </a:t>
            </a:r>
            <a:r>
              <a:rPr b="0" lang="x-none" sz="1600" spc="-1" strike="noStrike">
                <a:solidFill>
                  <a:srgbClr val="ffffff"/>
                </a:solidFill>
                <a:latin typeface="Verdana"/>
              </a:rPr>
              <a:t>silos</a:t>
            </a:r>
            <a:r>
              <a:rPr b="0" lang="x-none" sz="1600" spc="-26" strike="noStrike">
                <a:solidFill>
                  <a:srgbClr val="ffffff"/>
                </a:solidFill>
                <a:latin typeface="Verdana"/>
              </a:rPr>
              <a:t> </a:t>
            </a:r>
            <a:r>
              <a:rPr b="0" lang="x-none" sz="1600" spc="-1" strike="noStrike">
                <a:solidFill>
                  <a:srgbClr val="ffffff"/>
                </a:solidFill>
                <a:latin typeface="Verdana"/>
              </a:rPr>
              <a:t>de</a:t>
            </a:r>
            <a:r>
              <a:rPr b="0" lang="x-none" sz="1600" spc="-60" strike="noStrike">
                <a:solidFill>
                  <a:srgbClr val="ffffff"/>
                </a:solidFill>
                <a:latin typeface="Verdana"/>
              </a:rPr>
              <a:t> </a:t>
            </a:r>
            <a:r>
              <a:rPr b="0" lang="x-none" sz="1600" spc="-1" strike="noStrike">
                <a:solidFill>
                  <a:srgbClr val="ffffff"/>
                </a:solidFill>
                <a:latin typeface="Verdana"/>
              </a:rPr>
              <a:t>produtos</a:t>
            </a:r>
            <a:r>
              <a:rPr b="0" lang="x-none" sz="1600" spc="-21" strike="noStrike">
                <a:solidFill>
                  <a:srgbClr val="ffffff"/>
                </a:solidFill>
                <a:latin typeface="Verdana"/>
              </a:rPr>
              <a:t> </a:t>
            </a:r>
            <a:r>
              <a:rPr b="0" lang="x-none" sz="1600" spc="-1" strike="noStrike">
                <a:solidFill>
                  <a:srgbClr val="ffffff"/>
                </a:solidFill>
                <a:latin typeface="Verdana"/>
              </a:rPr>
              <a:t>a</a:t>
            </a:r>
            <a:r>
              <a:rPr b="0" lang="x-none" sz="1600" spc="-55" strike="noStrike">
                <a:solidFill>
                  <a:srgbClr val="ffffff"/>
                </a:solidFill>
                <a:latin typeface="Verdana"/>
              </a:rPr>
              <a:t> </a:t>
            </a:r>
            <a:r>
              <a:rPr b="0" lang="x-none" sz="1600" spc="-12" strike="noStrike">
                <a:solidFill>
                  <a:srgbClr val="ffffff"/>
                </a:solidFill>
                <a:latin typeface="Verdana"/>
              </a:rPr>
              <a:t>granel.</a:t>
            </a:r>
            <a:endParaRPr b="0" lang="es-ES" sz="1600" spc="-1" strike="noStrike">
              <a:solidFill>
                <a:srgbClr val="000000"/>
              </a:solidFill>
              <a:latin typeface="Arial"/>
            </a:endParaRPr>
          </a:p>
        </p:txBody>
      </p:sp>
      <p:pic>
        <p:nvPicPr>
          <p:cNvPr id="499" name="object 4" descr=""/>
          <p:cNvPicPr/>
          <p:nvPr/>
        </p:nvPicPr>
        <p:blipFill>
          <a:blip r:embed="rId1"/>
          <a:stretch/>
        </p:blipFill>
        <p:spPr>
          <a:xfrm>
            <a:off x="8284320" y="6400800"/>
            <a:ext cx="441000" cy="402840"/>
          </a:xfrm>
          <a:prstGeom prst="rect">
            <a:avLst/>
          </a:prstGeom>
          <a:ln w="0">
            <a:noFill/>
          </a:ln>
        </p:spPr>
      </p:pic>
      <p:sp>
        <p:nvSpPr>
          <p:cNvPr id="500" name="PlaceHolder 3"/>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96665978-5925-41B6-A460-E4662AD8BAB3}"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501" name="PlaceHolder 4"/>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2"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26" strike="noStrike">
                <a:solidFill>
                  <a:srgbClr val="ffffff"/>
                </a:solidFill>
                <a:latin typeface="Verdana"/>
              </a:rPr>
              <a:t>Trazabilidade</a:t>
            </a:r>
            <a:r>
              <a:rPr b="0" lang="x-none" sz="2800" spc="-111" strike="noStrike">
                <a:solidFill>
                  <a:srgbClr val="ffffff"/>
                </a:solidFill>
                <a:latin typeface="Verdana"/>
              </a:rPr>
              <a:t> </a:t>
            </a:r>
            <a:r>
              <a:rPr b="0" lang="x-none" sz="2800" spc="-1" strike="noStrike">
                <a:solidFill>
                  <a:srgbClr val="ffffff"/>
                </a:solidFill>
                <a:latin typeface="Verdana"/>
              </a:rPr>
              <a:t>cara</a:t>
            </a:r>
            <a:r>
              <a:rPr b="0" lang="x-none" sz="2800" spc="-126" strike="noStrike">
                <a:solidFill>
                  <a:srgbClr val="ffffff"/>
                </a:solidFill>
                <a:latin typeface="Verdana"/>
              </a:rPr>
              <a:t> </a:t>
            </a:r>
            <a:r>
              <a:rPr b="0" lang="x-none" sz="2800" spc="-12" strike="noStrike">
                <a:solidFill>
                  <a:srgbClr val="ffffff"/>
                </a:solidFill>
                <a:latin typeface="Verdana"/>
              </a:rPr>
              <a:t>adiante</a:t>
            </a:r>
            <a:endParaRPr b="0" lang="es-ES" sz="2800" spc="-1" strike="noStrike">
              <a:solidFill>
                <a:srgbClr val="000000"/>
              </a:solidFill>
              <a:latin typeface="Arial"/>
            </a:endParaRPr>
          </a:p>
        </p:txBody>
      </p:sp>
      <p:sp>
        <p:nvSpPr>
          <p:cNvPr id="503" name="object 3"/>
          <p:cNvSpPr/>
          <p:nvPr/>
        </p:nvSpPr>
        <p:spPr>
          <a:xfrm>
            <a:off x="649080" y="1032840"/>
            <a:ext cx="8000640" cy="4827960"/>
          </a:xfrm>
          <a:prstGeom prst="rect">
            <a:avLst/>
          </a:prstGeom>
          <a:noFill/>
          <a:ln w="0">
            <a:noFill/>
          </a:ln>
        </p:spPr>
        <p:style>
          <a:lnRef idx="0"/>
          <a:fillRef idx="0"/>
          <a:effectRef idx="0"/>
          <a:fontRef idx="minor"/>
        </p:style>
        <p:txBody>
          <a:bodyPr lIns="0" rIns="0" tIns="12600" bIns="0" anchor="t">
            <a:spAutoFit/>
          </a:bodyPr>
          <a:p>
            <a:pPr marL="339840" indent="-327600" algn="just">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ea typeface="DejaVu Sans"/>
              </a:rPr>
              <a:t>Refírese  á</a:t>
            </a:r>
            <a:r>
              <a:rPr b="0" lang="x-none" sz="1800" spc="4" strike="noStrike">
                <a:solidFill>
                  <a:srgbClr val="ffffff"/>
                </a:solidFill>
                <a:latin typeface="Verdana"/>
                <a:ea typeface="DejaVu Sans"/>
              </a:rPr>
              <a:t>  </a:t>
            </a:r>
            <a:r>
              <a:rPr b="0" lang="x-none" sz="1800" spc="-1" strike="noStrike">
                <a:solidFill>
                  <a:srgbClr val="ffffff"/>
                </a:solidFill>
                <a:latin typeface="Verdana"/>
                <a:ea typeface="DejaVu Sans"/>
              </a:rPr>
              <a:t>fase  na  que</a:t>
            </a:r>
            <a:r>
              <a:rPr b="0" lang="x-none" sz="1800" spc="4" strike="noStrike">
                <a:solidFill>
                  <a:srgbClr val="ffffff"/>
                </a:solidFill>
                <a:latin typeface="Verdana"/>
                <a:ea typeface="DejaVu Sans"/>
              </a:rPr>
              <a:t>  </a:t>
            </a:r>
            <a:r>
              <a:rPr b="0" lang="x-none" sz="1800" spc="-1" strike="noStrike">
                <a:solidFill>
                  <a:srgbClr val="ffffff"/>
                </a:solidFill>
                <a:latin typeface="Verdana"/>
                <a:ea typeface="DejaVu Sans"/>
              </a:rPr>
              <a:t>se  entregan  os</a:t>
            </a:r>
            <a:r>
              <a:rPr b="0" lang="x-none" sz="1800" spc="4" strike="noStrike">
                <a:solidFill>
                  <a:srgbClr val="ffffff"/>
                </a:solidFill>
                <a:latin typeface="Verdana"/>
                <a:ea typeface="DejaVu Sans"/>
              </a:rPr>
              <a:t>  </a:t>
            </a:r>
            <a:r>
              <a:rPr b="0" lang="x-none" sz="1800" spc="-1" strike="noStrike">
                <a:solidFill>
                  <a:srgbClr val="ffffff"/>
                </a:solidFill>
                <a:latin typeface="Verdana"/>
                <a:ea typeface="DejaVu Sans"/>
              </a:rPr>
              <a:t>produtos:</a:t>
            </a:r>
            <a:r>
              <a:rPr b="0" lang="x-none" sz="1800" spc="4" strike="noStrike">
                <a:solidFill>
                  <a:srgbClr val="ffffff"/>
                </a:solidFill>
                <a:latin typeface="Verdana"/>
                <a:ea typeface="DejaVu Sans"/>
              </a:rPr>
              <a:t>  </a:t>
            </a:r>
            <a:r>
              <a:rPr b="0" lang="x-none" sz="1800" spc="-1" strike="noStrike">
                <a:solidFill>
                  <a:srgbClr val="ffffff"/>
                </a:solidFill>
                <a:latin typeface="Verdana"/>
                <a:ea typeface="DejaVu Sans"/>
              </a:rPr>
              <a:t>teñen  </a:t>
            </a:r>
            <a:r>
              <a:rPr b="0" lang="x-none" sz="1800" spc="-26" strike="noStrike">
                <a:solidFill>
                  <a:srgbClr val="ffffff"/>
                </a:solidFill>
                <a:latin typeface="Verdana"/>
                <a:ea typeface="DejaVu Sans"/>
              </a:rPr>
              <a:t>que </a:t>
            </a:r>
            <a:r>
              <a:rPr b="0" lang="x-none" sz="1800" spc="-1" strike="noStrike">
                <a:solidFill>
                  <a:srgbClr val="ffffff"/>
                </a:solidFill>
                <a:latin typeface="Verdana"/>
                <a:ea typeface="DejaVu Sans"/>
              </a:rPr>
              <a:t>identificarse</a:t>
            </a:r>
            <a:r>
              <a:rPr b="0" lang="x-none" sz="1800" spc="423" strike="noStrike">
                <a:solidFill>
                  <a:srgbClr val="ffffff"/>
                </a:solidFill>
                <a:latin typeface="Verdana"/>
                <a:ea typeface="DejaVu Sans"/>
              </a:rPr>
              <a:t> </a:t>
            </a:r>
            <a:r>
              <a:rPr b="0" lang="x-none" sz="1800" spc="-1" strike="noStrike">
                <a:solidFill>
                  <a:srgbClr val="ffffff"/>
                </a:solidFill>
                <a:latin typeface="Verdana"/>
                <a:ea typeface="DejaVu Sans"/>
              </a:rPr>
              <a:t>os</a:t>
            </a:r>
            <a:r>
              <a:rPr b="0" lang="x-none" sz="1800" spc="418" strike="noStrike">
                <a:solidFill>
                  <a:srgbClr val="ffffff"/>
                </a:solidFill>
                <a:latin typeface="Verdana"/>
                <a:ea typeface="DejaVu Sans"/>
              </a:rPr>
              <a:t> </a:t>
            </a:r>
            <a:r>
              <a:rPr b="0" lang="x-none" sz="1800" spc="-1" strike="noStrike">
                <a:solidFill>
                  <a:srgbClr val="ffffff"/>
                </a:solidFill>
                <a:latin typeface="Verdana"/>
                <a:ea typeface="DejaVu Sans"/>
              </a:rPr>
              <a:t>produtos</a:t>
            </a:r>
            <a:r>
              <a:rPr b="0" lang="x-none" sz="1800" spc="423" strike="noStrike">
                <a:solidFill>
                  <a:srgbClr val="ffffff"/>
                </a:solidFill>
                <a:latin typeface="Verdana"/>
                <a:ea typeface="DejaVu Sans"/>
              </a:rPr>
              <a:t> </a:t>
            </a:r>
            <a:r>
              <a:rPr b="0" lang="x-none" sz="1800" spc="-1" strike="noStrike">
                <a:solidFill>
                  <a:srgbClr val="ffffff"/>
                </a:solidFill>
                <a:latin typeface="Verdana"/>
                <a:ea typeface="DejaVu Sans"/>
              </a:rPr>
              <a:t>finais</a:t>
            </a:r>
            <a:r>
              <a:rPr b="0" lang="x-none" sz="1800" spc="426"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418"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401" strike="noStrike">
                <a:solidFill>
                  <a:srgbClr val="ffffff"/>
                </a:solidFill>
                <a:latin typeface="Verdana"/>
                <a:ea typeface="DejaVu Sans"/>
              </a:rPr>
              <a:t> </a:t>
            </a:r>
            <a:r>
              <a:rPr b="0" lang="x-none" sz="1800" spc="-1" strike="noStrike">
                <a:solidFill>
                  <a:srgbClr val="ffffff"/>
                </a:solidFill>
                <a:latin typeface="Verdana"/>
                <a:ea typeface="DejaVu Sans"/>
              </a:rPr>
              <a:t>quen</a:t>
            </a:r>
            <a:r>
              <a:rPr b="0" lang="x-none" sz="1800" spc="423" strike="noStrike">
                <a:solidFill>
                  <a:srgbClr val="ffffff"/>
                </a:solidFill>
                <a:latin typeface="Verdana"/>
                <a:ea typeface="DejaVu Sans"/>
              </a:rPr>
              <a:t> </a:t>
            </a:r>
            <a:r>
              <a:rPr b="0" lang="x-none" sz="1800" spc="-1" strike="noStrike">
                <a:solidFill>
                  <a:srgbClr val="ffffff"/>
                </a:solidFill>
                <a:latin typeface="Verdana"/>
                <a:ea typeface="DejaVu Sans"/>
              </a:rPr>
              <a:t>se</a:t>
            </a:r>
            <a:r>
              <a:rPr b="0" lang="x-none" sz="1800" spc="418" strike="noStrike">
                <a:solidFill>
                  <a:srgbClr val="ffffff"/>
                </a:solidFill>
                <a:latin typeface="Verdana"/>
                <a:ea typeface="DejaVu Sans"/>
              </a:rPr>
              <a:t> </a:t>
            </a:r>
            <a:r>
              <a:rPr b="0" lang="x-none" sz="1800" spc="-1" strike="noStrike">
                <a:solidFill>
                  <a:srgbClr val="ffffff"/>
                </a:solidFill>
                <a:latin typeface="Verdana"/>
                <a:ea typeface="DejaVu Sans"/>
              </a:rPr>
              <a:t>entregan.</a:t>
            </a:r>
            <a:r>
              <a:rPr b="0" lang="x-none" sz="1800" spc="426"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412" strike="noStrike">
                <a:solidFill>
                  <a:srgbClr val="ffffff"/>
                </a:solidFill>
                <a:latin typeface="Verdana"/>
                <a:ea typeface="DejaVu Sans"/>
              </a:rPr>
              <a:t> </a:t>
            </a:r>
            <a:r>
              <a:rPr b="0" lang="x-none" sz="1800" spc="-12" strike="noStrike">
                <a:solidFill>
                  <a:srgbClr val="ffffff"/>
                </a:solidFill>
                <a:latin typeface="Verdana"/>
                <a:ea typeface="DejaVu Sans"/>
              </a:rPr>
              <a:t>partir </a:t>
            </a:r>
            <a:r>
              <a:rPr b="0" lang="x-none" sz="1800" spc="-1" strike="noStrike">
                <a:solidFill>
                  <a:srgbClr val="ffffff"/>
                </a:solidFill>
                <a:latin typeface="Verdana"/>
                <a:ea typeface="DejaVu Sans"/>
              </a:rPr>
              <a:t>deste</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momento</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os</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produtos</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quedan</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fóra</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control</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32" strike="noStrike">
                <a:solidFill>
                  <a:srgbClr val="ffffff"/>
                </a:solidFill>
                <a:latin typeface="Verdana"/>
                <a:ea typeface="DejaVu Sans"/>
              </a:rPr>
              <a:t> </a:t>
            </a:r>
            <a:r>
              <a:rPr b="0" lang="x-none" sz="1800" spc="-12" strike="noStrike">
                <a:solidFill>
                  <a:srgbClr val="ffffff"/>
                </a:solidFill>
                <a:latin typeface="Verdana"/>
                <a:ea typeface="DejaVu Sans"/>
              </a:rPr>
              <a:t>empresa.</a:t>
            </a:r>
            <a:endParaRPr b="0" lang="af-NA" sz="1800" spc="-1" strike="noStrike">
              <a:latin typeface="Arial"/>
            </a:endParaRPr>
          </a:p>
          <a:p>
            <a:pPr marL="339840" indent="-326880">
              <a:lnSpc>
                <a:spcPct val="100000"/>
              </a:lnSpc>
              <a:spcBef>
                <a:spcPts val="1406"/>
              </a:spcBef>
              <a:buClr>
                <a:srgbClr val="99ff99"/>
              </a:buClr>
              <a:buFont typeface="Wingdings" charset="2"/>
              <a:buChar char=""/>
              <a:tabLst>
                <a:tab algn="l" pos="339840"/>
              </a:tabLst>
            </a:pPr>
            <a:r>
              <a:rPr b="0" lang="x-none" sz="1800" spc="-1" strike="noStrike">
                <a:solidFill>
                  <a:srgbClr val="ffffff"/>
                </a:solidFill>
                <a:latin typeface="Verdana"/>
                <a:ea typeface="DejaVu Sans"/>
              </a:rPr>
              <a:t>Convén</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rexistrar</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información</a:t>
            </a:r>
            <a:r>
              <a:rPr b="0" lang="x-none" sz="1800" spc="-46" strike="noStrike">
                <a:solidFill>
                  <a:srgbClr val="ffffff"/>
                </a:solidFill>
                <a:latin typeface="Verdana"/>
                <a:ea typeface="DejaVu Sans"/>
              </a:rPr>
              <a:t> </a:t>
            </a:r>
            <a:r>
              <a:rPr b="0" lang="x-none" sz="1800" spc="-12" strike="noStrike">
                <a:solidFill>
                  <a:srgbClr val="ffffff"/>
                </a:solidFill>
                <a:latin typeface="Verdana"/>
                <a:ea typeface="DejaVu Sans"/>
              </a:rPr>
              <a:t>relativa:</a:t>
            </a:r>
            <a:endParaRPr b="0" lang="af-NA" sz="1800" spc="-1" strike="noStrike">
              <a:latin typeface="Arial"/>
            </a:endParaRPr>
          </a:p>
          <a:p>
            <a:pPr lvl="1" marL="1082160" indent="-228600">
              <a:lnSpc>
                <a:spcPct val="100000"/>
              </a:lnSpc>
              <a:spcBef>
                <a:spcPts val="1400"/>
              </a:spcBef>
              <a:buClr>
                <a:srgbClr val="99ff99"/>
              </a:buClr>
              <a:buFont typeface="Arial MT"/>
              <a:buChar char="•"/>
              <a:tabLst>
                <a:tab algn="l" pos="1082160"/>
              </a:tabLst>
            </a:pPr>
            <a:r>
              <a:rPr b="0" lang="x-none" sz="1600" spc="-1" strike="noStrike">
                <a:solidFill>
                  <a:srgbClr val="ffffff"/>
                </a:solidFill>
                <a:latin typeface="Verdana"/>
                <a:ea typeface="DejaVu Sans"/>
              </a:rPr>
              <a:t>A</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quen</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se</a:t>
            </a:r>
            <a:r>
              <a:rPr b="0" lang="x-none" sz="1600" spc="-32" strike="noStrike">
                <a:solidFill>
                  <a:srgbClr val="ffffff"/>
                </a:solidFill>
                <a:latin typeface="Verdana"/>
                <a:ea typeface="DejaVu Sans"/>
              </a:rPr>
              <a:t> </a:t>
            </a:r>
            <a:r>
              <a:rPr b="0" lang="x-none" sz="1600" spc="-12" strike="noStrike">
                <a:solidFill>
                  <a:srgbClr val="ffffff"/>
                </a:solidFill>
                <a:latin typeface="Verdana"/>
                <a:ea typeface="DejaVu Sans"/>
              </a:rPr>
              <a:t>entrega.</a:t>
            </a:r>
            <a:endParaRPr b="0" lang="af-NA" sz="1600" spc="-1" strike="noStrike">
              <a:latin typeface="Arial"/>
            </a:endParaRPr>
          </a:p>
          <a:p>
            <a:pPr lvl="1" marL="1082160" indent="-228600">
              <a:lnSpc>
                <a:spcPct val="100000"/>
              </a:lnSpc>
              <a:spcBef>
                <a:spcPts val="1389"/>
              </a:spcBef>
              <a:buClr>
                <a:srgbClr val="99ff99"/>
              </a:buClr>
              <a:buFont typeface="Arial MT"/>
              <a:buChar char="•"/>
              <a:tabLst>
                <a:tab algn="l" pos="1082160"/>
              </a:tabLst>
            </a:pPr>
            <a:r>
              <a:rPr b="0" lang="es-ES" sz="1600" spc="-1" strike="noStrike">
                <a:solidFill>
                  <a:srgbClr val="ffffff"/>
                </a:solidFill>
                <a:latin typeface="Verdana"/>
                <a:ea typeface="DejaVu Sans"/>
              </a:rPr>
              <a:t>Q</a:t>
            </a:r>
            <a:r>
              <a:rPr b="0" lang="x-none" sz="1600" spc="-1" strike="noStrike">
                <a:solidFill>
                  <a:srgbClr val="ffffff"/>
                </a:solidFill>
                <a:latin typeface="Verdana"/>
                <a:ea typeface="DejaVu Sans"/>
              </a:rPr>
              <a:t>ue</a:t>
            </a:r>
            <a:r>
              <a:rPr b="0" lang="x-none" sz="1600" spc="-46" strike="noStrike">
                <a:solidFill>
                  <a:srgbClr val="ffffff"/>
                </a:solidFill>
                <a:latin typeface="Verdana"/>
                <a:ea typeface="DejaVu Sans"/>
              </a:rPr>
              <a:t> </a:t>
            </a:r>
            <a:r>
              <a:rPr b="0" lang="x-none" sz="1600" spc="-1" strike="noStrike">
                <a:solidFill>
                  <a:srgbClr val="ffffff"/>
                </a:solidFill>
                <a:latin typeface="Verdana"/>
                <a:ea typeface="DejaVu Sans"/>
              </a:rPr>
              <a:t>se</a:t>
            </a:r>
            <a:r>
              <a:rPr b="0" lang="x-none" sz="1600" spc="-32" strike="noStrike">
                <a:solidFill>
                  <a:srgbClr val="ffffff"/>
                </a:solidFill>
                <a:latin typeface="Verdana"/>
                <a:ea typeface="DejaVu Sans"/>
              </a:rPr>
              <a:t> </a:t>
            </a:r>
            <a:r>
              <a:rPr b="0" lang="x-none" sz="1600" spc="-1" strike="noStrike">
                <a:solidFill>
                  <a:srgbClr val="ffffff"/>
                </a:solidFill>
                <a:latin typeface="Verdana"/>
                <a:ea typeface="DejaVu Sans"/>
              </a:rPr>
              <a:t>entrega:</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mediante</a:t>
            </a:r>
            <a:r>
              <a:rPr b="0" lang="x-none" sz="1600" spc="-12" strike="noStrike">
                <a:solidFill>
                  <a:srgbClr val="ffffff"/>
                </a:solidFill>
                <a:latin typeface="Verdana"/>
                <a:ea typeface="DejaVu Sans"/>
              </a:rPr>
              <a:t> </a:t>
            </a:r>
            <a:r>
              <a:rPr b="0" lang="x-none" sz="1600" spc="-1" strike="noStrike">
                <a:solidFill>
                  <a:srgbClr val="ffffff"/>
                </a:solidFill>
                <a:latin typeface="Verdana"/>
                <a:ea typeface="DejaVu Sans"/>
              </a:rPr>
              <a:t>o</a:t>
            </a:r>
            <a:r>
              <a:rPr b="0" lang="x-none" sz="1600" spc="-46" strike="noStrike">
                <a:solidFill>
                  <a:srgbClr val="ffffff"/>
                </a:solidFill>
                <a:latin typeface="Verdana"/>
                <a:ea typeface="DejaVu Sans"/>
              </a:rPr>
              <a:t> </a:t>
            </a:r>
            <a:r>
              <a:rPr b="0" lang="x-none" sz="1600" spc="-1" strike="noStrike">
                <a:solidFill>
                  <a:srgbClr val="ffffff"/>
                </a:solidFill>
                <a:latin typeface="Verdana"/>
                <a:ea typeface="DejaVu Sans"/>
              </a:rPr>
              <a:t>rexistro</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do</a:t>
            </a:r>
            <a:r>
              <a:rPr b="0" lang="x-none" sz="1600" spc="-32" strike="noStrike">
                <a:solidFill>
                  <a:srgbClr val="ffffff"/>
                </a:solidFill>
                <a:latin typeface="Verdana"/>
                <a:ea typeface="DejaVu Sans"/>
              </a:rPr>
              <a:t> </a:t>
            </a:r>
            <a:r>
              <a:rPr b="0" lang="x-none" sz="1600" spc="-1" strike="noStrike">
                <a:solidFill>
                  <a:srgbClr val="ffffff"/>
                </a:solidFill>
                <a:latin typeface="Verdana"/>
                <a:ea typeface="DejaVu Sans"/>
              </a:rPr>
              <a:t>número</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35" strike="noStrike">
                <a:solidFill>
                  <a:srgbClr val="ffffff"/>
                </a:solidFill>
                <a:latin typeface="Verdana"/>
                <a:ea typeface="DejaVu Sans"/>
              </a:rPr>
              <a:t> </a:t>
            </a:r>
            <a:r>
              <a:rPr b="0" lang="x-none" sz="1600" spc="-12" strike="noStrike">
                <a:solidFill>
                  <a:srgbClr val="ffffff"/>
                </a:solidFill>
                <a:latin typeface="Verdana"/>
                <a:ea typeface="DejaVu Sans"/>
              </a:rPr>
              <a:t>lote.</a:t>
            </a:r>
            <a:endParaRPr b="0" lang="af-NA" sz="1600" spc="-1" strike="noStrike">
              <a:latin typeface="Arial"/>
            </a:endParaRPr>
          </a:p>
          <a:p>
            <a:pPr lvl="1" marL="1082160" indent="-228600">
              <a:lnSpc>
                <a:spcPct val="100000"/>
              </a:lnSpc>
              <a:spcBef>
                <a:spcPts val="1409"/>
              </a:spcBef>
              <a:buClr>
                <a:srgbClr val="99ff99"/>
              </a:buClr>
              <a:buFont typeface="Arial MT"/>
              <a:buChar char="•"/>
              <a:tabLst>
                <a:tab algn="l" pos="1082160"/>
              </a:tabLst>
            </a:pPr>
            <a:r>
              <a:rPr b="0" lang="es-ES" sz="1600" spc="-1" strike="noStrike">
                <a:solidFill>
                  <a:srgbClr val="ffffff"/>
                </a:solidFill>
                <a:latin typeface="Verdana"/>
                <a:ea typeface="DejaVu Sans"/>
              </a:rPr>
              <a:t>C</a:t>
            </a:r>
            <a:r>
              <a:rPr b="0" lang="x-none" sz="1600" spc="-1" strike="noStrike">
                <a:solidFill>
                  <a:srgbClr val="ffffff"/>
                </a:solidFill>
                <a:latin typeface="Verdana"/>
                <a:ea typeface="DejaVu Sans"/>
              </a:rPr>
              <a:t>ando</a:t>
            </a:r>
            <a:r>
              <a:rPr b="0" lang="x-none" sz="1600" spc="-7" strike="noStrike">
                <a:solidFill>
                  <a:srgbClr val="ffffff"/>
                </a:solidFill>
                <a:latin typeface="Verdana"/>
                <a:ea typeface="DejaVu Sans"/>
              </a:rPr>
              <a:t> </a:t>
            </a:r>
            <a:r>
              <a:rPr b="0" lang="x-none" sz="1600" spc="-1" strike="noStrike">
                <a:solidFill>
                  <a:srgbClr val="ffffff"/>
                </a:solidFill>
                <a:latin typeface="Verdana"/>
                <a:ea typeface="DejaVu Sans"/>
              </a:rPr>
              <a:t>e</a:t>
            </a:r>
            <a:r>
              <a:rPr b="0" lang="x-none" sz="1600" spc="-35" strike="noStrike">
                <a:solidFill>
                  <a:srgbClr val="ffffff"/>
                </a:solidFill>
                <a:latin typeface="Verdana"/>
                <a:ea typeface="DejaVu Sans"/>
              </a:rPr>
              <a:t> </a:t>
            </a:r>
            <a:r>
              <a:rPr b="0" lang="x-none" sz="1600" spc="-1" strike="noStrike">
                <a:solidFill>
                  <a:srgbClr val="ffffff"/>
                </a:solidFill>
                <a:latin typeface="Verdana"/>
                <a:ea typeface="DejaVu Sans"/>
              </a:rPr>
              <a:t>canto se</a:t>
            </a:r>
            <a:r>
              <a:rPr b="0" lang="x-none" sz="1600" spc="-15" strike="noStrike">
                <a:solidFill>
                  <a:srgbClr val="ffffff"/>
                </a:solidFill>
                <a:latin typeface="Verdana"/>
                <a:ea typeface="DejaVu Sans"/>
              </a:rPr>
              <a:t> </a:t>
            </a:r>
            <a:r>
              <a:rPr b="0" lang="x-none" sz="1600" spc="-12" strike="noStrike">
                <a:solidFill>
                  <a:srgbClr val="ffffff"/>
                </a:solidFill>
                <a:latin typeface="Verdana"/>
                <a:ea typeface="DejaVu Sans"/>
              </a:rPr>
              <a:t>entrega.</a:t>
            </a:r>
            <a:endParaRPr b="0" lang="af-NA" sz="1600" spc="-1" strike="noStrike">
              <a:latin typeface="Arial"/>
            </a:endParaRPr>
          </a:p>
          <a:p>
            <a:pPr marL="339840" indent="-327600" algn="just">
              <a:lnSpc>
                <a:spcPct val="100000"/>
              </a:lnSpc>
              <a:spcBef>
                <a:spcPts val="1395"/>
              </a:spcBef>
              <a:buClr>
                <a:srgbClr val="99ff99"/>
              </a:buClr>
              <a:buFont typeface="Wingdings" charset="2"/>
              <a:buChar char=""/>
              <a:tabLst>
                <a:tab algn="l" pos="339840"/>
              </a:tabLst>
            </a:pPr>
            <a:r>
              <a:rPr b="0" lang="x-none" sz="1800" spc="-1" strike="noStrike">
                <a:solidFill>
                  <a:srgbClr val="ffffff"/>
                </a:solidFill>
                <a:latin typeface="Verdana"/>
                <a:ea typeface="DejaVu Sans"/>
              </a:rPr>
              <a:t>As</a:t>
            </a:r>
            <a:r>
              <a:rPr b="0" lang="x-none" sz="1800" spc="372" strike="noStrike">
                <a:solidFill>
                  <a:srgbClr val="ffffff"/>
                </a:solidFill>
                <a:latin typeface="Verdana"/>
                <a:ea typeface="DejaVu Sans"/>
              </a:rPr>
              <a:t> </a:t>
            </a:r>
            <a:r>
              <a:rPr b="0" lang="x-none" sz="1800" spc="-1" strike="noStrike">
                <a:solidFill>
                  <a:srgbClr val="ffffff"/>
                </a:solidFill>
                <a:latin typeface="Verdana"/>
                <a:ea typeface="DejaVu Sans"/>
              </a:rPr>
              <a:t>empresas</a:t>
            </a:r>
            <a:r>
              <a:rPr b="0" lang="x-none" sz="1800" spc="378"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372" strike="noStrike">
                <a:solidFill>
                  <a:srgbClr val="ffffff"/>
                </a:solidFill>
                <a:latin typeface="Verdana"/>
                <a:ea typeface="DejaVu Sans"/>
              </a:rPr>
              <a:t> </a:t>
            </a:r>
            <a:r>
              <a:rPr b="0" lang="x-none" sz="1800" spc="-1" strike="noStrike">
                <a:solidFill>
                  <a:srgbClr val="ffffff"/>
                </a:solidFill>
                <a:latin typeface="Verdana"/>
                <a:ea typeface="DejaVu Sans"/>
              </a:rPr>
              <a:t>distribución</a:t>
            </a:r>
            <a:r>
              <a:rPr b="0" lang="x-none" sz="1800" spc="372" strike="noStrike">
                <a:solidFill>
                  <a:srgbClr val="ffffff"/>
                </a:solidFill>
                <a:latin typeface="Verdana"/>
                <a:ea typeface="DejaVu Sans"/>
              </a:rPr>
              <a:t> </a:t>
            </a:r>
            <a:r>
              <a:rPr b="0" lang="x-none" sz="1800" spc="-1" strike="noStrike">
                <a:solidFill>
                  <a:srgbClr val="ffffff"/>
                </a:solidFill>
                <a:latin typeface="Verdana"/>
                <a:ea typeface="DejaVu Sans"/>
              </a:rPr>
              <a:t>ao</a:t>
            </a:r>
            <a:r>
              <a:rPr b="0" lang="x-none" sz="1800" spc="378" strike="noStrike">
                <a:solidFill>
                  <a:srgbClr val="ffffff"/>
                </a:solidFill>
                <a:latin typeface="Verdana"/>
                <a:ea typeface="DejaVu Sans"/>
              </a:rPr>
              <a:t> </a:t>
            </a:r>
            <a:r>
              <a:rPr b="0" lang="x-none" sz="1800" spc="-1" strike="noStrike">
                <a:solidFill>
                  <a:srgbClr val="ffffff"/>
                </a:solidFill>
                <a:latin typeface="Verdana"/>
                <a:ea typeface="DejaVu Sans"/>
              </a:rPr>
              <a:t>consumidor</a:t>
            </a:r>
            <a:r>
              <a:rPr b="0" lang="x-none" sz="1800" spc="384" strike="noStrike">
                <a:solidFill>
                  <a:srgbClr val="ffffff"/>
                </a:solidFill>
                <a:latin typeface="Verdana"/>
                <a:ea typeface="DejaVu Sans"/>
              </a:rPr>
              <a:t> </a:t>
            </a:r>
            <a:r>
              <a:rPr b="0" lang="x-none" sz="1800" spc="-1" strike="noStrike">
                <a:solidFill>
                  <a:srgbClr val="ffffff"/>
                </a:solidFill>
                <a:latin typeface="Verdana"/>
                <a:ea typeface="DejaVu Sans"/>
              </a:rPr>
              <a:t>final</a:t>
            </a:r>
            <a:r>
              <a:rPr b="0" lang="x-none" sz="1800" spc="386" strike="noStrike">
                <a:solidFill>
                  <a:srgbClr val="ffffff"/>
                </a:solidFill>
                <a:latin typeface="Verdana"/>
                <a:ea typeface="DejaVu Sans"/>
              </a:rPr>
              <a:t> </a:t>
            </a:r>
            <a:r>
              <a:rPr b="0" lang="x-none" sz="1800" spc="-1" strike="noStrike">
                <a:solidFill>
                  <a:srgbClr val="ffffff"/>
                </a:solidFill>
                <a:latin typeface="Verdana"/>
                <a:ea typeface="DejaVu Sans"/>
              </a:rPr>
              <a:t>constitúen</a:t>
            </a:r>
            <a:r>
              <a:rPr b="0" lang="x-none" sz="1800" spc="384" strike="noStrike">
                <a:solidFill>
                  <a:srgbClr val="ffffff"/>
                </a:solidFill>
                <a:latin typeface="Verdana"/>
                <a:ea typeface="DejaVu Sans"/>
              </a:rPr>
              <a:t> </a:t>
            </a:r>
            <a:r>
              <a:rPr b="0" lang="x-none" sz="1800" spc="-26" strike="noStrike">
                <a:solidFill>
                  <a:srgbClr val="ffffff"/>
                </a:solidFill>
                <a:latin typeface="Verdana"/>
                <a:ea typeface="DejaVu Sans"/>
              </a:rPr>
              <a:t>un </a:t>
            </a:r>
            <a:r>
              <a:rPr b="0" lang="x-none" sz="1800" spc="-1" strike="noStrike">
                <a:solidFill>
                  <a:srgbClr val="ffffff"/>
                </a:solidFill>
                <a:latin typeface="Verdana"/>
                <a:ea typeface="DejaVu Sans"/>
              </a:rPr>
              <a:t>caso</a:t>
            </a:r>
            <a:r>
              <a:rPr b="0" lang="x-none" sz="1800" spc="-41" strike="noStrike">
                <a:solidFill>
                  <a:srgbClr val="ffffff"/>
                </a:solidFill>
                <a:latin typeface="Verdana"/>
                <a:ea typeface="DejaVu Sans"/>
              </a:rPr>
              <a:t> </a:t>
            </a:r>
            <a:r>
              <a:rPr b="0" lang="x-none" sz="1800" spc="-21" strike="noStrike">
                <a:solidFill>
                  <a:srgbClr val="ffffff"/>
                </a:solidFill>
                <a:latin typeface="Verdana"/>
                <a:ea typeface="DejaVu Sans"/>
              </a:rPr>
              <a:t>particular.</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Para</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o</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sector</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distribuidor</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obriga</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35" strike="noStrike">
                <a:solidFill>
                  <a:srgbClr val="ffffff"/>
                </a:solidFill>
                <a:latin typeface="Verdana"/>
                <a:ea typeface="DejaVu Sans"/>
              </a:rPr>
              <a:t> </a:t>
            </a:r>
            <a:r>
              <a:rPr b="0" lang="x-none" sz="1800" spc="-12" strike="noStrike">
                <a:solidFill>
                  <a:srgbClr val="ffffff"/>
                </a:solidFill>
                <a:latin typeface="Verdana"/>
                <a:ea typeface="DejaVu Sans"/>
              </a:rPr>
              <a:t>trazabilidade </a:t>
            </a:r>
            <a:r>
              <a:rPr b="0" lang="x-none" sz="1800" spc="-1" strike="noStrike">
                <a:solidFill>
                  <a:srgbClr val="ffffff"/>
                </a:solidFill>
                <a:latin typeface="Verdana"/>
                <a:ea typeface="DejaVu Sans"/>
              </a:rPr>
              <a:t>remata</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na</a:t>
            </a:r>
            <a:r>
              <a:rPr b="0" lang="x-none" sz="1800" spc="89" strike="noStrike">
                <a:solidFill>
                  <a:srgbClr val="ffffff"/>
                </a:solidFill>
                <a:latin typeface="Verdana"/>
                <a:ea typeface="DejaVu Sans"/>
              </a:rPr>
              <a:t> </a:t>
            </a:r>
            <a:r>
              <a:rPr b="0" lang="x-none" sz="1800" spc="-1" strike="noStrike">
                <a:solidFill>
                  <a:srgbClr val="ffffff"/>
                </a:solidFill>
                <a:latin typeface="Verdana"/>
                <a:ea typeface="DejaVu Sans"/>
              </a:rPr>
              <a:t>última</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entidade</a:t>
            </a:r>
            <a:r>
              <a:rPr b="0" lang="x-none" sz="1800" spc="92" strike="noStrike">
                <a:solidFill>
                  <a:srgbClr val="ffffff"/>
                </a:solidFill>
                <a:latin typeface="Verdana"/>
                <a:ea typeface="DejaVu Sans"/>
              </a:rPr>
              <a:t> </a:t>
            </a:r>
            <a:r>
              <a:rPr b="0" lang="x-none" sz="1800" spc="-1" strike="noStrike">
                <a:solidFill>
                  <a:srgbClr val="ffffff"/>
                </a:solidFill>
                <a:latin typeface="Verdana"/>
                <a:ea typeface="DejaVu Sans"/>
              </a:rPr>
              <a:t>económica</a:t>
            </a:r>
            <a:r>
              <a:rPr b="0" lang="x-none" sz="1800" spc="77" strike="noStrike">
                <a:solidFill>
                  <a:srgbClr val="ffffff"/>
                </a:solidFill>
                <a:latin typeface="Verdana"/>
                <a:ea typeface="DejaVu Sans"/>
              </a:rPr>
              <a:t> </a:t>
            </a:r>
            <a:r>
              <a:rPr b="0" lang="x-none" sz="1800" spc="-1" strike="noStrike">
                <a:solidFill>
                  <a:srgbClr val="ffffff"/>
                </a:solidFill>
                <a:latin typeface="Verdana"/>
                <a:ea typeface="DejaVu Sans"/>
              </a:rPr>
              <a:t>legal</a:t>
            </a:r>
            <a:r>
              <a:rPr b="0" lang="x-none" sz="1800" spc="103" strike="noStrike">
                <a:solidFill>
                  <a:srgbClr val="ffffff"/>
                </a:solidFill>
                <a:latin typeface="Verdana"/>
                <a:ea typeface="DejaVu Sans"/>
              </a:rPr>
              <a:t> </a:t>
            </a:r>
            <a:r>
              <a:rPr b="0" lang="x-none" sz="1800" spc="-1" strike="noStrike">
                <a:solidFill>
                  <a:srgbClr val="ffffff"/>
                </a:solidFill>
                <a:latin typeface="Verdana"/>
                <a:ea typeface="DejaVu Sans"/>
              </a:rPr>
              <a:t>responsable</a:t>
            </a:r>
            <a:r>
              <a:rPr b="0" lang="x-none" sz="1800" spc="89" strike="noStrike">
                <a:solidFill>
                  <a:srgbClr val="ffffff"/>
                </a:solidFill>
                <a:latin typeface="Verdana"/>
                <a:ea typeface="DejaVu Sans"/>
              </a:rPr>
              <a:t> </a:t>
            </a:r>
            <a:r>
              <a:rPr b="0" lang="x-none" sz="1800" spc="-1" strike="noStrike">
                <a:solidFill>
                  <a:srgbClr val="ffffff"/>
                </a:solidFill>
                <a:latin typeface="Verdana"/>
                <a:ea typeface="DejaVu Sans"/>
              </a:rPr>
              <a:t>antes</a:t>
            </a:r>
            <a:r>
              <a:rPr b="0" lang="x-none" sz="1800" spc="106" strike="noStrike">
                <a:solidFill>
                  <a:srgbClr val="ffffff"/>
                </a:solidFill>
                <a:latin typeface="Verdana"/>
                <a:ea typeface="DejaVu Sans"/>
              </a:rPr>
              <a:t> </a:t>
            </a:r>
            <a:r>
              <a:rPr b="0" lang="x-none" sz="1800" spc="-26" strike="noStrike">
                <a:solidFill>
                  <a:srgbClr val="ffffff"/>
                </a:solidFill>
                <a:latin typeface="Verdana"/>
                <a:ea typeface="DejaVu Sans"/>
              </a:rPr>
              <a:t>do </a:t>
            </a:r>
            <a:r>
              <a:rPr b="0" lang="x-none" sz="1800" spc="-1" strike="noStrike">
                <a:solidFill>
                  <a:srgbClr val="ffffff"/>
                </a:solidFill>
                <a:latin typeface="Verdana"/>
                <a:ea typeface="DejaVu Sans"/>
              </a:rPr>
              <a:t>consumidor</a:t>
            </a:r>
            <a:r>
              <a:rPr b="0" lang="x-none" sz="1800" spc="-60" strike="noStrike">
                <a:solidFill>
                  <a:srgbClr val="ffffff"/>
                </a:solidFill>
                <a:latin typeface="Verdana"/>
                <a:ea typeface="DejaVu Sans"/>
              </a:rPr>
              <a:t> </a:t>
            </a:r>
            <a:r>
              <a:rPr b="0" lang="x-none" sz="1800" spc="-12" strike="noStrike">
                <a:solidFill>
                  <a:srgbClr val="ffffff"/>
                </a:solidFill>
                <a:latin typeface="Verdana"/>
                <a:ea typeface="DejaVu Sans"/>
              </a:rPr>
              <a:t>final.</a:t>
            </a:r>
            <a:endParaRPr b="0" lang="af-NA" sz="1800" spc="-1" strike="noStrike">
              <a:latin typeface="Arial"/>
            </a:endParaRPr>
          </a:p>
          <a:p>
            <a:pPr marL="339840" indent="-327600" algn="just">
              <a:lnSpc>
                <a:spcPct val="100000"/>
              </a:lnSpc>
              <a:spcBef>
                <a:spcPts val="1406"/>
              </a:spcBef>
              <a:buClr>
                <a:srgbClr val="99ff99"/>
              </a:buClr>
              <a:buFont typeface="Wingdings" charset="2"/>
              <a:buChar char=""/>
              <a:tabLst>
                <a:tab algn="l" pos="339840"/>
              </a:tabLst>
            </a:pPr>
            <a:r>
              <a:rPr b="0" lang="x-none" sz="1800" spc="-1" strike="noStrike">
                <a:solidFill>
                  <a:srgbClr val="ffffff"/>
                </a:solidFill>
                <a:latin typeface="Verdana"/>
                <a:ea typeface="DejaVu Sans"/>
              </a:rPr>
              <a:t>Cando</a:t>
            </a:r>
            <a:r>
              <a:rPr b="0" lang="x-none" sz="1800" spc="432" strike="noStrike">
                <a:solidFill>
                  <a:srgbClr val="ffffff"/>
                </a:solidFill>
                <a:latin typeface="Verdana"/>
                <a:ea typeface="DejaVu Sans"/>
              </a:rPr>
              <a:t>  </a:t>
            </a:r>
            <a:r>
              <a:rPr b="0" lang="x-none" sz="1800" spc="-1" strike="noStrike">
                <a:solidFill>
                  <a:srgbClr val="ffffff"/>
                </a:solidFill>
                <a:latin typeface="Verdana"/>
                <a:ea typeface="DejaVu Sans"/>
              </a:rPr>
              <a:t>unha</a:t>
            </a:r>
            <a:r>
              <a:rPr b="0" lang="x-none" sz="1800" spc="443" strike="noStrike">
                <a:solidFill>
                  <a:srgbClr val="ffffff"/>
                </a:solidFill>
                <a:latin typeface="Verdana"/>
                <a:ea typeface="DejaVu Sans"/>
              </a:rPr>
              <a:t>  </a:t>
            </a:r>
            <a:r>
              <a:rPr b="0" lang="x-none" sz="1800" spc="-1" strike="noStrike">
                <a:solidFill>
                  <a:srgbClr val="ffffff"/>
                </a:solidFill>
                <a:latin typeface="Verdana"/>
                <a:ea typeface="DejaVu Sans"/>
              </a:rPr>
              <a:t>empresa</a:t>
            </a:r>
            <a:r>
              <a:rPr b="0" lang="x-none" sz="1800" spc="443" strike="noStrike">
                <a:solidFill>
                  <a:srgbClr val="ffffff"/>
                </a:solidFill>
                <a:latin typeface="Verdana"/>
                <a:ea typeface="DejaVu Sans"/>
              </a:rPr>
              <a:t>  </a:t>
            </a:r>
            <a:r>
              <a:rPr b="0" lang="x-none" sz="1800" spc="-1" strike="noStrike">
                <a:solidFill>
                  <a:srgbClr val="ffffff"/>
                </a:solidFill>
                <a:latin typeface="Verdana"/>
                <a:ea typeface="DejaVu Sans"/>
              </a:rPr>
              <a:t>entrega</a:t>
            </a:r>
            <a:r>
              <a:rPr b="0" lang="x-none" sz="1800" spc="449" strike="noStrike">
                <a:solidFill>
                  <a:srgbClr val="ffffff"/>
                </a:solidFill>
                <a:latin typeface="Verdana"/>
                <a:ea typeface="DejaVu Sans"/>
              </a:rPr>
              <a:t>  </a:t>
            </a:r>
            <a:r>
              <a:rPr b="0" lang="x-none" sz="1800" spc="-1" strike="noStrike">
                <a:solidFill>
                  <a:srgbClr val="ffffff"/>
                </a:solidFill>
                <a:latin typeface="Verdana"/>
                <a:ea typeface="DejaVu Sans"/>
              </a:rPr>
              <a:t>produtos</a:t>
            </a:r>
            <a:r>
              <a:rPr b="0" lang="x-none" sz="1800" spc="437" strike="noStrike">
                <a:solidFill>
                  <a:srgbClr val="ffffff"/>
                </a:solidFill>
                <a:latin typeface="Verdana"/>
                <a:ea typeface="DejaVu Sans"/>
              </a:rPr>
              <a:t>  </a:t>
            </a:r>
            <a:r>
              <a:rPr b="0" lang="x-none" sz="1800" spc="-1" strike="noStrike">
                <a:solidFill>
                  <a:srgbClr val="ffffff"/>
                </a:solidFill>
                <a:latin typeface="Verdana"/>
                <a:ea typeface="DejaVu Sans"/>
              </a:rPr>
              <a:t>directamente</a:t>
            </a:r>
            <a:r>
              <a:rPr b="0" lang="x-none" sz="1800" spc="443" strike="noStrike">
                <a:solidFill>
                  <a:srgbClr val="ffffff"/>
                </a:solidFill>
                <a:latin typeface="Verdana"/>
                <a:ea typeface="DejaVu Sans"/>
              </a:rPr>
              <a:t>  </a:t>
            </a:r>
            <a:r>
              <a:rPr b="0" lang="x-none" sz="1800" spc="-26" strike="noStrike">
                <a:solidFill>
                  <a:srgbClr val="ffffff"/>
                </a:solidFill>
                <a:latin typeface="Verdana"/>
                <a:ea typeface="DejaVu Sans"/>
              </a:rPr>
              <a:t>ao </a:t>
            </a:r>
            <a:r>
              <a:rPr b="0" lang="x-none" sz="1800" spc="-1" strike="noStrike">
                <a:solidFill>
                  <a:srgbClr val="ffffff"/>
                </a:solidFill>
                <a:latin typeface="Verdana"/>
                <a:ea typeface="DejaVu Sans"/>
              </a:rPr>
              <a:t>consumidor</a:t>
            </a:r>
            <a:r>
              <a:rPr b="0" lang="x-none" sz="1800" spc="77" strike="noStrike">
                <a:solidFill>
                  <a:srgbClr val="ffffff"/>
                </a:solidFill>
                <a:latin typeface="Verdana"/>
                <a:ea typeface="DejaVu Sans"/>
              </a:rPr>
              <a:t>  </a:t>
            </a:r>
            <a:r>
              <a:rPr b="0" lang="x-none" sz="1800" spc="-1" strike="noStrike">
                <a:solidFill>
                  <a:srgbClr val="ffffff"/>
                </a:solidFill>
                <a:latin typeface="Verdana"/>
                <a:ea typeface="DejaVu Sans"/>
              </a:rPr>
              <a:t>final,</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non</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é</a:t>
            </a:r>
            <a:r>
              <a:rPr b="0" lang="x-none" sz="1800" spc="77" strike="noStrike">
                <a:solidFill>
                  <a:srgbClr val="ffffff"/>
                </a:solidFill>
                <a:latin typeface="Verdana"/>
                <a:ea typeface="DejaVu Sans"/>
              </a:rPr>
              <a:t>  </a:t>
            </a:r>
            <a:r>
              <a:rPr b="0" lang="x-none" sz="1800" spc="-1" strike="noStrike">
                <a:solidFill>
                  <a:srgbClr val="ffffff"/>
                </a:solidFill>
                <a:latin typeface="Verdana"/>
                <a:ea typeface="DejaVu Sans"/>
              </a:rPr>
              <a:t>preciso</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o</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mantemento</a:t>
            </a:r>
            <a:r>
              <a:rPr b="0" lang="x-none" sz="1800" spc="77"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83" strike="noStrike">
                <a:solidFill>
                  <a:srgbClr val="ffffff"/>
                </a:solidFill>
                <a:latin typeface="Verdana"/>
                <a:ea typeface="DejaVu Sans"/>
              </a:rPr>
              <a:t>  </a:t>
            </a:r>
            <a:r>
              <a:rPr b="0" lang="x-none" sz="1800" spc="-12" strike="noStrike">
                <a:solidFill>
                  <a:srgbClr val="ffffff"/>
                </a:solidFill>
                <a:latin typeface="Verdana"/>
                <a:ea typeface="DejaVu Sans"/>
              </a:rPr>
              <a:t>rexistros </a:t>
            </a:r>
            <a:r>
              <a:rPr b="0" lang="x-none" sz="1800" spc="-1" strike="noStrike">
                <a:solidFill>
                  <a:srgbClr val="ffffff"/>
                </a:solidFill>
                <a:latin typeface="Verdana"/>
                <a:ea typeface="DejaVu Sans"/>
              </a:rPr>
              <a:t>detallados</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cada</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un</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dos</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clientes</a:t>
            </a:r>
            <a:r>
              <a:rPr b="0" lang="x-none" sz="1800" spc="-32" strike="noStrike">
                <a:solidFill>
                  <a:srgbClr val="ffffff"/>
                </a:solidFill>
                <a:latin typeface="Verdana"/>
                <a:ea typeface="DejaVu Sans"/>
              </a:rPr>
              <a:t> </a:t>
            </a:r>
            <a:r>
              <a:rPr b="0" lang="x-none" sz="1800" spc="-12" strike="noStrike">
                <a:solidFill>
                  <a:srgbClr val="ffffff"/>
                </a:solidFill>
                <a:latin typeface="Verdana"/>
                <a:ea typeface="DejaVu Sans"/>
              </a:rPr>
              <a:t>individuais.</a:t>
            </a:r>
            <a:endParaRPr b="0" lang="af-NA" sz="1800" spc="-1" strike="noStrike">
              <a:latin typeface="Arial"/>
            </a:endParaRPr>
          </a:p>
        </p:txBody>
      </p:sp>
      <p:pic>
        <p:nvPicPr>
          <p:cNvPr id="504" name="object 4" descr=""/>
          <p:cNvPicPr/>
          <p:nvPr/>
        </p:nvPicPr>
        <p:blipFill>
          <a:blip r:embed="rId1"/>
          <a:stretch/>
        </p:blipFill>
        <p:spPr>
          <a:xfrm>
            <a:off x="8284320" y="6400800"/>
            <a:ext cx="441000" cy="402840"/>
          </a:xfrm>
          <a:prstGeom prst="rect">
            <a:avLst/>
          </a:prstGeom>
          <a:ln w="0">
            <a:noFill/>
          </a:ln>
        </p:spPr>
      </p:pic>
      <p:sp>
        <p:nvSpPr>
          <p:cNvPr id="505"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31F9DD83-BBEB-4B21-9643-6A96254FD7B2}"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506"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7"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1" strike="noStrike">
                <a:solidFill>
                  <a:srgbClr val="ffffff"/>
                </a:solidFill>
                <a:latin typeface="Verdana"/>
              </a:rPr>
              <a:t>Agrupación</a:t>
            </a:r>
            <a:r>
              <a:rPr b="0" lang="x-none" sz="2800" spc="-52" strike="noStrike">
                <a:solidFill>
                  <a:srgbClr val="ffffff"/>
                </a:solidFill>
                <a:latin typeface="Verdana"/>
              </a:rPr>
              <a:t> </a:t>
            </a:r>
            <a:r>
              <a:rPr b="0" lang="x-none" sz="2800" spc="-1" strike="noStrike">
                <a:solidFill>
                  <a:srgbClr val="ffffff"/>
                </a:solidFill>
                <a:latin typeface="Verdana"/>
              </a:rPr>
              <a:t>de</a:t>
            </a:r>
            <a:r>
              <a:rPr b="0" lang="x-none" sz="2800" spc="-97" strike="noStrike">
                <a:solidFill>
                  <a:srgbClr val="ffffff"/>
                </a:solidFill>
                <a:latin typeface="Verdana"/>
              </a:rPr>
              <a:t> </a:t>
            </a:r>
            <a:r>
              <a:rPr b="0" lang="x-none" sz="2800" spc="-12" strike="noStrike">
                <a:solidFill>
                  <a:srgbClr val="ffffff"/>
                </a:solidFill>
                <a:latin typeface="Verdana"/>
              </a:rPr>
              <a:t>produtos</a:t>
            </a:r>
            <a:endParaRPr b="0" lang="es-ES" sz="2800" spc="-1" strike="noStrike">
              <a:solidFill>
                <a:srgbClr val="000000"/>
              </a:solidFill>
              <a:latin typeface="Arial"/>
            </a:endParaRPr>
          </a:p>
        </p:txBody>
      </p:sp>
      <p:grpSp>
        <p:nvGrpSpPr>
          <p:cNvPr id="508" name="object 3"/>
          <p:cNvGrpSpPr/>
          <p:nvPr/>
        </p:nvGrpSpPr>
        <p:grpSpPr>
          <a:xfrm>
            <a:off x="528840" y="2796480"/>
            <a:ext cx="2770920" cy="512640"/>
            <a:chOff x="528840" y="2796480"/>
            <a:chExt cx="2770920" cy="512640"/>
          </a:xfrm>
        </p:grpSpPr>
        <p:pic>
          <p:nvPicPr>
            <p:cNvPr id="509" name="object 4" descr=""/>
            <p:cNvPicPr/>
            <p:nvPr/>
          </p:nvPicPr>
          <p:blipFill>
            <a:blip r:embed="rId1"/>
            <a:stretch/>
          </p:blipFill>
          <p:spPr>
            <a:xfrm>
              <a:off x="528840" y="2823840"/>
              <a:ext cx="468360" cy="475920"/>
            </a:xfrm>
            <a:prstGeom prst="rect">
              <a:avLst/>
            </a:prstGeom>
            <a:ln w="0">
              <a:noFill/>
            </a:ln>
          </p:spPr>
        </p:pic>
        <p:pic>
          <p:nvPicPr>
            <p:cNvPr id="510" name="object 5" descr=""/>
            <p:cNvPicPr/>
            <p:nvPr/>
          </p:nvPicPr>
          <p:blipFill>
            <a:blip r:embed="rId2"/>
            <a:stretch/>
          </p:blipFill>
          <p:spPr>
            <a:xfrm>
              <a:off x="845640" y="2796480"/>
              <a:ext cx="1437480" cy="512640"/>
            </a:xfrm>
            <a:prstGeom prst="rect">
              <a:avLst/>
            </a:prstGeom>
            <a:ln w="0">
              <a:noFill/>
            </a:ln>
          </p:spPr>
        </p:pic>
        <p:pic>
          <p:nvPicPr>
            <p:cNvPr id="511" name="object 6" descr=""/>
            <p:cNvPicPr/>
            <p:nvPr/>
          </p:nvPicPr>
          <p:blipFill>
            <a:blip r:embed="rId3"/>
            <a:stretch/>
          </p:blipFill>
          <p:spPr>
            <a:xfrm>
              <a:off x="2131920" y="2796480"/>
              <a:ext cx="584280" cy="512640"/>
            </a:xfrm>
            <a:prstGeom prst="rect">
              <a:avLst/>
            </a:prstGeom>
            <a:ln w="0">
              <a:noFill/>
            </a:ln>
          </p:spPr>
        </p:pic>
        <p:pic>
          <p:nvPicPr>
            <p:cNvPr id="512" name="object 7" descr=""/>
            <p:cNvPicPr/>
            <p:nvPr/>
          </p:nvPicPr>
          <p:blipFill>
            <a:blip r:embed="rId4"/>
            <a:stretch/>
          </p:blipFill>
          <p:spPr>
            <a:xfrm>
              <a:off x="982800" y="2796480"/>
              <a:ext cx="2316960" cy="512640"/>
            </a:xfrm>
            <a:prstGeom prst="rect">
              <a:avLst/>
            </a:prstGeom>
            <a:ln w="0">
              <a:noFill/>
            </a:ln>
          </p:spPr>
        </p:pic>
      </p:grpSp>
      <p:sp>
        <p:nvSpPr>
          <p:cNvPr id="513" name="object 8"/>
          <p:cNvSpPr/>
          <p:nvPr/>
        </p:nvSpPr>
        <p:spPr>
          <a:xfrm>
            <a:off x="649080" y="1032840"/>
            <a:ext cx="7999920" cy="4308480"/>
          </a:xfrm>
          <a:prstGeom prst="rect">
            <a:avLst/>
          </a:prstGeom>
          <a:noFill/>
          <a:ln w="0">
            <a:noFill/>
          </a:ln>
        </p:spPr>
        <p:style>
          <a:lnRef idx="0"/>
          <a:fillRef idx="0"/>
          <a:effectRef idx="0"/>
          <a:fontRef idx="minor"/>
        </p:style>
        <p:txBody>
          <a:bodyPr lIns="0" rIns="0" tIns="12600" bIns="0" anchor="t">
            <a:spAutoFit/>
          </a:bodyPr>
          <a:p>
            <a:pPr marL="339840" indent="-327600" algn="just">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ea typeface="DejaVu Sans"/>
              </a:rPr>
              <a:t>Para</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poder</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aplicar</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calquera</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sistema</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trazabilidade,</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as</a:t>
            </a:r>
            <a:r>
              <a:rPr b="0" lang="x-none" sz="1800" spc="-32" strike="noStrike">
                <a:solidFill>
                  <a:srgbClr val="ffffff"/>
                </a:solidFill>
                <a:latin typeface="Verdana"/>
                <a:ea typeface="DejaVu Sans"/>
              </a:rPr>
              <a:t> </a:t>
            </a:r>
            <a:r>
              <a:rPr b="0" lang="x-none" sz="1800" spc="-12" strike="noStrike">
                <a:solidFill>
                  <a:srgbClr val="ffffff"/>
                </a:solidFill>
                <a:latin typeface="Verdana"/>
                <a:ea typeface="DejaVu Sans"/>
              </a:rPr>
              <a:t>empresas </a:t>
            </a:r>
            <a:r>
              <a:rPr b="0" lang="x-none" sz="1800" spc="-1" strike="noStrike">
                <a:solidFill>
                  <a:srgbClr val="ffffff"/>
                </a:solidFill>
                <a:latin typeface="Verdana"/>
                <a:ea typeface="DejaVu Sans"/>
              </a:rPr>
              <a:t>deben </a:t>
            </a:r>
            <a:r>
              <a:rPr b="0" lang="x-none" sz="1800" spc="-21" strike="noStrike">
                <a:solidFill>
                  <a:srgbClr val="ffffff"/>
                </a:solidFill>
                <a:latin typeface="Verdana"/>
                <a:ea typeface="DejaVu Sans"/>
              </a:rPr>
              <a:t>agrupar,</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dalgún xeito, o conxunto de</a:t>
            </a:r>
            <a:r>
              <a:rPr b="0" lang="x-none" sz="1800" spc="4" strike="noStrike">
                <a:solidFill>
                  <a:srgbClr val="ffffff"/>
                </a:solidFill>
                <a:latin typeface="Verdana"/>
                <a:ea typeface="DejaVu Sans"/>
              </a:rPr>
              <a:t> </a:t>
            </a:r>
            <a:r>
              <a:rPr b="0" lang="x-none" sz="1800" spc="-1" strike="noStrike">
                <a:solidFill>
                  <a:srgbClr val="ffffff"/>
                </a:solidFill>
                <a:latin typeface="Verdana"/>
                <a:ea typeface="DejaVu Sans"/>
              </a:rPr>
              <a:t>produtos ou </a:t>
            </a:r>
            <a:r>
              <a:rPr b="0" lang="x-none" sz="1800" spc="-12" strike="noStrike">
                <a:solidFill>
                  <a:srgbClr val="ffffff"/>
                </a:solidFill>
                <a:latin typeface="Verdana"/>
                <a:ea typeface="DejaVu Sans"/>
              </a:rPr>
              <a:t>unidades </a:t>
            </a:r>
            <a:r>
              <a:rPr b="0" lang="x-none" sz="1800" spc="-1" strike="noStrike">
                <a:solidFill>
                  <a:srgbClr val="ffffff"/>
                </a:solidFill>
                <a:latin typeface="Verdana"/>
                <a:ea typeface="DejaVu Sans"/>
              </a:rPr>
              <a:t>que,</a:t>
            </a:r>
            <a:r>
              <a:rPr b="0" lang="x-none" sz="1800" spc="321" strike="noStrike">
                <a:solidFill>
                  <a:srgbClr val="ffffff"/>
                </a:solidFill>
                <a:latin typeface="Verdana"/>
                <a:ea typeface="DejaVu Sans"/>
              </a:rPr>
              <a:t>  </a:t>
            </a:r>
            <a:r>
              <a:rPr b="0" lang="x-none" sz="1800" spc="-1" strike="noStrike">
                <a:solidFill>
                  <a:srgbClr val="ffffff"/>
                </a:solidFill>
                <a:latin typeface="Verdana"/>
                <a:ea typeface="DejaVu Sans"/>
              </a:rPr>
              <a:t>en</a:t>
            </a:r>
            <a:r>
              <a:rPr b="0" lang="x-none" sz="1800" spc="327" strike="noStrike">
                <a:solidFill>
                  <a:srgbClr val="ffffff"/>
                </a:solidFill>
                <a:latin typeface="Verdana"/>
                <a:ea typeface="DejaVu Sans"/>
              </a:rPr>
              <a:t>  </a:t>
            </a:r>
            <a:r>
              <a:rPr b="0" lang="x-none" sz="1800" spc="-1" strike="noStrike">
                <a:solidFill>
                  <a:srgbClr val="ffffff"/>
                </a:solidFill>
                <a:latin typeface="Verdana"/>
                <a:ea typeface="DejaVu Sans"/>
              </a:rPr>
              <a:t>termos</a:t>
            </a:r>
            <a:r>
              <a:rPr b="0" lang="x-none" sz="1800" spc="321" strike="noStrike">
                <a:solidFill>
                  <a:srgbClr val="ffffff"/>
                </a:solidFill>
                <a:latin typeface="Verdana"/>
                <a:ea typeface="DejaVu Sans"/>
              </a:rPr>
              <a:t>  </a:t>
            </a:r>
            <a:r>
              <a:rPr b="0" lang="x-none" sz="1800" spc="-1" strike="noStrike">
                <a:solidFill>
                  <a:srgbClr val="ffffff"/>
                </a:solidFill>
                <a:latin typeface="Verdana"/>
                <a:ea typeface="DejaVu Sans"/>
              </a:rPr>
              <a:t>amplos,</a:t>
            </a:r>
            <a:r>
              <a:rPr b="0" lang="x-none" sz="1800" spc="333" strike="noStrike">
                <a:solidFill>
                  <a:srgbClr val="ffffff"/>
                </a:solidFill>
                <a:latin typeface="Verdana"/>
                <a:ea typeface="DejaVu Sans"/>
              </a:rPr>
              <a:t>  </a:t>
            </a:r>
            <a:r>
              <a:rPr b="0" lang="x-none" sz="1800" spc="-1" strike="noStrike">
                <a:solidFill>
                  <a:srgbClr val="ffffff"/>
                </a:solidFill>
                <a:latin typeface="Verdana"/>
                <a:ea typeface="DejaVu Sans"/>
              </a:rPr>
              <a:t>manexan.</a:t>
            </a:r>
            <a:r>
              <a:rPr b="0" lang="x-none" sz="1800" spc="321" strike="noStrike">
                <a:solidFill>
                  <a:srgbClr val="ffffff"/>
                </a:solidFill>
                <a:latin typeface="Verdana"/>
                <a:ea typeface="DejaVu Sans"/>
              </a:rPr>
              <a:t>  </a:t>
            </a:r>
            <a:r>
              <a:rPr b="0" lang="x-none" sz="1800" spc="-1" strike="noStrike">
                <a:solidFill>
                  <a:srgbClr val="ffffff"/>
                </a:solidFill>
                <a:latin typeface="Verdana"/>
                <a:ea typeface="DejaVu Sans"/>
              </a:rPr>
              <a:t>Estas</a:t>
            </a:r>
            <a:r>
              <a:rPr b="0" lang="x-none" sz="1800" spc="318" strike="noStrike">
                <a:solidFill>
                  <a:srgbClr val="ffffff"/>
                </a:solidFill>
                <a:latin typeface="Verdana"/>
                <a:ea typeface="DejaVu Sans"/>
              </a:rPr>
              <a:t>  </a:t>
            </a:r>
            <a:r>
              <a:rPr b="0" lang="x-none" sz="1800" spc="-1" strike="noStrike">
                <a:solidFill>
                  <a:srgbClr val="ffffff"/>
                </a:solidFill>
                <a:latin typeface="Verdana"/>
                <a:ea typeface="DejaVu Sans"/>
              </a:rPr>
              <a:t>agrupacións</a:t>
            </a:r>
            <a:r>
              <a:rPr b="0" lang="x-none" sz="1800" spc="327" strike="noStrike">
                <a:solidFill>
                  <a:srgbClr val="ffffff"/>
                </a:solidFill>
                <a:latin typeface="Verdana"/>
                <a:ea typeface="DejaVu Sans"/>
              </a:rPr>
              <a:t>  </a:t>
            </a:r>
            <a:r>
              <a:rPr b="0" lang="x-none" sz="1800" spc="-26" strike="noStrike">
                <a:solidFill>
                  <a:srgbClr val="ffffff"/>
                </a:solidFill>
                <a:latin typeface="Verdana"/>
                <a:ea typeface="DejaVu Sans"/>
              </a:rPr>
              <a:t>ou </a:t>
            </a:r>
            <a:r>
              <a:rPr b="0" lang="x-none" sz="1800" spc="-1" strike="noStrike">
                <a:solidFill>
                  <a:srgbClr val="ffffff"/>
                </a:solidFill>
                <a:latin typeface="Verdana"/>
                <a:ea typeface="DejaVu Sans"/>
              </a:rPr>
              <a:t>conxuntos</a:t>
            </a:r>
            <a:r>
              <a:rPr b="0" lang="x-none" sz="1800" spc="378"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384" strike="noStrike">
                <a:solidFill>
                  <a:srgbClr val="ffffff"/>
                </a:solidFill>
                <a:latin typeface="Verdana"/>
                <a:ea typeface="DejaVu Sans"/>
              </a:rPr>
              <a:t> </a:t>
            </a:r>
            <a:r>
              <a:rPr b="0" lang="x-none" sz="1800" spc="-1" strike="noStrike">
                <a:solidFill>
                  <a:srgbClr val="ffffff"/>
                </a:solidFill>
                <a:latin typeface="Verdana"/>
                <a:ea typeface="DejaVu Sans"/>
              </a:rPr>
              <a:t>produtos</a:t>
            </a:r>
            <a:r>
              <a:rPr b="0" lang="x-none" sz="1800" spc="401" strike="noStrike">
                <a:solidFill>
                  <a:srgbClr val="ffffff"/>
                </a:solidFill>
                <a:latin typeface="Verdana"/>
                <a:ea typeface="DejaVu Sans"/>
              </a:rPr>
              <a:t> </a:t>
            </a:r>
            <a:r>
              <a:rPr b="0" lang="x-none" sz="1800" spc="-1" strike="noStrike">
                <a:solidFill>
                  <a:srgbClr val="ffffff"/>
                </a:solidFill>
                <a:latin typeface="Verdana"/>
                <a:ea typeface="DejaVu Sans"/>
              </a:rPr>
              <a:t>deben</a:t>
            </a:r>
            <a:r>
              <a:rPr b="0" lang="x-none" sz="1800" spc="392" strike="noStrike">
                <a:solidFill>
                  <a:srgbClr val="ffffff"/>
                </a:solidFill>
                <a:latin typeface="Verdana"/>
                <a:ea typeface="DejaVu Sans"/>
              </a:rPr>
              <a:t> </a:t>
            </a:r>
            <a:r>
              <a:rPr b="0" lang="x-none" sz="1800" spc="-1" strike="noStrike">
                <a:solidFill>
                  <a:srgbClr val="ffffff"/>
                </a:solidFill>
                <a:latin typeface="Verdana"/>
                <a:ea typeface="DejaVu Sans"/>
              </a:rPr>
              <a:t>identificarse.</a:t>
            </a:r>
            <a:r>
              <a:rPr b="0" lang="x-none" sz="1800" spc="384" strike="noStrike">
                <a:solidFill>
                  <a:srgbClr val="ffffff"/>
                </a:solidFill>
                <a:latin typeface="Verdana"/>
                <a:ea typeface="DejaVu Sans"/>
              </a:rPr>
              <a:t> </a:t>
            </a:r>
            <a:r>
              <a:rPr b="0" lang="x-none" sz="1800" spc="-1" strike="noStrike">
                <a:solidFill>
                  <a:srgbClr val="ffffff"/>
                </a:solidFill>
                <a:latin typeface="Verdana"/>
                <a:ea typeface="DejaVu Sans"/>
              </a:rPr>
              <a:t>Exemplo:</a:t>
            </a:r>
            <a:r>
              <a:rPr b="0" lang="x-none" sz="1800" spc="386" strike="noStrike">
                <a:solidFill>
                  <a:srgbClr val="ffffff"/>
                </a:solidFill>
                <a:latin typeface="Verdana"/>
                <a:ea typeface="DejaVu Sans"/>
              </a:rPr>
              <a:t> </a:t>
            </a:r>
            <a:r>
              <a:rPr b="0" lang="x-none" sz="1800" spc="-12" strike="noStrike">
                <a:solidFill>
                  <a:srgbClr val="ffffff"/>
                </a:solidFill>
                <a:latin typeface="Verdana"/>
                <a:ea typeface="DejaVu Sans"/>
              </a:rPr>
              <a:t>recepción </a:t>
            </a:r>
            <a:r>
              <a:rPr b="0" lang="x-none" sz="1800" spc="-1" strike="noStrike">
                <a:solidFill>
                  <a:srgbClr val="ffffff"/>
                </a:solidFill>
                <a:latin typeface="Verdana"/>
                <a:ea typeface="DejaVu Sans"/>
              </a:rPr>
              <a:t>de</a:t>
            </a:r>
            <a:r>
              <a:rPr b="0" lang="x-none" sz="1800" spc="197" strike="noStrike">
                <a:solidFill>
                  <a:srgbClr val="ffffff"/>
                </a:solidFill>
                <a:latin typeface="Verdana"/>
                <a:ea typeface="DejaVu Sans"/>
              </a:rPr>
              <a:t> </a:t>
            </a:r>
            <a:r>
              <a:rPr b="0" lang="x-none" sz="1800" spc="-1" strike="noStrike">
                <a:solidFill>
                  <a:srgbClr val="ffffff"/>
                </a:solidFill>
                <a:latin typeface="Verdana"/>
                <a:ea typeface="DejaVu Sans"/>
              </a:rPr>
              <a:t>patacas</a:t>
            </a:r>
            <a:r>
              <a:rPr b="0" lang="x-none" sz="1800" spc="182"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182" strike="noStrike">
                <a:solidFill>
                  <a:srgbClr val="ffffff"/>
                </a:solidFill>
                <a:latin typeface="Verdana"/>
                <a:ea typeface="DejaVu Sans"/>
              </a:rPr>
              <a:t> </a:t>
            </a:r>
            <a:r>
              <a:rPr b="0" lang="x-none" sz="1800" spc="-1" strike="noStrike">
                <a:solidFill>
                  <a:srgbClr val="ffffff"/>
                </a:solidFill>
                <a:latin typeface="Verdana"/>
                <a:ea typeface="DejaVu Sans"/>
              </a:rPr>
              <a:t>granel,</a:t>
            </a:r>
            <a:r>
              <a:rPr b="0" lang="x-none" sz="1800" spc="194" strike="noStrike">
                <a:solidFill>
                  <a:srgbClr val="ffffff"/>
                </a:solidFill>
                <a:latin typeface="Verdana"/>
                <a:ea typeface="DejaVu Sans"/>
              </a:rPr>
              <a:t> </a:t>
            </a:r>
            <a:r>
              <a:rPr b="0" lang="x-none" sz="1800" spc="-1" strike="noStrike">
                <a:solidFill>
                  <a:srgbClr val="ffffff"/>
                </a:solidFill>
                <a:latin typeface="Verdana"/>
                <a:ea typeface="DejaVu Sans"/>
              </a:rPr>
              <a:t>clasificación</a:t>
            </a:r>
            <a:r>
              <a:rPr b="0" lang="x-none" sz="1800" spc="197"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180" strike="noStrike">
                <a:solidFill>
                  <a:srgbClr val="ffffff"/>
                </a:solidFill>
                <a:latin typeface="Verdana"/>
                <a:ea typeface="DejaVu Sans"/>
              </a:rPr>
              <a:t> </a:t>
            </a:r>
            <a:r>
              <a:rPr b="0" lang="x-none" sz="1800" spc="-1" strike="noStrike">
                <a:solidFill>
                  <a:srgbClr val="ffffff"/>
                </a:solidFill>
                <a:latin typeface="Verdana"/>
                <a:ea typeface="DejaVu Sans"/>
              </a:rPr>
              <a:t>comercialización</a:t>
            </a:r>
            <a:r>
              <a:rPr b="0" lang="x-none" sz="1800" spc="197" strike="noStrike">
                <a:solidFill>
                  <a:srgbClr val="ffffff"/>
                </a:solidFill>
                <a:latin typeface="Verdana"/>
                <a:ea typeface="DejaVu Sans"/>
              </a:rPr>
              <a:t> </a:t>
            </a:r>
            <a:r>
              <a:rPr b="0" lang="x-none" sz="1800" spc="-1" strike="noStrike">
                <a:solidFill>
                  <a:srgbClr val="ffffff"/>
                </a:solidFill>
                <a:latin typeface="Verdana"/>
                <a:ea typeface="DejaVu Sans"/>
              </a:rPr>
              <a:t>das</a:t>
            </a:r>
            <a:r>
              <a:rPr b="0" lang="x-none" sz="1800" spc="197" strike="noStrike">
                <a:solidFill>
                  <a:srgbClr val="ffffff"/>
                </a:solidFill>
                <a:latin typeface="Verdana"/>
                <a:ea typeface="DejaVu Sans"/>
              </a:rPr>
              <a:t> </a:t>
            </a:r>
            <a:r>
              <a:rPr b="0" lang="x-none" sz="1800" spc="-12" strike="noStrike">
                <a:solidFill>
                  <a:srgbClr val="ffffff"/>
                </a:solidFill>
                <a:latin typeface="Verdana"/>
                <a:ea typeface="DejaVu Sans"/>
              </a:rPr>
              <a:t>patacas </a:t>
            </a:r>
            <a:r>
              <a:rPr b="0" lang="x-none" sz="1800" spc="-1" strike="noStrike">
                <a:solidFill>
                  <a:srgbClr val="ffffff"/>
                </a:solidFill>
                <a:latin typeface="Verdana"/>
                <a:ea typeface="DejaVu Sans"/>
              </a:rPr>
              <a:t>en</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envases,</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identificadas</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mediante</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asignación</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41" strike="noStrike">
                <a:solidFill>
                  <a:srgbClr val="ffffff"/>
                </a:solidFill>
                <a:latin typeface="Verdana"/>
                <a:ea typeface="DejaVu Sans"/>
              </a:rPr>
              <a:t> </a:t>
            </a:r>
            <a:r>
              <a:rPr b="0" lang="x-none" sz="1800" spc="-12" strike="noStrike">
                <a:solidFill>
                  <a:srgbClr val="ffffff"/>
                </a:solidFill>
                <a:latin typeface="Verdana"/>
                <a:ea typeface="DejaVu Sans"/>
              </a:rPr>
              <a:t>lotes.</a:t>
            </a:r>
            <a:endParaRPr b="0" lang="af-NA" sz="1800" spc="-1" strike="noStrike">
              <a:latin typeface="Arial"/>
            </a:endParaRPr>
          </a:p>
          <a:p>
            <a:pPr marL="339840" indent="-327600" algn="just">
              <a:lnSpc>
                <a:spcPct val="100000"/>
              </a:lnSpc>
              <a:spcBef>
                <a:spcPts val="1406"/>
              </a:spcBef>
              <a:buClr>
                <a:srgbClr val="99ff99"/>
              </a:buClr>
              <a:buFont typeface="Wingdings" charset="2"/>
              <a:buChar char=""/>
              <a:tabLst>
                <a:tab algn="l" pos="339840"/>
              </a:tabLst>
            </a:pPr>
            <a:r>
              <a:rPr b="0" lang="x-none" sz="1800" spc="-1" strike="noStrike" u="sng">
                <a:solidFill>
                  <a:srgbClr val="ccccff"/>
                </a:solidFill>
                <a:uFill>
                  <a:solidFill>
                    <a:srgbClr val="ccccff"/>
                  </a:solidFill>
                </a:uFill>
                <a:latin typeface="Verdana"/>
                <a:ea typeface="DejaVu Sans"/>
                <a:hlinkClick r:id="rId5"/>
              </a:rPr>
              <a:t>Definición</a:t>
            </a:r>
            <a:r>
              <a:rPr b="0" lang="x-none" sz="1800" spc="-46" strike="noStrike" u="sng">
                <a:solidFill>
                  <a:srgbClr val="ccccff"/>
                </a:solidFill>
                <a:uFill>
                  <a:solidFill>
                    <a:srgbClr val="ccccff"/>
                  </a:solidFill>
                </a:uFill>
                <a:latin typeface="Verdana"/>
                <a:ea typeface="DejaVu Sans"/>
              </a:rPr>
              <a:t>  </a:t>
            </a:r>
            <a:r>
              <a:rPr b="0" lang="x-none" sz="1800" spc="-1" strike="noStrike" u="sng">
                <a:solidFill>
                  <a:srgbClr val="ccccff"/>
                </a:solidFill>
                <a:uFill>
                  <a:solidFill>
                    <a:srgbClr val="ccccff"/>
                  </a:solidFill>
                </a:uFill>
                <a:latin typeface="Verdana"/>
                <a:ea typeface="DejaVu Sans"/>
                <a:hlinkClick r:id="rId6"/>
              </a:rPr>
              <a:t>de</a:t>
            </a:r>
            <a:r>
              <a:rPr b="0" lang="x-none" sz="1800" spc="-46" strike="noStrike" u="sng">
                <a:solidFill>
                  <a:srgbClr val="ccccff"/>
                </a:solidFill>
                <a:uFill>
                  <a:solidFill>
                    <a:srgbClr val="ccccff"/>
                  </a:solidFill>
                </a:uFill>
                <a:latin typeface="Verdana"/>
                <a:ea typeface="DejaVu Sans"/>
              </a:rPr>
              <a:t>  </a:t>
            </a:r>
            <a:r>
              <a:rPr b="0" lang="x-none" sz="1800" spc="-1" strike="noStrike" u="sng">
                <a:solidFill>
                  <a:srgbClr val="ccccff"/>
                </a:solidFill>
                <a:uFill>
                  <a:solidFill>
                    <a:srgbClr val="ccccff"/>
                  </a:solidFill>
                </a:uFill>
                <a:latin typeface="Verdana"/>
                <a:ea typeface="DejaVu Sans"/>
                <a:hlinkClick r:id="rId7"/>
              </a:rPr>
              <a:t>lote</a:t>
            </a:r>
            <a:r>
              <a:rPr b="0" lang="x-none" sz="1800" spc="-1" strike="noStrike">
                <a:solidFill>
                  <a:srgbClr val="ffffff"/>
                </a:solidFill>
                <a:latin typeface="Verdana"/>
                <a:ea typeface="DejaVu Sans"/>
              </a:rPr>
              <a:t>,</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segundo</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se</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establece</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no</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artigo</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1</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do</a:t>
            </a:r>
            <a:r>
              <a:rPr b="0" lang="x-none" sz="1800" spc="-46" strike="noStrike">
                <a:solidFill>
                  <a:srgbClr val="ffffff"/>
                </a:solidFill>
                <a:latin typeface="Verdana"/>
                <a:ea typeface="DejaVu Sans"/>
              </a:rPr>
              <a:t>  </a:t>
            </a:r>
            <a:r>
              <a:rPr b="0" lang="x-none" sz="1800" spc="-21" strike="noStrike">
                <a:solidFill>
                  <a:srgbClr val="ffffff"/>
                </a:solidFill>
                <a:latin typeface="Verdana"/>
                <a:ea typeface="DejaVu Sans"/>
              </a:rPr>
              <a:t>Real </a:t>
            </a:r>
            <a:r>
              <a:rPr b="0" lang="x-none" sz="1800" spc="-1" strike="noStrike">
                <a:solidFill>
                  <a:srgbClr val="ffffff"/>
                </a:solidFill>
                <a:latin typeface="Verdana"/>
                <a:ea typeface="DejaVu Sans"/>
              </a:rPr>
              <a:t>decreto</a:t>
            </a:r>
            <a:r>
              <a:rPr b="0" lang="x-none" sz="1800" spc="63" strike="noStrike">
                <a:solidFill>
                  <a:srgbClr val="ffffff"/>
                </a:solidFill>
                <a:latin typeface="Verdana"/>
                <a:ea typeface="DejaVu Sans"/>
              </a:rPr>
              <a:t> </a:t>
            </a:r>
            <a:r>
              <a:rPr b="0" lang="x-none" sz="1800" spc="-1" strike="noStrike">
                <a:solidFill>
                  <a:srgbClr val="ffffff"/>
                </a:solidFill>
                <a:latin typeface="Verdana"/>
                <a:ea typeface="DejaVu Sans"/>
              </a:rPr>
              <a:t>1808/1991:</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conxunto</a:t>
            </a:r>
            <a:r>
              <a:rPr b="0" lang="x-none" sz="1800" spc="58"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58" strike="noStrike">
                <a:solidFill>
                  <a:srgbClr val="ffffff"/>
                </a:solidFill>
                <a:latin typeface="Verdana"/>
                <a:ea typeface="DejaVu Sans"/>
              </a:rPr>
              <a:t> </a:t>
            </a:r>
            <a:r>
              <a:rPr b="0" lang="x-none" sz="1800" spc="-1" strike="noStrike">
                <a:solidFill>
                  <a:srgbClr val="ffffff"/>
                </a:solidFill>
                <a:latin typeface="Verdana"/>
                <a:ea typeface="DejaVu Sans"/>
              </a:rPr>
              <a:t>unidades</a:t>
            </a:r>
            <a:r>
              <a:rPr b="0" lang="x-none" sz="1800" spc="63"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venda</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dun</a:t>
            </a:r>
            <a:r>
              <a:rPr b="0" lang="x-none" sz="1800" spc="52" strike="noStrike">
                <a:solidFill>
                  <a:srgbClr val="ffffff"/>
                </a:solidFill>
                <a:latin typeface="Verdana"/>
                <a:ea typeface="DejaVu Sans"/>
              </a:rPr>
              <a:t> </a:t>
            </a:r>
            <a:r>
              <a:rPr b="0" lang="x-none" sz="1800" spc="-12" strike="noStrike">
                <a:solidFill>
                  <a:srgbClr val="ffffff"/>
                </a:solidFill>
                <a:latin typeface="Verdana"/>
                <a:ea typeface="DejaVu Sans"/>
              </a:rPr>
              <a:t>produto </a:t>
            </a:r>
            <a:r>
              <a:rPr b="0" lang="x-none" sz="1800" spc="-1" strike="noStrike">
                <a:solidFill>
                  <a:srgbClr val="ffffff"/>
                </a:solidFill>
                <a:latin typeface="Verdana"/>
                <a:ea typeface="DejaVu Sans"/>
              </a:rPr>
              <a:t>alimenticio,</a:t>
            </a:r>
            <a:r>
              <a:rPr b="0" lang="x-none" sz="1800" spc="333" strike="noStrike">
                <a:solidFill>
                  <a:srgbClr val="ffffff"/>
                </a:solidFill>
                <a:latin typeface="Verdana"/>
                <a:ea typeface="DejaVu Sans"/>
              </a:rPr>
              <a:t> </a:t>
            </a:r>
            <a:r>
              <a:rPr b="0" lang="x-none" sz="1800" spc="-1" strike="noStrike">
                <a:solidFill>
                  <a:srgbClr val="ffffff"/>
                </a:solidFill>
                <a:latin typeface="Verdana"/>
                <a:ea typeface="DejaVu Sans"/>
              </a:rPr>
              <a:t>producido,</a:t>
            </a:r>
            <a:r>
              <a:rPr b="0" lang="x-none" sz="1800" spc="341" strike="noStrike">
                <a:solidFill>
                  <a:srgbClr val="ffffff"/>
                </a:solidFill>
                <a:latin typeface="Verdana"/>
                <a:ea typeface="DejaVu Sans"/>
              </a:rPr>
              <a:t> </a:t>
            </a:r>
            <a:r>
              <a:rPr b="0" lang="x-none" sz="1800" spc="-1" strike="noStrike">
                <a:solidFill>
                  <a:srgbClr val="ffffff"/>
                </a:solidFill>
                <a:latin typeface="Verdana"/>
                <a:ea typeface="DejaVu Sans"/>
              </a:rPr>
              <a:t>fabricado</a:t>
            </a:r>
            <a:r>
              <a:rPr b="0" lang="x-none" sz="1800" spc="333"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333" strike="noStrike">
                <a:solidFill>
                  <a:srgbClr val="ffffff"/>
                </a:solidFill>
                <a:latin typeface="Verdana"/>
                <a:ea typeface="DejaVu Sans"/>
              </a:rPr>
              <a:t> </a:t>
            </a:r>
            <a:r>
              <a:rPr b="0" lang="x-none" sz="1800" spc="-1" strike="noStrike">
                <a:solidFill>
                  <a:srgbClr val="ffffff"/>
                </a:solidFill>
                <a:latin typeface="Verdana"/>
                <a:ea typeface="DejaVu Sans"/>
              </a:rPr>
              <a:t>envasado</a:t>
            </a:r>
            <a:r>
              <a:rPr b="0" lang="x-none" sz="1800" spc="338" strike="noStrike">
                <a:solidFill>
                  <a:srgbClr val="ffffff"/>
                </a:solidFill>
                <a:latin typeface="Verdana"/>
                <a:ea typeface="DejaVu Sans"/>
              </a:rPr>
              <a:t> </a:t>
            </a:r>
            <a:r>
              <a:rPr b="0" lang="x-none" sz="1800" spc="-1" strike="noStrike">
                <a:solidFill>
                  <a:srgbClr val="ffffff"/>
                </a:solidFill>
                <a:latin typeface="Verdana"/>
                <a:ea typeface="DejaVu Sans"/>
              </a:rPr>
              <a:t>en</a:t>
            </a:r>
            <a:r>
              <a:rPr b="0" lang="x-none" sz="1800" spc="333" strike="noStrike">
                <a:solidFill>
                  <a:srgbClr val="ffffff"/>
                </a:solidFill>
                <a:latin typeface="Verdana"/>
                <a:ea typeface="DejaVu Sans"/>
              </a:rPr>
              <a:t> </a:t>
            </a:r>
            <a:r>
              <a:rPr b="0" lang="x-none" sz="1800" spc="-12" strike="noStrike">
                <a:solidFill>
                  <a:srgbClr val="ffffff"/>
                </a:solidFill>
                <a:latin typeface="Verdana"/>
                <a:ea typeface="DejaVu Sans"/>
              </a:rPr>
              <a:t>circunstancias </a:t>
            </a:r>
            <a:r>
              <a:rPr b="0" lang="x-none" sz="1800" spc="-1" strike="noStrike">
                <a:solidFill>
                  <a:srgbClr val="ffffff"/>
                </a:solidFill>
                <a:latin typeface="Verdana"/>
                <a:ea typeface="DejaVu Sans"/>
              </a:rPr>
              <a:t>practicamente</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idénticas.</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Será</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determinado,</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no</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seu</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caso,</a:t>
            </a:r>
            <a:r>
              <a:rPr b="0" lang="x-none" sz="1800" spc="-41" strike="noStrike">
                <a:solidFill>
                  <a:srgbClr val="ffffff"/>
                </a:solidFill>
                <a:latin typeface="Verdana"/>
                <a:ea typeface="DejaVu Sans"/>
              </a:rPr>
              <a:t>  </a:t>
            </a:r>
            <a:r>
              <a:rPr b="0" lang="x-none" sz="1800" spc="-21" strike="noStrike">
                <a:solidFill>
                  <a:srgbClr val="ffffff"/>
                </a:solidFill>
                <a:latin typeface="Verdana"/>
                <a:ea typeface="DejaVu Sans"/>
              </a:rPr>
              <a:t>polo </a:t>
            </a:r>
            <a:r>
              <a:rPr b="0" lang="x-none" sz="1800" spc="-1" strike="noStrike">
                <a:solidFill>
                  <a:srgbClr val="ffffff"/>
                </a:solidFill>
                <a:latin typeface="Verdana"/>
                <a:ea typeface="DejaVu Sans"/>
              </a:rPr>
              <a:t>produtor</a:t>
            </a:r>
            <a:r>
              <a:rPr b="0" lang="x-none" sz="1800" spc="151"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151" strike="noStrike">
                <a:solidFill>
                  <a:srgbClr val="ffffff"/>
                </a:solidFill>
                <a:latin typeface="Verdana"/>
                <a:ea typeface="DejaVu Sans"/>
              </a:rPr>
              <a:t>  </a:t>
            </a:r>
            <a:r>
              <a:rPr b="0" lang="x-none" sz="1800" spc="-1" strike="noStrike">
                <a:solidFill>
                  <a:srgbClr val="ffffff"/>
                </a:solidFill>
                <a:latin typeface="Verdana"/>
                <a:ea typeface="DejaVu Sans"/>
              </a:rPr>
              <a:t>envasador</a:t>
            </a:r>
            <a:r>
              <a:rPr b="0" lang="x-none" sz="1800" spc="148"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157" strike="noStrike">
                <a:solidFill>
                  <a:srgbClr val="ffffff"/>
                </a:solidFill>
                <a:latin typeface="Verdana"/>
                <a:ea typeface="DejaVu Sans"/>
              </a:rPr>
              <a:t>  </a:t>
            </a:r>
            <a:r>
              <a:rPr b="0" lang="x-none" sz="1800" spc="-1" strike="noStrike">
                <a:solidFill>
                  <a:srgbClr val="ffffff"/>
                </a:solidFill>
                <a:latin typeface="Verdana"/>
                <a:ea typeface="DejaVu Sans"/>
              </a:rPr>
              <a:t>fabricante</a:t>
            </a:r>
            <a:r>
              <a:rPr b="0" lang="x-none" sz="1800" spc="151"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151" strike="noStrike">
                <a:solidFill>
                  <a:srgbClr val="ffffff"/>
                </a:solidFill>
                <a:latin typeface="Verdana"/>
                <a:ea typeface="DejaVu Sans"/>
              </a:rPr>
              <a:t>  </a:t>
            </a:r>
            <a:r>
              <a:rPr b="0" lang="x-none" sz="1800" spc="-1" strike="noStrike">
                <a:solidFill>
                  <a:srgbClr val="ffffff"/>
                </a:solidFill>
                <a:latin typeface="Verdana"/>
                <a:ea typeface="DejaVu Sans"/>
              </a:rPr>
              <a:t>primeiro</a:t>
            </a:r>
            <a:r>
              <a:rPr b="0" lang="x-none" sz="1800" spc="151" strike="noStrike">
                <a:solidFill>
                  <a:srgbClr val="ffffff"/>
                </a:solidFill>
                <a:latin typeface="Verdana"/>
                <a:ea typeface="DejaVu Sans"/>
              </a:rPr>
              <a:t>  </a:t>
            </a:r>
            <a:r>
              <a:rPr b="0" lang="x-none" sz="1800" spc="-12" strike="noStrike">
                <a:solidFill>
                  <a:srgbClr val="ffffff"/>
                </a:solidFill>
                <a:latin typeface="Verdana"/>
                <a:ea typeface="DejaVu Sans"/>
              </a:rPr>
              <a:t>vendedor </a:t>
            </a:r>
            <a:r>
              <a:rPr b="0" lang="x-none" sz="1800" spc="-1" strike="noStrike">
                <a:solidFill>
                  <a:srgbClr val="ffffff"/>
                </a:solidFill>
                <a:latin typeface="Verdana"/>
                <a:ea typeface="DejaVu Sans"/>
              </a:rPr>
              <a:t>establecido</a:t>
            </a:r>
            <a:r>
              <a:rPr b="0" lang="x-none" sz="1800" spc="236" strike="noStrike">
                <a:solidFill>
                  <a:srgbClr val="ffffff"/>
                </a:solidFill>
                <a:latin typeface="Verdana"/>
                <a:ea typeface="DejaVu Sans"/>
              </a:rPr>
              <a:t> </a:t>
            </a:r>
            <a:r>
              <a:rPr b="0" lang="x-none" sz="1800" spc="-1" strike="noStrike">
                <a:solidFill>
                  <a:srgbClr val="ffffff"/>
                </a:solidFill>
                <a:latin typeface="Verdana"/>
                <a:ea typeface="DejaVu Sans"/>
              </a:rPr>
              <a:t>no</a:t>
            </a:r>
            <a:r>
              <a:rPr b="0" lang="x-none" sz="1800" spc="228" strike="noStrike">
                <a:solidFill>
                  <a:srgbClr val="ffffff"/>
                </a:solidFill>
                <a:latin typeface="Verdana"/>
                <a:ea typeface="DejaVu Sans"/>
              </a:rPr>
              <a:t> </a:t>
            </a:r>
            <a:r>
              <a:rPr b="0" lang="x-none" sz="1800" spc="-1" strike="noStrike">
                <a:solidFill>
                  <a:srgbClr val="ffffff"/>
                </a:solidFill>
                <a:latin typeface="Verdana"/>
                <a:ea typeface="DejaVu Sans"/>
              </a:rPr>
              <a:t>interior</a:t>
            </a:r>
            <a:r>
              <a:rPr b="0" lang="x-none" sz="1800" spc="233"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228" strike="noStrike">
                <a:solidFill>
                  <a:srgbClr val="ffffff"/>
                </a:solidFill>
                <a:latin typeface="Verdana"/>
                <a:ea typeface="DejaVu Sans"/>
              </a:rPr>
              <a:t> </a:t>
            </a:r>
            <a:r>
              <a:rPr b="0" lang="x-none" sz="1800" spc="-1" strike="noStrike">
                <a:solidFill>
                  <a:srgbClr val="ffffff"/>
                </a:solidFill>
                <a:latin typeface="Verdana"/>
                <a:ea typeface="DejaVu Sans"/>
              </a:rPr>
              <a:t>Unión</a:t>
            </a:r>
            <a:r>
              <a:rPr b="0" lang="x-none" sz="1800" spc="236" strike="noStrike">
                <a:solidFill>
                  <a:srgbClr val="ffffff"/>
                </a:solidFill>
                <a:latin typeface="Verdana"/>
                <a:ea typeface="DejaVu Sans"/>
              </a:rPr>
              <a:t> </a:t>
            </a:r>
            <a:r>
              <a:rPr b="0" lang="x-none" sz="1800" spc="-1" strike="noStrike">
                <a:solidFill>
                  <a:srgbClr val="ffffff"/>
                </a:solidFill>
                <a:latin typeface="Verdana"/>
                <a:ea typeface="DejaVu Sans"/>
              </a:rPr>
              <a:t>Europea.</a:t>
            </a:r>
            <a:r>
              <a:rPr b="0" lang="x-none" sz="1800" spc="233" strike="noStrike">
                <a:solidFill>
                  <a:srgbClr val="ffffff"/>
                </a:solidFill>
                <a:latin typeface="Verdana"/>
                <a:ea typeface="DejaVu Sans"/>
              </a:rPr>
              <a:t> </a:t>
            </a:r>
            <a:r>
              <a:rPr b="0" lang="x-none" sz="1800" spc="-1" strike="noStrike">
                <a:solidFill>
                  <a:srgbClr val="ffffff"/>
                </a:solidFill>
                <a:latin typeface="Verdana"/>
                <a:ea typeface="DejaVu Sans"/>
              </a:rPr>
              <a:t>Irá</a:t>
            </a:r>
            <a:r>
              <a:rPr b="0" lang="x-none" sz="1800" spc="228" strike="noStrike">
                <a:solidFill>
                  <a:srgbClr val="ffffff"/>
                </a:solidFill>
                <a:latin typeface="Verdana"/>
                <a:ea typeface="DejaVu Sans"/>
              </a:rPr>
              <a:t> </a:t>
            </a:r>
            <a:r>
              <a:rPr b="0" lang="x-none" sz="1800" spc="-1" strike="noStrike">
                <a:solidFill>
                  <a:srgbClr val="ffffff"/>
                </a:solidFill>
                <a:latin typeface="Verdana"/>
                <a:ea typeface="DejaVu Sans"/>
              </a:rPr>
              <a:t>precedido</a:t>
            </a:r>
            <a:r>
              <a:rPr b="0" lang="x-none" sz="1800" spc="248"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228" strike="noStrike">
                <a:solidFill>
                  <a:srgbClr val="ffffff"/>
                </a:solidFill>
                <a:latin typeface="Verdana"/>
                <a:ea typeface="DejaVu Sans"/>
              </a:rPr>
              <a:t> </a:t>
            </a:r>
            <a:r>
              <a:rPr b="0" lang="x-none" sz="1800" spc="-12" strike="noStrike">
                <a:solidFill>
                  <a:srgbClr val="ffffff"/>
                </a:solidFill>
                <a:latin typeface="Verdana"/>
                <a:ea typeface="DejaVu Sans"/>
              </a:rPr>
              <a:t>letra </a:t>
            </a:r>
            <a:r>
              <a:rPr b="0" lang="x-none" sz="1800" spc="-1" strike="noStrike">
                <a:solidFill>
                  <a:srgbClr val="ffffff"/>
                </a:solidFill>
                <a:latin typeface="Verdana"/>
                <a:ea typeface="DejaVu Sans"/>
              </a:rPr>
              <a:t>“L”</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palabra</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“lote”. Cando</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os produtos</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non</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estean</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envasados,</a:t>
            </a:r>
            <a:r>
              <a:rPr b="0" lang="x-none" sz="1800" spc="-21" strike="noStrike">
                <a:solidFill>
                  <a:srgbClr val="ffffff"/>
                </a:solidFill>
                <a:latin typeface="Verdana"/>
                <a:ea typeface="DejaVu Sans"/>
              </a:rPr>
              <a:t> </a:t>
            </a:r>
            <a:r>
              <a:rPr b="0" lang="x-none" sz="1800" spc="-52" strike="noStrike">
                <a:solidFill>
                  <a:srgbClr val="ffffff"/>
                </a:solidFill>
                <a:latin typeface="Verdana"/>
                <a:ea typeface="DejaVu Sans"/>
              </a:rPr>
              <a:t>a </a:t>
            </a:r>
            <a:r>
              <a:rPr b="0" lang="x-none" sz="1800" spc="-1" strike="noStrike">
                <a:solidFill>
                  <a:srgbClr val="ffffff"/>
                </a:solidFill>
                <a:latin typeface="Verdana"/>
                <a:ea typeface="DejaVu Sans"/>
              </a:rPr>
              <a:t>indicación</a:t>
            </a:r>
            <a:r>
              <a:rPr b="0" lang="x-none" sz="1800" spc="253" strike="noStrike">
                <a:solidFill>
                  <a:srgbClr val="ffffff"/>
                </a:solidFill>
                <a:latin typeface="Verdana"/>
                <a:ea typeface="DejaVu Sans"/>
              </a:rPr>
              <a:t> </a:t>
            </a:r>
            <a:r>
              <a:rPr b="0" lang="x-none" sz="1800" spc="-1" strike="noStrike">
                <a:solidFill>
                  <a:srgbClr val="ffffff"/>
                </a:solidFill>
                <a:latin typeface="Verdana"/>
                <a:ea typeface="DejaVu Sans"/>
              </a:rPr>
              <a:t>do</a:t>
            </a:r>
            <a:r>
              <a:rPr b="0" lang="x-none" sz="1800" spc="233" strike="noStrike">
                <a:solidFill>
                  <a:srgbClr val="ffffff"/>
                </a:solidFill>
                <a:latin typeface="Verdana"/>
                <a:ea typeface="DejaVu Sans"/>
              </a:rPr>
              <a:t> </a:t>
            </a:r>
            <a:r>
              <a:rPr b="0" lang="x-none" sz="1800" spc="-1" strike="noStrike">
                <a:solidFill>
                  <a:srgbClr val="ffffff"/>
                </a:solidFill>
                <a:latin typeface="Verdana"/>
                <a:ea typeface="DejaVu Sans"/>
              </a:rPr>
              <a:t>lote</a:t>
            </a:r>
            <a:r>
              <a:rPr b="0" lang="x-none" sz="1800" spc="236" strike="noStrike">
                <a:solidFill>
                  <a:srgbClr val="ffffff"/>
                </a:solidFill>
                <a:latin typeface="Verdana"/>
                <a:ea typeface="DejaVu Sans"/>
              </a:rPr>
              <a:t> </a:t>
            </a:r>
            <a:r>
              <a:rPr b="0" lang="x-none" sz="1800" spc="-1" strike="noStrike">
                <a:solidFill>
                  <a:srgbClr val="ffffff"/>
                </a:solidFill>
                <a:latin typeface="Verdana"/>
                <a:ea typeface="DejaVu Sans"/>
              </a:rPr>
              <a:t>figurará</a:t>
            </a:r>
            <a:r>
              <a:rPr b="0" lang="x-none" sz="1800" spc="236" strike="noStrike">
                <a:solidFill>
                  <a:srgbClr val="ffffff"/>
                </a:solidFill>
                <a:latin typeface="Verdana"/>
                <a:ea typeface="DejaVu Sans"/>
              </a:rPr>
              <a:t> </a:t>
            </a:r>
            <a:r>
              <a:rPr b="0" lang="x-none" sz="1800" spc="-1" strike="noStrike">
                <a:solidFill>
                  <a:srgbClr val="ffffff"/>
                </a:solidFill>
                <a:latin typeface="Verdana"/>
                <a:ea typeface="DejaVu Sans"/>
              </a:rPr>
              <a:t>na</a:t>
            </a:r>
            <a:r>
              <a:rPr b="0" lang="x-none" sz="1800" spc="236" strike="noStrike">
                <a:solidFill>
                  <a:srgbClr val="ffffff"/>
                </a:solidFill>
                <a:latin typeface="Verdana"/>
                <a:ea typeface="DejaVu Sans"/>
              </a:rPr>
              <a:t> </a:t>
            </a:r>
            <a:r>
              <a:rPr b="0" lang="x-none" sz="1800" spc="-1" strike="noStrike">
                <a:solidFill>
                  <a:srgbClr val="ffffff"/>
                </a:solidFill>
                <a:latin typeface="Verdana"/>
                <a:ea typeface="DejaVu Sans"/>
              </a:rPr>
              <a:t>embalaxe</a:t>
            </a:r>
            <a:r>
              <a:rPr b="0" lang="x-none" sz="1800" spc="248"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242" strike="noStrike">
                <a:solidFill>
                  <a:srgbClr val="ffffff"/>
                </a:solidFill>
                <a:latin typeface="Verdana"/>
                <a:ea typeface="DejaVu Sans"/>
              </a:rPr>
              <a:t> </a:t>
            </a:r>
            <a:r>
              <a:rPr b="0" lang="x-none" sz="1800" spc="-1" strike="noStrike">
                <a:solidFill>
                  <a:srgbClr val="ffffff"/>
                </a:solidFill>
                <a:latin typeface="Verdana"/>
                <a:ea typeface="DejaVu Sans"/>
              </a:rPr>
              <a:t>no</a:t>
            </a:r>
            <a:r>
              <a:rPr b="0" lang="x-none" sz="1800" spc="248" strike="noStrike">
                <a:solidFill>
                  <a:srgbClr val="ffffff"/>
                </a:solidFill>
                <a:latin typeface="Verdana"/>
                <a:ea typeface="DejaVu Sans"/>
              </a:rPr>
              <a:t> </a:t>
            </a:r>
            <a:r>
              <a:rPr b="0" lang="x-none" sz="1800" spc="-1" strike="noStrike">
                <a:solidFill>
                  <a:srgbClr val="ffffff"/>
                </a:solidFill>
                <a:latin typeface="Verdana"/>
                <a:ea typeface="DejaVu Sans"/>
              </a:rPr>
              <a:t>recipiente</a:t>
            </a:r>
            <a:r>
              <a:rPr b="0" lang="x-none" sz="1800" spc="248"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253" strike="noStrike">
                <a:solidFill>
                  <a:srgbClr val="ffffff"/>
                </a:solidFill>
                <a:latin typeface="Verdana"/>
                <a:ea typeface="DejaVu Sans"/>
              </a:rPr>
              <a:t> </a:t>
            </a:r>
            <a:r>
              <a:rPr b="0" lang="x-none" sz="1800" spc="-26" strike="noStrike">
                <a:solidFill>
                  <a:srgbClr val="ffffff"/>
                </a:solidFill>
                <a:latin typeface="Verdana"/>
                <a:ea typeface="DejaVu Sans"/>
              </a:rPr>
              <a:t>no </a:t>
            </a:r>
            <a:r>
              <a:rPr b="0" lang="x-none" sz="1800" spc="-1" strike="noStrike">
                <a:solidFill>
                  <a:srgbClr val="ffffff"/>
                </a:solidFill>
                <a:latin typeface="Verdana"/>
                <a:ea typeface="DejaVu Sans"/>
              </a:rPr>
              <a:t>seu</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defecto,</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nos</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documentos</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comerciais</a:t>
            </a:r>
            <a:r>
              <a:rPr b="0" lang="x-none" sz="1800" spc="-46" strike="noStrike">
                <a:solidFill>
                  <a:srgbClr val="ffffff"/>
                </a:solidFill>
                <a:latin typeface="Verdana"/>
                <a:ea typeface="DejaVu Sans"/>
              </a:rPr>
              <a:t> </a:t>
            </a:r>
            <a:r>
              <a:rPr b="0" lang="x-none" sz="1800" spc="-12" strike="noStrike">
                <a:solidFill>
                  <a:srgbClr val="ffffff"/>
                </a:solidFill>
                <a:latin typeface="Verdana"/>
                <a:ea typeface="DejaVu Sans"/>
              </a:rPr>
              <a:t>pertinentes.</a:t>
            </a:r>
            <a:endParaRPr b="0" lang="af-NA" sz="1800" spc="-1" strike="noStrike">
              <a:latin typeface="Arial"/>
            </a:endParaRPr>
          </a:p>
        </p:txBody>
      </p:sp>
      <p:pic>
        <p:nvPicPr>
          <p:cNvPr id="514" name="object 9" descr=""/>
          <p:cNvPicPr/>
          <p:nvPr/>
        </p:nvPicPr>
        <p:blipFill>
          <a:blip r:embed="rId8"/>
          <a:stretch/>
        </p:blipFill>
        <p:spPr>
          <a:xfrm>
            <a:off x="8284320" y="6400800"/>
            <a:ext cx="441000" cy="402840"/>
          </a:xfrm>
          <a:prstGeom prst="rect">
            <a:avLst/>
          </a:prstGeom>
          <a:ln w="0">
            <a:noFill/>
          </a:ln>
        </p:spPr>
      </p:pic>
      <p:sp>
        <p:nvSpPr>
          <p:cNvPr id="515"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0D7C9CEA-E933-498B-8C78-699CB7C13E9A}"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516"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7"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1" strike="noStrike">
                <a:solidFill>
                  <a:srgbClr val="ffffff"/>
                </a:solidFill>
                <a:latin typeface="Verdana"/>
              </a:rPr>
              <a:t>Agrupación</a:t>
            </a:r>
            <a:r>
              <a:rPr b="0" lang="x-none" sz="2800" spc="-52" strike="noStrike">
                <a:solidFill>
                  <a:srgbClr val="ffffff"/>
                </a:solidFill>
                <a:latin typeface="Verdana"/>
              </a:rPr>
              <a:t> </a:t>
            </a:r>
            <a:r>
              <a:rPr b="0" lang="x-none" sz="2800" spc="-1" strike="noStrike">
                <a:solidFill>
                  <a:srgbClr val="ffffff"/>
                </a:solidFill>
                <a:latin typeface="Verdana"/>
              </a:rPr>
              <a:t>de</a:t>
            </a:r>
            <a:r>
              <a:rPr b="0" lang="x-none" sz="2800" spc="-97" strike="noStrike">
                <a:solidFill>
                  <a:srgbClr val="ffffff"/>
                </a:solidFill>
                <a:latin typeface="Verdana"/>
              </a:rPr>
              <a:t> </a:t>
            </a:r>
            <a:r>
              <a:rPr b="0" lang="x-none" sz="2800" spc="-12" strike="noStrike">
                <a:solidFill>
                  <a:srgbClr val="ffffff"/>
                </a:solidFill>
                <a:latin typeface="Verdana"/>
              </a:rPr>
              <a:t>produtos</a:t>
            </a:r>
            <a:endParaRPr b="0" lang="es-ES" sz="2800" spc="-1" strike="noStrike">
              <a:solidFill>
                <a:srgbClr val="000000"/>
              </a:solidFill>
              <a:latin typeface="Arial"/>
            </a:endParaRPr>
          </a:p>
        </p:txBody>
      </p:sp>
      <p:sp>
        <p:nvSpPr>
          <p:cNvPr id="518" name="PlaceHolder 2"/>
          <p:cNvSpPr>
            <a:spLocks noGrp="1"/>
          </p:cNvSpPr>
          <p:nvPr>
            <p:ph/>
          </p:nvPr>
        </p:nvSpPr>
        <p:spPr>
          <a:xfrm>
            <a:off x="649080" y="1032840"/>
            <a:ext cx="7999200" cy="3899160"/>
          </a:xfrm>
          <a:prstGeom prst="rect">
            <a:avLst/>
          </a:prstGeom>
          <a:noFill/>
          <a:ln w="0">
            <a:noFill/>
          </a:ln>
        </p:spPr>
        <p:txBody>
          <a:bodyPr lIns="0" rIns="0" tIns="12600" bIns="0" anchor="t">
            <a:noAutofit/>
          </a:bodyPr>
          <a:p>
            <a:pPr marL="339840" indent="-327600" algn="just">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rPr>
              <a:t>Empresas</a:t>
            </a:r>
            <a:r>
              <a:rPr b="0" lang="x-none" sz="1800" spc="72" strike="noStrike">
                <a:solidFill>
                  <a:srgbClr val="ffffff"/>
                </a:solidFill>
                <a:latin typeface="Verdana"/>
              </a:rPr>
              <a:t>  </a:t>
            </a:r>
            <a:r>
              <a:rPr b="0" lang="x-none" sz="1800" spc="-1" strike="noStrike">
                <a:solidFill>
                  <a:srgbClr val="ffffff"/>
                </a:solidFill>
                <a:latin typeface="Verdana"/>
              </a:rPr>
              <a:t>do</a:t>
            </a:r>
            <a:r>
              <a:rPr b="0" lang="x-none" sz="1800" spc="77" strike="noStrike">
                <a:solidFill>
                  <a:srgbClr val="ffffff"/>
                </a:solidFill>
                <a:latin typeface="Verdana"/>
              </a:rPr>
              <a:t>  </a:t>
            </a:r>
            <a:r>
              <a:rPr b="0" lang="x-none" sz="1800" spc="-1" strike="noStrike">
                <a:solidFill>
                  <a:srgbClr val="ffffff"/>
                </a:solidFill>
                <a:latin typeface="Verdana"/>
              </a:rPr>
              <a:t>sector</a:t>
            </a:r>
            <a:r>
              <a:rPr b="0" lang="x-none" sz="1800" spc="72" strike="noStrike">
                <a:solidFill>
                  <a:srgbClr val="ffffff"/>
                </a:solidFill>
                <a:latin typeface="Verdana"/>
              </a:rPr>
              <a:t>  </a:t>
            </a:r>
            <a:r>
              <a:rPr b="0" lang="x-none" sz="1800" spc="-1" strike="noStrike">
                <a:solidFill>
                  <a:srgbClr val="ffffff"/>
                </a:solidFill>
                <a:latin typeface="Verdana"/>
              </a:rPr>
              <a:t>primario:</a:t>
            </a:r>
            <a:r>
              <a:rPr b="0" lang="x-none" sz="1800" spc="77" strike="noStrike">
                <a:solidFill>
                  <a:srgbClr val="ffffff"/>
                </a:solidFill>
                <a:latin typeface="Verdana"/>
              </a:rPr>
              <a:t>  </a:t>
            </a:r>
            <a:r>
              <a:rPr b="0" lang="x-none" sz="1800" spc="-1" strike="noStrike">
                <a:solidFill>
                  <a:srgbClr val="ffffff"/>
                </a:solidFill>
                <a:latin typeface="Verdana"/>
              </a:rPr>
              <a:t>deben</a:t>
            </a:r>
            <a:r>
              <a:rPr b="0" lang="x-none" sz="1800" spc="77" strike="noStrike">
                <a:solidFill>
                  <a:srgbClr val="ffffff"/>
                </a:solidFill>
                <a:latin typeface="Verdana"/>
              </a:rPr>
              <a:t>  </a:t>
            </a:r>
            <a:r>
              <a:rPr b="0" lang="x-none" sz="1800" spc="-1" strike="noStrike">
                <a:solidFill>
                  <a:srgbClr val="ffffff"/>
                </a:solidFill>
                <a:latin typeface="Verdana"/>
              </a:rPr>
              <a:t>relacionar</a:t>
            </a:r>
            <a:r>
              <a:rPr b="0" lang="x-none" sz="1800" spc="72" strike="noStrike">
                <a:solidFill>
                  <a:srgbClr val="ffffff"/>
                </a:solidFill>
                <a:latin typeface="Verdana"/>
              </a:rPr>
              <a:t>  </a:t>
            </a:r>
            <a:r>
              <a:rPr b="0" lang="x-none" sz="1800" spc="-1" strike="noStrike">
                <a:solidFill>
                  <a:srgbClr val="ffffff"/>
                </a:solidFill>
                <a:latin typeface="Verdana"/>
              </a:rPr>
              <a:t>cada</a:t>
            </a:r>
            <a:r>
              <a:rPr b="0" lang="x-none" sz="1800" spc="77" strike="noStrike">
                <a:solidFill>
                  <a:srgbClr val="ffffff"/>
                </a:solidFill>
                <a:latin typeface="Verdana"/>
              </a:rPr>
              <a:t>  </a:t>
            </a:r>
            <a:r>
              <a:rPr b="0" lang="x-none" sz="1800" spc="-12" strike="noStrike">
                <a:solidFill>
                  <a:srgbClr val="ffffff"/>
                </a:solidFill>
                <a:latin typeface="Verdana"/>
              </a:rPr>
              <a:t>partida </a:t>
            </a:r>
            <a:r>
              <a:rPr b="0" lang="x-none" sz="1800" spc="-1" strike="noStrike">
                <a:solidFill>
                  <a:srgbClr val="ffffff"/>
                </a:solidFill>
                <a:latin typeface="Verdana"/>
              </a:rPr>
              <a:t>producida</a:t>
            </a:r>
            <a:r>
              <a:rPr b="0" lang="x-none" sz="1800" spc="-26" strike="noStrike">
                <a:solidFill>
                  <a:srgbClr val="ffffff"/>
                </a:solidFill>
                <a:latin typeface="Verdana"/>
              </a:rPr>
              <a:t> </a:t>
            </a:r>
            <a:r>
              <a:rPr b="0" lang="x-none" sz="1800" spc="-1" strike="noStrike">
                <a:solidFill>
                  <a:srgbClr val="ffffff"/>
                </a:solidFill>
                <a:latin typeface="Verdana"/>
              </a:rPr>
              <a:t>cos</a:t>
            </a:r>
            <a:r>
              <a:rPr b="0" lang="x-none" sz="1800" spc="-21" strike="noStrike">
                <a:solidFill>
                  <a:srgbClr val="ffffff"/>
                </a:solidFill>
                <a:latin typeface="Verdana"/>
              </a:rPr>
              <a:t> </a:t>
            </a:r>
            <a:r>
              <a:rPr b="0" lang="x-none" sz="1800" spc="-1" strike="noStrike">
                <a:solidFill>
                  <a:srgbClr val="ffffff"/>
                </a:solidFill>
                <a:latin typeface="Verdana"/>
              </a:rPr>
              <a:t>produtos</a:t>
            </a:r>
            <a:r>
              <a:rPr b="0" lang="x-none" sz="1800" spc="-12" strike="noStrike">
                <a:solidFill>
                  <a:srgbClr val="ffffff"/>
                </a:solidFill>
                <a:latin typeface="Verdana"/>
              </a:rPr>
              <a:t> </a:t>
            </a:r>
            <a:r>
              <a:rPr b="0" lang="x-none" sz="1800" spc="-1" strike="noStrike">
                <a:solidFill>
                  <a:srgbClr val="ffffff"/>
                </a:solidFill>
                <a:latin typeface="Verdana"/>
              </a:rPr>
              <a:t>empregados</a:t>
            </a:r>
            <a:r>
              <a:rPr b="0" lang="x-none" sz="1800" spc="-7" strike="noStrike">
                <a:solidFill>
                  <a:srgbClr val="ffffff"/>
                </a:solidFill>
                <a:latin typeface="Verdana"/>
              </a:rPr>
              <a:t> </a:t>
            </a:r>
            <a:r>
              <a:rPr b="0" lang="x-none" sz="1800" spc="-1" strike="noStrike">
                <a:solidFill>
                  <a:srgbClr val="ffffff"/>
                </a:solidFill>
                <a:latin typeface="Verdana"/>
              </a:rPr>
              <a:t>para</a:t>
            </a:r>
            <a:r>
              <a:rPr b="0" lang="x-none" sz="1800" spc="-26" strike="noStrike">
                <a:solidFill>
                  <a:srgbClr val="ffffff"/>
                </a:solidFill>
                <a:latin typeface="Verdana"/>
              </a:rPr>
              <a:t> </a:t>
            </a:r>
            <a:r>
              <a:rPr b="0" lang="x-none" sz="1800" spc="-1" strike="noStrike">
                <a:solidFill>
                  <a:srgbClr val="ffffff"/>
                </a:solidFill>
                <a:latin typeface="Verdana"/>
              </a:rPr>
              <a:t>a</a:t>
            </a:r>
            <a:r>
              <a:rPr b="0" lang="x-none" sz="1800" spc="-26" strike="noStrike">
                <a:solidFill>
                  <a:srgbClr val="ffffff"/>
                </a:solidFill>
                <a:latin typeface="Verdana"/>
              </a:rPr>
              <a:t> </a:t>
            </a:r>
            <a:r>
              <a:rPr b="0" lang="x-none" sz="1800" spc="-1" strike="noStrike">
                <a:solidFill>
                  <a:srgbClr val="ffffff"/>
                </a:solidFill>
                <a:latin typeface="Verdana"/>
              </a:rPr>
              <a:t>súa</a:t>
            </a:r>
            <a:r>
              <a:rPr b="0" lang="x-none" sz="1800" spc="-26" strike="noStrike">
                <a:solidFill>
                  <a:srgbClr val="ffffff"/>
                </a:solidFill>
                <a:latin typeface="Verdana"/>
              </a:rPr>
              <a:t> </a:t>
            </a:r>
            <a:r>
              <a:rPr b="0" lang="x-none" sz="1800" spc="-1" strike="noStrike">
                <a:solidFill>
                  <a:srgbClr val="ffffff"/>
                </a:solidFill>
                <a:latin typeface="Verdana"/>
              </a:rPr>
              <a:t>obtención,</a:t>
            </a:r>
            <a:r>
              <a:rPr b="0" lang="x-none" sz="1800" spc="-12" strike="noStrike">
                <a:solidFill>
                  <a:srgbClr val="ffffff"/>
                </a:solidFill>
                <a:latin typeface="Verdana"/>
              </a:rPr>
              <a:t> </a:t>
            </a:r>
            <a:r>
              <a:rPr b="0" lang="x-none" sz="1800" spc="-1" strike="noStrike">
                <a:solidFill>
                  <a:srgbClr val="ffffff"/>
                </a:solidFill>
                <a:latin typeface="Verdana"/>
              </a:rPr>
              <a:t>lugar</a:t>
            </a:r>
            <a:r>
              <a:rPr b="0" lang="x-none" sz="1800" spc="-35" strike="noStrike">
                <a:solidFill>
                  <a:srgbClr val="ffffff"/>
                </a:solidFill>
                <a:latin typeface="Verdana"/>
              </a:rPr>
              <a:t> </a:t>
            </a:r>
            <a:r>
              <a:rPr b="0" lang="x-none" sz="1800" spc="-52" strike="noStrike">
                <a:solidFill>
                  <a:srgbClr val="ffffff"/>
                </a:solidFill>
                <a:latin typeface="Verdana"/>
              </a:rPr>
              <a:t>e </a:t>
            </a:r>
            <a:r>
              <a:rPr b="0" lang="x-none" sz="1800" spc="-1" strike="noStrike">
                <a:solidFill>
                  <a:srgbClr val="ffffff"/>
                </a:solidFill>
                <a:latin typeface="Verdana"/>
              </a:rPr>
              <a:t>xeito</a:t>
            </a:r>
            <a:r>
              <a:rPr b="0" lang="x-none" sz="1800" spc="279" strike="noStrike">
                <a:solidFill>
                  <a:srgbClr val="ffffff"/>
                </a:solidFill>
                <a:latin typeface="Verdana"/>
              </a:rPr>
              <a:t> </a:t>
            </a:r>
            <a:r>
              <a:rPr b="0" lang="x-none" sz="1800" spc="-1" strike="noStrike">
                <a:solidFill>
                  <a:srgbClr val="ffffff"/>
                </a:solidFill>
                <a:latin typeface="Verdana"/>
              </a:rPr>
              <a:t>de</a:t>
            </a:r>
            <a:r>
              <a:rPr b="0" lang="x-none" sz="1800" spc="273" strike="noStrike">
                <a:solidFill>
                  <a:srgbClr val="ffffff"/>
                </a:solidFill>
                <a:latin typeface="Verdana"/>
              </a:rPr>
              <a:t> </a:t>
            </a:r>
            <a:r>
              <a:rPr b="0" lang="x-none" sz="1800" spc="-1" strike="noStrike">
                <a:solidFill>
                  <a:srgbClr val="ffffff"/>
                </a:solidFill>
                <a:latin typeface="Verdana"/>
              </a:rPr>
              <a:t>obtención,</a:t>
            </a:r>
            <a:r>
              <a:rPr b="0" lang="x-none" sz="1800" spc="293" strike="noStrike">
                <a:solidFill>
                  <a:srgbClr val="ffffff"/>
                </a:solidFill>
                <a:latin typeface="Verdana"/>
              </a:rPr>
              <a:t> </a:t>
            </a:r>
            <a:r>
              <a:rPr b="0" lang="x-none" sz="1800" spc="-1" strike="noStrike">
                <a:solidFill>
                  <a:srgbClr val="ffffff"/>
                </a:solidFill>
                <a:latin typeface="Verdana"/>
              </a:rPr>
              <a:t>etc.</a:t>
            </a:r>
            <a:r>
              <a:rPr b="0" lang="x-none" sz="1800" spc="273" strike="noStrike">
                <a:solidFill>
                  <a:srgbClr val="ffffff"/>
                </a:solidFill>
                <a:latin typeface="Verdana"/>
              </a:rPr>
              <a:t> </a:t>
            </a:r>
            <a:r>
              <a:rPr b="0" lang="x-none" sz="1800" spc="-1" strike="noStrike">
                <a:solidFill>
                  <a:srgbClr val="ffffff"/>
                </a:solidFill>
                <a:latin typeface="Verdana"/>
              </a:rPr>
              <a:t>Teñen</a:t>
            </a:r>
            <a:r>
              <a:rPr b="0" lang="x-none" sz="1800" spc="279" strike="noStrike">
                <a:solidFill>
                  <a:srgbClr val="ffffff"/>
                </a:solidFill>
                <a:latin typeface="Verdana"/>
              </a:rPr>
              <a:t> </a:t>
            </a:r>
            <a:r>
              <a:rPr b="0" lang="x-none" sz="1800" spc="-1" strike="noStrike">
                <a:solidFill>
                  <a:srgbClr val="ffffff"/>
                </a:solidFill>
                <a:latin typeface="Verdana"/>
              </a:rPr>
              <a:t>que</a:t>
            </a:r>
            <a:r>
              <a:rPr b="0" lang="x-none" sz="1800" spc="273" strike="noStrike">
                <a:solidFill>
                  <a:srgbClr val="ffffff"/>
                </a:solidFill>
                <a:latin typeface="Verdana"/>
              </a:rPr>
              <a:t> </a:t>
            </a:r>
            <a:r>
              <a:rPr b="0" lang="x-none" sz="1800" spc="-1" strike="noStrike">
                <a:solidFill>
                  <a:srgbClr val="ffffff"/>
                </a:solidFill>
                <a:latin typeface="Verdana"/>
              </a:rPr>
              <a:t>identificar</a:t>
            </a:r>
            <a:r>
              <a:rPr b="0" lang="x-none" sz="1800" spc="287" strike="noStrike">
                <a:solidFill>
                  <a:srgbClr val="ffffff"/>
                </a:solidFill>
                <a:latin typeface="Verdana"/>
              </a:rPr>
              <a:t> </a:t>
            </a:r>
            <a:r>
              <a:rPr b="0" lang="x-none" sz="1800" spc="-1" strike="noStrike">
                <a:solidFill>
                  <a:srgbClr val="ffffff"/>
                </a:solidFill>
                <a:latin typeface="Verdana"/>
              </a:rPr>
              <a:t>todas</a:t>
            </a:r>
            <a:r>
              <a:rPr b="0" lang="x-none" sz="1800" spc="279" strike="noStrike">
                <a:solidFill>
                  <a:srgbClr val="ffffff"/>
                </a:solidFill>
                <a:latin typeface="Verdana"/>
              </a:rPr>
              <a:t> </a:t>
            </a:r>
            <a:r>
              <a:rPr b="0" lang="x-none" sz="1800" spc="-1" strike="noStrike">
                <a:solidFill>
                  <a:srgbClr val="ffffff"/>
                </a:solidFill>
                <a:latin typeface="Verdana"/>
              </a:rPr>
              <a:t>as</a:t>
            </a:r>
            <a:r>
              <a:rPr b="0" lang="x-none" sz="1800" spc="279" strike="noStrike">
                <a:solidFill>
                  <a:srgbClr val="ffffff"/>
                </a:solidFill>
                <a:latin typeface="Verdana"/>
              </a:rPr>
              <a:t> </a:t>
            </a:r>
            <a:r>
              <a:rPr b="0" lang="x-none" sz="1800" spc="-12" strike="noStrike">
                <a:solidFill>
                  <a:srgbClr val="ffffff"/>
                </a:solidFill>
                <a:latin typeface="Verdana"/>
              </a:rPr>
              <a:t>partidas producidas.</a:t>
            </a:r>
            <a:endParaRPr b="0" lang="es-ES" sz="1800" spc="-1" strike="noStrike">
              <a:solidFill>
                <a:srgbClr val="000000"/>
              </a:solidFill>
              <a:latin typeface="Arial"/>
            </a:endParaRPr>
          </a:p>
          <a:p>
            <a:pPr marL="339840" indent="-327600" algn="just">
              <a:lnSpc>
                <a:spcPct val="100000"/>
              </a:lnSpc>
              <a:spcBef>
                <a:spcPts val="1406"/>
              </a:spcBef>
              <a:buClr>
                <a:srgbClr val="99ff99"/>
              </a:buClr>
              <a:buFont typeface="Wingdings" charset="2"/>
              <a:buChar char=""/>
              <a:tabLst>
                <a:tab algn="l" pos="339840"/>
              </a:tabLst>
            </a:pPr>
            <a:r>
              <a:rPr b="0" lang="x-none" sz="1800" spc="-1" strike="noStrike">
                <a:solidFill>
                  <a:srgbClr val="ffffff"/>
                </a:solidFill>
                <a:latin typeface="Verdana"/>
              </a:rPr>
              <a:t>Empresas</a:t>
            </a:r>
            <a:r>
              <a:rPr b="0" lang="x-none" sz="1800" spc="77" strike="noStrike">
                <a:solidFill>
                  <a:srgbClr val="ffffff"/>
                </a:solidFill>
                <a:latin typeface="Verdana"/>
              </a:rPr>
              <a:t> </a:t>
            </a:r>
            <a:r>
              <a:rPr b="0" lang="x-none" sz="1800" spc="-1" strike="noStrike">
                <a:solidFill>
                  <a:srgbClr val="ffffff"/>
                </a:solidFill>
                <a:latin typeface="Verdana"/>
              </a:rPr>
              <a:t>do</a:t>
            </a:r>
            <a:r>
              <a:rPr b="0" lang="x-none" sz="1800" spc="103" strike="noStrike">
                <a:solidFill>
                  <a:srgbClr val="ffffff"/>
                </a:solidFill>
                <a:latin typeface="Verdana"/>
              </a:rPr>
              <a:t> </a:t>
            </a:r>
            <a:r>
              <a:rPr b="0" lang="x-none" sz="1800" spc="-1" strike="noStrike">
                <a:solidFill>
                  <a:srgbClr val="ffffff"/>
                </a:solidFill>
                <a:latin typeface="Verdana"/>
              </a:rPr>
              <a:t>sector</a:t>
            </a:r>
            <a:r>
              <a:rPr b="0" lang="x-none" sz="1800" spc="83" strike="noStrike">
                <a:solidFill>
                  <a:srgbClr val="ffffff"/>
                </a:solidFill>
                <a:latin typeface="Verdana"/>
              </a:rPr>
              <a:t> </a:t>
            </a:r>
            <a:r>
              <a:rPr b="0" lang="x-none" sz="1800" spc="-1" strike="noStrike">
                <a:solidFill>
                  <a:srgbClr val="ffffff"/>
                </a:solidFill>
                <a:latin typeface="Verdana"/>
              </a:rPr>
              <a:t>transformador:</a:t>
            </a:r>
            <a:r>
              <a:rPr b="0" lang="x-none" sz="1800" spc="89" strike="noStrike">
                <a:solidFill>
                  <a:srgbClr val="ffffff"/>
                </a:solidFill>
                <a:latin typeface="Verdana"/>
              </a:rPr>
              <a:t> </a:t>
            </a:r>
            <a:r>
              <a:rPr b="0" lang="x-none" sz="1800" spc="-1" strike="noStrike">
                <a:solidFill>
                  <a:srgbClr val="ffffff"/>
                </a:solidFill>
                <a:latin typeface="Verdana"/>
              </a:rPr>
              <a:t>deben</a:t>
            </a:r>
            <a:r>
              <a:rPr b="0" lang="x-none" sz="1800" spc="89" strike="noStrike">
                <a:solidFill>
                  <a:srgbClr val="ffffff"/>
                </a:solidFill>
                <a:latin typeface="Verdana"/>
              </a:rPr>
              <a:t> </a:t>
            </a:r>
            <a:r>
              <a:rPr b="0" lang="x-none" sz="1800" spc="-1" strike="noStrike">
                <a:solidFill>
                  <a:srgbClr val="ffffff"/>
                </a:solidFill>
                <a:latin typeface="Verdana"/>
              </a:rPr>
              <a:t>relacionar</a:t>
            </a:r>
            <a:r>
              <a:rPr b="0" lang="x-none" sz="1800" spc="97" strike="noStrike">
                <a:solidFill>
                  <a:srgbClr val="ffffff"/>
                </a:solidFill>
                <a:latin typeface="Verdana"/>
              </a:rPr>
              <a:t> </a:t>
            </a:r>
            <a:r>
              <a:rPr b="0" lang="x-none" sz="1800" spc="-1" strike="noStrike">
                <a:solidFill>
                  <a:srgbClr val="ffffff"/>
                </a:solidFill>
                <a:latin typeface="Verdana"/>
              </a:rPr>
              <a:t>as</a:t>
            </a:r>
            <a:r>
              <a:rPr b="0" lang="x-none" sz="1800" spc="89" strike="noStrike">
                <a:solidFill>
                  <a:srgbClr val="ffffff"/>
                </a:solidFill>
                <a:latin typeface="Verdana"/>
              </a:rPr>
              <a:t> </a:t>
            </a:r>
            <a:r>
              <a:rPr b="0" lang="x-none" sz="1800" spc="-12" strike="noStrike">
                <a:solidFill>
                  <a:srgbClr val="ffffff"/>
                </a:solidFill>
                <a:latin typeface="Verdana"/>
              </a:rPr>
              <a:t>unidades </a:t>
            </a:r>
            <a:r>
              <a:rPr b="0" lang="x-none" sz="1800" spc="-1" strike="noStrike">
                <a:solidFill>
                  <a:srgbClr val="ffffff"/>
                </a:solidFill>
                <a:latin typeface="Verdana"/>
              </a:rPr>
              <a:t>de</a:t>
            </a:r>
            <a:r>
              <a:rPr b="0" lang="x-none" sz="1800" spc="188" strike="noStrike">
                <a:solidFill>
                  <a:srgbClr val="ffffff"/>
                </a:solidFill>
                <a:latin typeface="Verdana"/>
              </a:rPr>
              <a:t>  </a:t>
            </a:r>
            <a:r>
              <a:rPr b="0" lang="x-none" sz="1800" spc="-1" strike="noStrike">
                <a:solidFill>
                  <a:srgbClr val="ffffff"/>
                </a:solidFill>
                <a:latin typeface="Verdana"/>
              </a:rPr>
              <a:t>produto</a:t>
            </a:r>
            <a:r>
              <a:rPr b="0" lang="x-none" sz="1800" spc="194" strike="noStrike">
                <a:solidFill>
                  <a:srgbClr val="ffffff"/>
                </a:solidFill>
                <a:latin typeface="Verdana"/>
              </a:rPr>
              <a:t>  </a:t>
            </a:r>
            <a:r>
              <a:rPr b="0" lang="x-none" sz="1800" spc="-1" strike="noStrike">
                <a:solidFill>
                  <a:srgbClr val="ffffff"/>
                </a:solidFill>
                <a:latin typeface="Verdana"/>
              </a:rPr>
              <a:t>elaborado</a:t>
            </a:r>
            <a:r>
              <a:rPr b="0" lang="x-none" sz="1800" spc="188" strike="noStrike">
                <a:solidFill>
                  <a:srgbClr val="ffffff"/>
                </a:solidFill>
                <a:latin typeface="Verdana"/>
              </a:rPr>
              <a:t>  </a:t>
            </a:r>
            <a:r>
              <a:rPr b="0" lang="x-none" sz="1800" spc="-1" strike="noStrike">
                <a:solidFill>
                  <a:srgbClr val="ffffff"/>
                </a:solidFill>
                <a:latin typeface="Verdana"/>
              </a:rPr>
              <a:t>coas</a:t>
            </a:r>
            <a:r>
              <a:rPr b="0" lang="x-none" sz="1800" spc="182" strike="noStrike">
                <a:solidFill>
                  <a:srgbClr val="ffffff"/>
                </a:solidFill>
                <a:latin typeface="Verdana"/>
              </a:rPr>
              <a:t>  </a:t>
            </a:r>
            <a:r>
              <a:rPr b="0" lang="x-none" sz="1800" spc="-1" strike="noStrike">
                <a:solidFill>
                  <a:srgbClr val="ffffff"/>
                </a:solidFill>
                <a:latin typeface="Verdana"/>
              </a:rPr>
              <a:t>materias</a:t>
            </a:r>
            <a:r>
              <a:rPr b="0" lang="x-none" sz="1800" spc="182" strike="noStrike">
                <a:solidFill>
                  <a:srgbClr val="ffffff"/>
                </a:solidFill>
                <a:latin typeface="Verdana"/>
              </a:rPr>
              <a:t>  </a:t>
            </a:r>
            <a:r>
              <a:rPr b="0" lang="x-none" sz="1800" spc="-1" strike="noStrike">
                <a:solidFill>
                  <a:srgbClr val="ffffff"/>
                </a:solidFill>
                <a:latin typeface="Verdana"/>
              </a:rPr>
              <a:t>primas</a:t>
            </a:r>
            <a:r>
              <a:rPr b="0" lang="x-none" sz="1800" spc="182" strike="noStrike">
                <a:solidFill>
                  <a:srgbClr val="ffffff"/>
                </a:solidFill>
                <a:latin typeface="Verdana"/>
              </a:rPr>
              <a:t>  </a:t>
            </a:r>
            <a:r>
              <a:rPr b="0" lang="x-none" sz="1800" spc="-1" strike="noStrike">
                <a:solidFill>
                  <a:srgbClr val="ffffff"/>
                </a:solidFill>
                <a:latin typeface="Verdana"/>
              </a:rPr>
              <a:t>e</a:t>
            </a:r>
            <a:r>
              <a:rPr b="0" lang="x-none" sz="1800" spc="182" strike="noStrike">
                <a:solidFill>
                  <a:srgbClr val="ffffff"/>
                </a:solidFill>
                <a:latin typeface="Verdana"/>
              </a:rPr>
              <a:t>  </a:t>
            </a:r>
            <a:r>
              <a:rPr b="0" lang="x-none" sz="1800" spc="-12" strike="noStrike">
                <a:solidFill>
                  <a:srgbClr val="ffffff"/>
                </a:solidFill>
                <a:latin typeface="Verdana"/>
              </a:rPr>
              <a:t>ingredientes </a:t>
            </a:r>
            <a:r>
              <a:rPr b="0" lang="x-none" sz="1800" spc="-1" strike="noStrike">
                <a:solidFill>
                  <a:srgbClr val="ffffff"/>
                </a:solidFill>
                <a:latin typeface="Verdana"/>
              </a:rPr>
              <a:t>empregados</a:t>
            </a:r>
            <a:r>
              <a:rPr b="0" lang="x-none" sz="1800" spc="-21" strike="noStrike">
                <a:solidFill>
                  <a:srgbClr val="ffffff"/>
                </a:solidFill>
                <a:latin typeface="Verdana"/>
              </a:rPr>
              <a:t> </a:t>
            </a:r>
            <a:r>
              <a:rPr b="0" lang="x-none" sz="1800" spc="-1" strike="noStrike">
                <a:solidFill>
                  <a:srgbClr val="ffffff"/>
                </a:solidFill>
                <a:latin typeface="Verdana"/>
              </a:rPr>
              <a:t>para</a:t>
            </a:r>
            <a:r>
              <a:rPr b="0" lang="x-none" sz="1800" spc="-41" strike="noStrike">
                <a:solidFill>
                  <a:srgbClr val="ffffff"/>
                </a:solidFill>
                <a:latin typeface="Verdana"/>
              </a:rPr>
              <a:t> </a:t>
            </a:r>
            <a:r>
              <a:rPr b="0" lang="x-none" sz="1800" spc="-1" strike="noStrike">
                <a:solidFill>
                  <a:srgbClr val="ffffff"/>
                </a:solidFill>
                <a:latin typeface="Verdana"/>
              </a:rPr>
              <a:t>a</a:t>
            </a:r>
            <a:r>
              <a:rPr b="0" lang="x-none" sz="1800" spc="-41" strike="noStrike">
                <a:solidFill>
                  <a:srgbClr val="ffffff"/>
                </a:solidFill>
                <a:latin typeface="Verdana"/>
              </a:rPr>
              <a:t> </a:t>
            </a:r>
            <a:r>
              <a:rPr b="0" lang="x-none" sz="1800" spc="-1" strike="noStrike">
                <a:solidFill>
                  <a:srgbClr val="ffffff"/>
                </a:solidFill>
                <a:latin typeface="Verdana"/>
              </a:rPr>
              <a:t>súa</a:t>
            </a:r>
            <a:r>
              <a:rPr b="0" lang="x-none" sz="1800" spc="-46" strike="noStrike">
                <a:solidFill>
                  <a:srgbClr val="ffffff"/>
                </a:solidFill>
                <a:latin typeface="Verdana"/>
              </a:rPr>
              <a:t> </a:t>
            </a:r>
            <a:r>
              <a:rPr b="0" lang="x-none" sz="1800" spc="-12" strike="noStrike">
                <a:solidFill>
                  <a:srgbClr val="ffffff"/>
                </a:solidFill>
                <a:latin typeface="Verdana"/>
              </a:rPr>
              <a:t>elaboración.</a:t>
            </a:r>
            <a:endParaRPr b="0" lang="es-ES" sz="1800" spc="-1" strike="noStrike">
              <a:solidFill>
                <a:srgbClr val="000000"/>
              </a:solidFill>
              <a:latin typeface="Arial"/>
            </a:endParaRPr>
          </a:p>
        </p:txBody>
      </p:sp>
      <p:pic>
        <p:nvPicPr>
          <p:cNvPr id="519" name="object 4" descr=""/>
          <p:cNvPicPr/>
          <p:nvPr/>
        </p:nvPicPr>
        <p:blipFill>
          <a:blip r:embed="rId1"/>
          <a:stretch/>
        </p:blipFill>
        <p:spPr>
          <a:xfrm>
            <a:off x="8284320" y="6400800"/>
            <a:ext cx="441000" cy="402840"/>
          </a:xfrm>
          <a:prstGeom prst="rect">
            <a:avLst/>
          </a:prstGeom>
          <a:ln w="0">
            <a:noFill/>
          </a:ln>
        </p:spPr>
      </p:pic>
      <p:sp>
        <p:nvSpPr>
          <p:cNvPr id="520" name="PlaceHolder 3"/>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9419813A-65F0-40A7-A052-C9E344120943}"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521" name="PlaceHolder 4"/>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x-none" sz="2400" spc="-1" strike="noStrike">
                <a:solidFill>
                  <a:srgbClr val="ffffff"/>
                </a:solidFill>
                <a:latin typeface="Verdana"/>
              </a:rPr>
              <a:t>MARCO</a:t>
            </a:r>
            <a:r>
              <a:rPr b="0" lang="x-none" sz="2400" spc="-97" strike="noStrike">
                <a:solidFill>
                  <a:srgbClr val="ffffff"/>
                </a:solidFill>
                <a:latin typeface="Verdana"/>
              </a:rPr>
              <a:t> </a:t>
            </a:r>
            <a:r>
              <a:rPr b="0" lang="x-none" sz="2400" spc="-1" strike="noStrike">
                <a:solidFill>
                  <a:srgbClr val="ffffff"/>
                </a:solidFill>
                <a:latin typeface="Verdana"/>
              </a:rPr>
              <a:t>NORMATIVO</a:t>
            </a:r>
            <a:r>
              <a:rPr b="0" lang="x-none" sz="2400" spc="-92" strike="noStrike">
                <a:solidFill>
                  <a:srgbClr val="ffffff"/>
                </a:solidFill>
                <a:latin typeface="Verdana"/>
              </a:rPr>
              <a:t> </a:t>
            </a:r>
            <a:r>
              <a:rPr b="0" lang="x-none" sz="2400" spc="-12" strike="noStrike">
                <a:solidFill>
                  <a:srgbClr val="ffffff"/>
                </a:solidFill>
                <a:latin typeface="Verdana"/>
              </a:rPr>
              <a:t>APLICABLE</a:t>
            </a:r>
            <a:endParaRPr b="0" lang="es-ES" sz="2400" spc="-1" strike="noStrike">
              <a:solidFill>
                <a:srgbClr val="000000"/>
              </a:solidFill>
              <a:latin typeface="Arial"/>
            </a:endParaRPr>
          </a:p>
        </p:txBody>
      </p:sp>
      <p:sp>
        <p:nvSpPr>
          <p:cNvPr id="367" name="PlaceHolder 2"/>
          <p:cNvSpPr>
            <a:spLocks noGrp="1"/>
          </p:cNvSpPr>
          <p:nvPr>
            <p:ph type="subTitle"/>
          </p:nvPr>
        </p:nvSpPr>
        <p:spPr>
          <a:xfrm>
            <a:off x="395640" y="1412640"/>
            <a:ext cx="8228880" cy="3600000"/>
          </a:xfrm>
          <a:prstGeom prst="rect">
            <a:avLst/>
          </a:prstGeom>
          <a:noFill/>
          <a:ln w="0">
            <a:noFill/>
          </a:ln>
        </p:spPr>
        <p:txBody>
          <a:bodyPr lIns="0" rIns="0" tIns="0" bIns="0" anchor="ctr">
            <a:noAutofit/>
          </a:bodyPr>
          <a:p>
            <a:pPr>
              <a:lnSpc>
                <a:spcPct val="100000"/>
              </a:lnSpc>
              <a:buNone/>
            </a:pPr>
            <a:r>
              <a:rPr b="0" lang="gl-ES" sz="2000" spc="-1" strike="noStrike">
                <a:solidFill>
                  <a:srgbClr val="ffffff"/>
                </a:solidFill>
                <a:latin typeface="Arial"/>
              </a:rPr>
              <a:t>CARNE DE VACÚN</a:t>
            </a:r>
            <a:r>
              <a:rPr b="0" lang="gl-ES" sz="1800" spc="-1" strike="noStrike">
                <a:solidFill>
                  <a:srgbClr val="ffffff"/>
                </a:solidFill>
                <a:latin typeface="Arial"/>
              </a:rPr>
              <a:t>:</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r>
              <a:rPr b="0" lang="gl-ES" sz="1800" spc="-1" strike="noStrike">
                <a:solidFill>
                  <a:srgbClr val="ffffff"/>
                </a:solidFill>
                <a:latin typeface="Arial"/>
              </a:rPr>
              <a:t>- Real decreto 1698/2003 .....aplicación dos regulamentos comunitarios sobre o etiquetado da carne de vacún</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r>
              <a:rPr b="0" lang="gl-ES" sz="2000" spc="-1" strike="noStrike">
                <a:solidFill>
                  <a:srgbClr val="ffffff"/>
                </a:solidFill>
                <a:latin typeface="Arial"/>
              </a:rPr>
              <a:t>PRODUTOS DA PESCA:</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gl-ES" sz="1800" spc="-1" strike="noStrike">
                <a:solidFill>
                  <a:srgbClr val="ffffff"/>
                </a:solidFill>
                <a:latin typeface="Arial"/>
              </a:rPr>
              <a:t> </a:t>
            </a:r>
            <a:r>
              <a:rPr b="0" lang="gl-ES" sz="1800" spc="-1" strike="noStrike">
                <a:solidFill>
                  <a:srgbClr val="ffffff"/>
                </a:solidFill>
                <a:latin typeface="Arial"/>
              </a:rPr>
              <a:t>-R UE 2136/1989 (normas de comercialización de conservas tipo sardiñas)</a:t>
            </a:r>
            <a:endParaRPr b="0" lang="af-NA" sz="1800" spc="-1" strike="noStrike">
              <a:latin typeface="Arial"/>
            </a:endParaRPr>
          </a:p>
          <a:p>
            <a:pPr>
              <a:lnSpc>
                <a:spcPct val="100000"/>
              </a:lnSpc>
              <a:buNone/>
            </a:pPr>
            <a:r>
              <a:rPr b="0" lang="gl-ES" sz="1800" spc="-1" strike="noStrike">
                <a:solidFill>
                  <a:srgbClr val="ffffff"/>
                </a:solidFill>
                <a:latin typeface="Arial"/>
              </a:rPr>
              <a:t>- R UE 1536/1992 (normas de comercialización de conservas de atún e bonito)</a:t>
            </a:r>
            <a:endParaRPr b="0" lang="af-NA" sz="1800" spc="-1" strike="noStrike">
              <a:latin typeface="Arial"/>
            </a:endParaRPr>
          </a:p>
          <a:p>
            <a:pPr>
              <a:lnSpc>
                <a:spcPct val="100000"/>
              </a:lnSpc>
              <a:buNone/>
            </a:pPr>
            <a:r>
              <a:rPr b="0" lang="gl-ES" sz="1800" spc="-1" strike="noStrike">
                <a:solidFill>
                  <a:srgbClr val="ffffff"/>
                </a:solidFill>
                <a:latin typeface="Arial"/>
              </a:rPr>
              <a:t>- R UE 1379/2013 OCM PRODUTOS DA PESCA, ....normas de comercialización </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endParaRPr b="0" lang="af-NA" sz="1800" spc="-1" strike="noStrike">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2"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1" strike="noStrike">
                <a:solidFill>
                  <a:srgbClr val="ffffff"/>
                </a:solidFill>
                <a:latin typeface="Verdana"/>
              </a:rPr>
              <a:t>Criterios</a:t>
            </a:r>
            <a:r>
              <a:rPr b="0" lang="x-none" sz="2800" spc="-72" strike="noStrike">
                <a:solidFill>
                  <a:srgbClr val="ffffff"/>
                </a:solidFill>
                <a:latin typeface="Verdana"/>
              </a:rPr>
              <a:t> </a:t>
            </a:r>
            <a:r>
              <a:rPr b="0" lang="x-none" sz="2800" spc="-1" strike="noStrike">
                <a:solidFill>
                  <a:srgbClr val="ffffff"/>
                </a:solidFill>
                <a:latin typeface="Verdana"/>
              </a:rPr>
              <a:t>de</a:t>
            </a:r>
            <a:r>
              <a:rPr b="0" lang="x-none" sz="2800" spc="-80" strike="noStrike">
                <a:solidFill>
                  <a:srgbClr val="ffffff"/>
                </a:solidFill>
                <a:latin typeface="Verdana"/>
              </a:rPr>
              <a:t> </a:t>
            </a:r>
            <a:r>
              <a:rPr b="0" lang="x-none" sz="2800" spc="-1" strike="noStrike">
                <a:solidFill>
                  <a:srgbClr val="ffffff"/>
                </a:solidFill>
                <a:latin typeface="Verdana"/>
              </a:rPr>
              <a:t>agrupación</a:t>
            </a:r>
            <a:r>
              <a:rPr b="0" lang="x-none" sz="2800" spc="-26" strike="noStrike">
                <a:solidFill>
                  <a:srgbClr val="ffffff"/>
                </a:solidFill>
                <a:latin typeface="Verdana"/>
              </a:rPr>
              <a:t> </a:t>
            </a:r>
            <a:r>
              <a:rPr b="0" lang="x-none" sz="2800" spc="-1" strike="noStrike">
                <a:solidFill>
                  <a:srgbClr val="ffffff"/>
                </a:solidFill>
                <a:latin typeface="Verdana"/>
              </a:rPr>
              <a:t>e</a:t>
            </a:r>
            <a:r>
              <a:rPr b="0" lang="x-none" sz="2800" spc="-80" strike="noStrike">
                <a:solidFill>
                  <a:srgbClr val="ffffff"/>
                </a:solidFill>
                <a:latin typeface="Verdana"/>
              </a:rPr>
              <a:t> </a:t>
            </a:r>
            <a:r>
              <a:rPr b="0" lang="x-none" sz="2800" spc="-12" strike="noStrike">
                <a:solidFill>
                  <a:srgbClr val="ffffff"/>
                </a:solidFill>
                <a:latin typeface="Verdana"/>
              </a:rPr>
              <a:t>identificación</a:t>
            </a:r>
            <a:endParaRPr b="0" lang="es-ES" sz="2800" spc="-1" strike="noStrike">
              <a:solidFill>
                <a:srgbClr val="000000"/>
              </a:solidFill>
              <a:latin typeface="Arial"/>
            </a:endParaRPr>
          </a:p>
        </p:txBody>
      </p:sp>
      <p:grpSp>
        <p:nvGrpSpPr>
          <p:cNvPr id="523" name="object 3"/>
          <p:cNvGrpSpPr/>
          <p:nvPr/>
        </p:nvGrpSpPr>
        <p:grpSpPr>
          <a:xfrm>
            <a:off x="850320" y="5195160"/>
            <a:ext cx="7951320" cy="1061280"/>
            <a:chOff x="850320" y="5195160"/>
            <a:chExt cx="7951320" cy="1061280"/>
          </a:xfrm>
        </p:grpSpPr>
        <p:pic>
          <p:nvPicPr>
            <p:cNvPr id="524" name="object 4" descr=""/>
            <p:cNvPicPr/>
            <p:nvPr/>
          </p:nvPicPr>
          <p:blipFill>
            <a:blip r:embed="rId1"/>
            <a:stretch/>
          </p:blipFill>
          <p:spPr>
            <a:xfrm>
              <a:off x="2374560" y="5195160"/>
              <a:ext cx="936000" cy="512640"/>
            </a:xfrm>
            <a:prstGeom prst="rect">
              <a:avLst/>
            </a:prstGeom>
            <a:ln w="0">
              <a:noFill/>
            </a:ln>
          </p:spPr>
        </p:pic>
        <p:pic>
          <p:nvPicPr>
            <p:cNvPr id="525" name="object 5" descr=""/>
            <p:cNvPicPr/>
            <p:nvPr/>
          </p:nvPicPr>
          <p:blipFill>
            <a:blip r:embed="rId2"/>
            <a:stretch/>
          </p:blipFill>
          <p:spPr>
            <a:xfrm>
              <a:off x="3134880" y="5195160"/>
              <a:ext cx="849240" cy="512640"/>
            </a:xfrm>
            <a:prstGeom prst="rect">
              <a:avLst/>
            </a:prstGeom>
            <a:ln w="0">
              <a:noFill/>
            </a:ln>
          </p:spPr>
        </p:pic>
        <p:pic>
          <p:nvPicPr>
            <p:cNvPr id="526" name="object 6" descr=""/>
            <p:cNvPicPr/>
            <p:nvPr/>
          </p:nvPicPr>
          <p:blipFill>
            <a:blip r:embed="rId3"/>
            <a:stretch/>
          </p:blipFill>
          <p:spPr>
            <a:xfrm>
              <a:off x="3807000" y="5195160"/>
              <a:ext cx="1288080" cy="512640"/>
            </a:xfrm>
            <a:prstGeom prst="rect">
              <a:avLst/>
            </a:prstGeom>
            <a:ln w="0">
              <a:noFill/>
            </a:ln>
          </p:spPr>
        </p:pic>
        <p:pic>
          <p:nvPicPr>
            <p:cNvPr id="527" name="object 7" descr=""/>
            <p:cNvPicPr/>
            <p:nvPr/>
          </p:nvPicPr>
          <p:blipFill>
            <a:blip r:embed="rId4"/>
            <a:stretch/>
          </p:blipFill>
          <p:spPr>
            <a:xfrm>
              <a:off x="4919400" y="5195160"/>
              <a:ext cx="834120" cy="512640"/>
            </a:xfrm>
            <a:prstGeom prst="rect">
              <a:avLst/>
            </a:prstGeom>
            <a:ln w="0">
              <a:noFill/>
            </a:ln>
          </p:spPr>
        </p:pic>
        <p:pic>
          <p:nvPicPr>
            <p:cNvPr id="528" name="object 8" descr=""/>
            <p:cNvPicPr/>
            <p:nvPr/>
          </p:nvPicPr>
          <p:blipFill>
            <a:blip r:embed="rId5"/>
            <a:stretch/>
          </p:blipFill>
          <p:spPr>
            <a:xfrm>
              <a:off x="5577840" y="5195160"/>
              <a:ext cx="878400" cy="512640"/>
            </a:xfrm>
            <a:prstGeom prst="rect">
              <a:avLst/>
            </a:prstGeom>
            <a:ln w="0">
              <a:noFill/>
            </a:ln>
          </p:spPr>
        </p:pic>
        <p:pic>
          <p:nvPicPr>
            <p:cNvPr id="529" name="object 9" descr=""/>
            <p:cNvPicPr/>
            <p:nvPr/>
          </p:nvPicPr>
          <p:blipFill>
            <a:blip r:embed="rId6"/>
            <a:stretch/>
          </p:blipFill>
          <p:spPr>
            <a:xfrm>
              <a:off x="6278760" y="5195160"/>
              <a:ext cx="1655640" cy="512640"/>
            </a:xfrm>
            <a:prstGeom prst="rect">
              <a:avLst/>
            </a:prstGeom>
            <a:ln w="0">
              <a:noFill/>
            </a:ln>
          </p:spPr>
        </p:pic>
        <p:pic>
          <p:nvPicPr>
            <p:cNvPr id="530" name="object 10" descr=""/>
            <p:cNvPicPr/>
            <p:nvPr/>
          </p:nvPicPr>
          <p:blipFill>
            <a:blip r:embed="rId7"/>
            <a:stretch/>
          </p:blipFill>
          <p:spPr>
            <a:xfrm>
              <a:off x="7758720" y="5195160"/>
              <a:ext cx="1042920" cy="512640"/>
            </a:xfrm>
            <a:prstGeom prst="rect">
              <a:avLst/>
            </a:prstGeom>
            <a:ln w="0">
              <a:noFill/>
            </a:ln>
          </p:spPr>
        </p:pic>
        <p:pic>
          <p:nvPicPr>
            <p:cNvPr id="531" name="object 11" descr=""/>
            <p:cNvPicPr/>
            <p:nvPr/>
          </p:nvPicPr>
          <p:blipFill>
            <a:blip r:embed="rId8"/>
            <a:stretch/>
          </p:blipFill>
          <p:spPr>
            <a:xfrm>
              <a:off x="850320" y="5469480"/>
              <a:ext cx="795960" cy="512640"/>
            </a:xfrm>
            <a:prstGeom prst="rect">
              <a:avLst/>
            </a:prstGeom>
            <a:ln w="0">
              <a:noFill/>
            </a:ln>
          </p:spPr>
        </p:pic>
        <p:pic>
          <p:nvPicPr>
            <p:cNvPr id="532" name="object 12" descr=""/>
            <p:cNvPicPr/>
            <p:nvPr/>
          </p:nvPicPr>
          <p:blipFill>
            <a:blip r:embed="rId9"/>
            <a:stretch/>
          </p:blipFill>
          <p:spPr>
            <a:xfrm>
              <a:off x="1424880" y="5469480"/>
              <a:ext cx="443880" cy="512640"/>
            </a:xfrm>
            <a:prstGeom prst="rect">
              <a:avLst/>
            </a:prstGeom>
            <a:ln w="0">
              <a:noFill/>
            </a:ln>
          </p:spPr>
        </p:pic>
        <p:pic>
          <p:nvPicPr>
            <p:cNvPr id="533" name="object 13" descr=""/>
            <p:cNvPicPr/>
            <p:nvPr/>
          </p:nvPicPr>
          <p:blipFill>
            <a:blip r:embed="rId10"/>
            <a:stretch/>
          </p:blipFill>
          <p:spPr>
            <a:xfrm>
              <a:off x="1647360" y="5469480"/>
              <a:ext cx="1417680" cy="512640"/>
            </a:xfrm>
            <a:prstGeom prst="rect">
              <a:avLst/>
            </a:prstGeom>
            <a:ln w="0">
              <a:noFill/>
            </a:ln>
          </p:spPr>
        </p:pic>
        <p:pic>
          <p:nvPicPr>
            <p:cNvPr id="534" name="object 14" descr=""/>
            <p:cNvPicPr/>
            <p:nvPr/>
          </p:nvPicPr>
          <p:blipFill>
            <a:blip r:embed="rId11"/>
            <a:stretch/>
          </p:blipFill>
          <p:spPr>
            <a:xfrm>
              <a:off x="2845440" y="5469480"/>
              <a:ext cx="442440" cy="512640"/>
            </a:xfrm>
            <a:prstGeom prst="rect">
              <a:avLst/>
            </a:prstGeom>
            <a:ln w="0">
              <a:noFill/>
            </a:ln>
          </p:spPr>
        </p:pic>
        <p:pic>
          <p:nvPicPr>
            <p:cNvPr id="535" name="object 15" descr=""/>
            <p:cNvPicPr/>
            <p:nvPr/>
          </p:nvPicPr>
          <p:blipFill>
            <a:blip r:embed="rId12"/>
            <a:stretch/>
          </p:blipFill>
          <p:spPr>
            <a:xfrm>
              <a:off x="3067920" y="5469480"/>
              <a:ext cx="1201320" cy="512640"/>
            </a:xfrm>
            <a:prstGeom prst="rect">
              <a:avLst/>
            </a:prstGeom>
            <a:ln w="0">
              <a:noFill/>
            </a:ln>
          </p:spPr>
        </p:pic>
        <p:pic>
          <p:nvPicPr>
            <p:cNvPr id="536" name="object 16" descr=""/>
            <p:cNvPicPr/>
            <p:nvPr/>
          </p:nvPicPr>
          <p:blipFill>
            <a:blip r:embed="rId13"/>
            <a:stretch/>
          </p:blipFill>
          <p:spPr>
            <a:xfrm>
              <a:off x="4047840" y="5469480"/>
              <a:ext cx="729000" cy="512640"/>
            </a:xfrm>
            <a:prstGeom prst="rect">
              <a:avLst/>
            </a:prstGeom>
            <a:ln w="0">
              <a:noFill/>
            </a:ln>
          </p:spPr>
        </p:pic>
        <p:pic>
          <p:nvPicPr>
            <p:cNvPr id="537" name="object 17" descr=""/>
            <p:cNvPicPr/>
            <p:nvPr/>
          </p:nvPicPr>
          <p:blipFill>
            <a:blip r:embed="rId14"/>
            <a:stretch/>
          </p:blipFill>
          <p:spPr>
            <a:xfrm>
              <a:off x="4555080" y="5469480"/>
              <a:ext cx="861480" cy="512640"/>
            </a:xfrm>
            <a:prstGeom prst="rect">
              <a:avLst/>
            </a:prstGeom>
            <a:ln w="0">
              <a:noFill/>
            </a:ln>
          </p:spPr>
        </p:pic>
        <p:pic>
          <p:nvPicPr>
            <p:cNvPr id="538" name="object 18" descr=""/>
            <p:cNvPicPr/>
            <p:nvPr/>
          </p:nvPicPr>
          <p:blipFill>
            <a:blip r:embed="rId15"/>
            <a:stretch/>
          </p:blipFill>
          <p:spPr>
            <a:xfrm>
              <a:off x="5195160" y="5469480"/>
              <a:ext cx="730440" cy="512640"/>
            </a:xfrm>
            <a:prstGeom prst="rect">
              <a:avLst/>
            </a:prstGeom>
            <a:ln w="0">
              <a:noFill/>
            </a:ln>
          </p:spPr>
        </p:pic>
        <p:pic>
          <p:nvPicPr>
            <p:cNvPr id="539" name="object 19" descr=""/>
            <p:cNvPicPr/>
            <p:nvPr/>
          </p:nvPicPr>
          <p:blipFill>
            <a:blip r:embed="rId16"/>
            <a:stretch/>
          </p:blipFill>
          <p:spPr>
            <a:xfrm>
              <a:off x="5704200" y="5469480"/>
              <a:ext cx="1564200" cy="512640"/>
            </a:xfrm>
            <a:prstGeom prst="rect">
              <a:avLst/>
            </a:prstGeom>
            <a:ln w="0">
              <a:noFill/>
            </a:ln>
          </p:spPr>
        </p:pic>
        <p:pic>
          <p:nvPicPr>
            <p:cNvPr id="540" name="object 20" descr=""/>
            <p:cNvPicPr/>
            <p:nvPr/>
          </p:nvPicPr>
          <p:blipFill>
            <a:blip r:embed="rId17"/>
            <a:stretch/>
          </p:blipFill>
          <p:spPr>
            <a:xfrm>
              <a:off x="7047000" y="5469480"/>
              <a:ext cx="590400" cy="512640"/>
            </a:xfrm>
            <a:prstGeom prst="rect">
              <a:avLst/>
            </a:prstGeom>
            <a:ln w="0">
              <a:noFill/>
            </a:ln>
          </p:spPr>
        </p:pic>
        <p:pic>
          <p:nvPicPr>
            <p:cNvPr id="541" name="object 21" descr=""/>
            <p:cNvPicPr/>
            <p:nvPr/>
          </p:nvPicPr>
          <p:blipFill>
            <a:blip r:embed="rId18"/>
            <a:stretch/>
          </p:blipFill>
          <p:spPr>
            <a:xfrm>
              <a:off x="7415640" y="5469480"/>
              <a:ext cx="1021680" cy="512640"/>
            </a:xfrm>
            <a:prstGeom prst="rect">
              <a:avLst/>
            </a:prstGeom>
            <a:ln w="0">
              <a:noFill/>
            </a:ln>
          </p:spPr>
        </p:pic>
        <p:pic>
          <p:nvPicPr>
            <p:cNvPr id="542" name="object 22" descr=""/>
            <p:cNvPicPr/>
            <p:nvPr/>
          </p:nvPicPr>
          <p:blipFill>
            <a:blip r:embed="rId19"/>
            <a:stretch/>
          </p:blipFill>
          <p:spPr>
            <a:xfrm>
              <a:off x="8215920" y="5469480"/>
              <a:ext cx="585720" cy="512640"/>
            </a:xfrm>
            <a:prstGeom prst="rect">
              <a:avLst/>
            </a:prstGeom>
            <a:ln w="0">
              <a:noFill/>
            </a:ln>
          </p:spPr>
        </p:pic>
        <p:pic>
          <p:nvPicPr>
            <p:cNvPr id="543" name="object 23" descr=""/>
            <p:cNvPicPr/>
            <p:nvPr/>
          </p:nvPicPr>
          <p:blipFill>
            <a:blip r:embed="rId20"/>
            <a:stretch/>
          </p:blipFill>
          <p:spPr>
            <a:xfrm>
              <a:off x="850320" y="5743800"/>
              <a:ext cx="939240" cy="512640"/>
            </a:xfrm>
            <a:prstGeom prst="rect">
              <a:avLst/>
            </a:prstGeom>
            <a:ln w="0">
              <a:noFill/>
            </a:ln>
          </p:spPr>
        </p:pic>
        <p:pic>
          <p:nvPicPr>
            <p:cNvPr id="544" name="object 24" descr=""/>
            <p:cNvPicPr/>
            <p:nvPr/>
          </p:nvPicPr>
          <p:blipFill>
            <a:blip r:embed="rId21"/>
            <a:stretch/>
          </p:blipFill>
          <p:spPr>
            <a:xfrm>
              <a:off x="1563480" y="5743800"/>
              <a:ext cx="584280" cy="512640"/>
            </a:xfrm>
            <a:prstGeom prst="rect">
              <a:avLst/>
            </a:prstGeom>
            <a:ln w="0">
              <a:noFill/>
            </a:ln>
          </p:spPr>
        </p:pic>
        <p:pic>
          <p:nvPicPr>
            <p:cNvPr id="545" name="object 25" descr=""/>
            <p:cNvPicPr/>
            <p:nvPr/>
          </p:nvPicPr>
          <p:blipFill>
            <a:blip r:embed="rId22"/>
            <a:stretch/>
          </p:blipFill>
          <p:spPr>
            <a:xfrm>
              <a:off x="1923120" y="5743800"/>
              <a:ext cx="1504800" cy="512640"/>
            </a:xfrm>
            <a:prstGeom prst="rect">
              <a:avLst/>
            </a:prstGeom>
            <a:ln w="0">
              <a:noFill/>
            </a:ln>
          </p:spPr>
        </p:pic>
        <p:pic>
          <p:nvPicPr>
            <p:cNvPr id="546" name="object 26" descr=""/>
            <p:cNvPicPr/>
            <p:nvPr/>
          </p:nvPicPr>
          <p:blipFill>
            <a:blip r:embed="rId23"/>
            <a:stretch/>
          </p:blipFill>
          <p:spPr>
            <a:xfrm>
              <a:off x="3203280" y="5743800"/>
              <a:ext cx="584280" cy="512640"/>
            </a:xfrm>
            <a:prstGeom prst="rect">
              <a:avLst/>
            </a:prstGeom>
            <a:ln w="0">
              <a:noFill/>
            </a:ln>
          </p:spPr>
        </p:pic>
        <p:pic>
          <p:nvPicPr>
            <p:cNvPr id="547" name="object 27" descr=""/>
            <p:cNvPicPr/>
            <p:nvPr/>
          </p:nvPicPr>
          <p:blipFill>
            <a:blip r:embed="rId24"/>
            <a:stretch/>
          </p:blipFill>
          <p:spPr>
            <a:xfrm>
              <a:off x="3563280" y="5743800"/>
              <a:ext cx="1565640" cy="512640"/>
            </a:xfrm>
            <a:prstGeom prst="rect">
              <a:avLst/>
            </a:prstGeom>
            <a:ln w="0">
              <a:noFill/>
            </a:ln>
          </p:spPr>
        </p:pic>
        <p:pic>
          <p:nvPicPr>
            <p:cNvPr id="548" name="object 28" descr=""/>
            <p:cNvPicPr/>
            <p:nvPr/>
          </p:nvPicPr>
          <p:blipFill>
            <a:blip r:embed="rId25"/>
            <a:stretch/>
          </p:blipFill>
          <p:spPr>
            <a:xfrm>
              <a:off x="4905720" y="5743800"/>
              <a:ext cx="1600560" cy="512640"/>
            </a:xfrm>
            <a:prstGeom prst="rect">
              <a:avLst/>
            </a:prstGeom>
            <a:ln w="0">
              <a:noFill/>
            </a:ln>
          </p:spPr>
        </p:pic>
      </p:grpSp>
      <p:sp>
        <p:nvSpPr>
          <p:cNvPr id="549" name="object 29"/>
          <p:cNvSpPr/>
          <p:nvPr/>
        </p:nvSpPr>
        <p:spPr>
          <a:xfrm>
            <a:off x="653760" y="969480"/>
            <a:ext cx="8000640" cy="5670000"/>
          </a:xfrm>
          <a:prstGeom prst="rect">
            <a:avLst/>
          </a:prstGeom>
          <a:noFill/>
          <a:ln w="0">
            <a:noFill/>
          </a:ln>
        </p:spPr>
        <p:style>
          <a:lnRef idx="0"/>
          <a:fillRef idx="0"/>
          <a:effectRef idx="0"/>
          <a:fontRef idx="minor"/>
        </p:style>
        <p:txBody>
          <a:bodyPr lIns="0" rIns="0" tIns="12600" bIns="0" anchor="t">
            <a:spAutoFit/>
          </a:bodyPr>
          <a:p>
            <a:pPr marL="339840" indent="-326880">
              <a:lnSpc>
                <a:spcPct val="100000"/>
              </a:lnSpc>
              <a:spcBef>
                <a:spcPts val="99"/>
              </a:spcBef>
              <a:buClr>
                <a:srgbClr val="99ff99"/>
              </a:buClr>
              <a:buFont typeface="Wingdings" charset="2"/>
              <a:buChar char=""/>
              <a:tabLst>
                <a:tab algn="l" pos="339840"/>
                <a:tab algn="l" pos="751680"/>
                <a:tab algn="l" pos="2271240"/>
                <a:tab algn="l" pos="2685960"/>
                <a:tab algn="l" pos="3919320"/>
                <a:tab algn="l" pos="4335120"/>
                <a:tab algn="l" pos="5370120"/>
                <a:tab algn="l" pos="5901120"/>
                <a:tab algn="l" pos="6434280"/>
              </a:tabLst>
            </a:pPr>
            <a:r>
              <a:rPr b="0" lang="x-none" sz="1800" spc="-26" strike="noStrike">
                <a:solidFill>
                  <a:srgbClr val="ffffff"/>
                </a:solidFill>
                <a:latin typeface="Verdana"/>
                <a:ea typeface="DejaVu Sans"/>
              </a:rPr>
              <a:t>As</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agrupacións</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de</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produtos,</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en</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relación</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coa</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súa</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trazabilidade,</a:t>
            </a:r>
            <a:endParaRPr b="0" lang="af-NA" sz="1800" spc="-1" strike="noStrike">
              <a:latin typeface="Arial"/>
            </a:endParaRPr>
          </a:p>
          <a:p>
            <a:pPr marL="339840">
              <a:lnSpc>
                <a:spcPct val="100000"/>
              </a:lnSpc>
              <a:buNone/>
              <a:tabLst>
                <a:tab algn="l" pos="339840"/>
                <a:tab algn="l" pos="751680"/>
                <a:tab algn="l" pos="2271240"/>
                <a:tab algn="l" pos="2685960"/>
                <a:tab algn="l" pos="3919320"/>
                <a:tab algn="l" pos="4335120"/>
                <a:tab algn="l" pos="5370120"/>
                <a:tab algn="l" pos="5901120"/>
                <a:tab algn="l" pos="6434280"/>
              </a:tabLst>
            </a:pPr>
            <a:r>
              <a:rPr b="0" lang="x-none" sz="1800" spc="-1" strike="noStrike">
                <a:solidFill>
                  <a:srgbClr val="ffffff"/>
                </a:solidFill>
                <a:latin typeface="Verdana"/>
                <a:ea typeface="DejaVu Sans"/>
              </a:rPr>
              <a:t>pódense</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realizar</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en</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base</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aos</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criterios</a:t>
            </a:r>
            <a:r>
              <a:rPr b="0" lang="x-none" sz="1800" spc="-32" strike="noStrike">
                <a:solidFill>
                  <a:srgbClr val="ffffff"/>
                </a:solidFill>
                <a:latin typeface="Verdana"/>
                <a:ea typeface="DejaVu Sans"/>
              </a:rPr>
              <a:t> </a:t>
            </a:r>
            <a:r>
              <a:rPr b="0" lang="x-none" sz="1800" spc="-26" strike="noStrike">
                <a:solidFill>
                  <a:srgbClr val="ffffff"/>
                </a:solidFill>
                <a:latin typeface="Verdana"/>
                <a:ea typeface="DejaVu Sans"/>
              </a:rPr>
              <a:t>de:</a:t>
            </a:r>
            <a:endParaRPr b="0" lang="af-NA" sz="1800" spc="-1" strike="noStrike">
              <a:latin typeface="Arial"/>
            </a:endParaRPr>
          </a:p>
          <a:p>
            <a:pPr lvl="1" marL="1082520" indent="-228600">
              <a:lnSpc>
                <a:spcPct val="100000"/>
              </a:lnSpc>
              <a:spcBef>
                <a:spcPts val="1400"/>
              </a:spcBef>
              <a:buClr>
                <a:srgbClr val="99ff99"/>
              </a:buClr>
              <a:buFont typeface="Arial MT"/>
              <a:buChar char="•"/>
              <a:tabLst>
                <a:tab algn="l" pos="1082520"/>
              </a:tabLst>
            </a:pPr>
            <a:r>
              <a:rPr b="0" lang="x-none" sz="1600" spc="-1" strike="noStrike">
                <a:solidFill>
                  <a:srgbClr val="ffffff"/>
                </a:solidFill>
                <a:latin typeface="Verdana"/>
                <a:ea typeface="DejaVu Sans"/>
              </a:rPr>
              <a:t>Período</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72" strike="noStrike">
                <a:solidFill>
                  <a:srgbClr val="ffffff"/>
                </a:solidFill>
                <a:latin typeface="Verdana"/>
                <a:ea typeface="DejaVu Sans"/>
              </a:rPr>
              <a:t> </a:t>
            </a:r>
            <a:r>
              <a:rPr b="0" lang="x-none" sz="1600" spc="-12" strike="noStrike">
                <a:solidFill>
                  <a:srgbClr val="ffffff"/>
                </a:solidFill>
                <a:latin typeface="Verdana"/>
                <a:ea typeface="DejaVu Sans"/>
              </a:rPr>
              <a:t>tempo.</a:t>
            </a:r>
            <a:endParaRPr b="0" lang="af-NA" sz="1600" spc="-1" strike="noStrike">
              <a:latin typeface="Arial"/>
            </a:endParaRPr>
          </a:p>
          <a:p>
            <a:pPr lvl="1" marL="1082520" indent="-228600">
              <a:lnSpc>
                <a:spcPct val="100000"/>
              </a:lnSpc>
              <a:spcBef>
                <a:spcPts val="1406"/>
              </a:spcBef>
              <a:buClr>
                <a:srgbClr val="99ff99"/>
              </a:buClr>
              <a:buFont typeface="Arial MT"/>
              <a:buChar char="•"/>
              <a:tabLst>
                <a:tab algn="l" pos="1082520"/>
              </a:tabLst>
            </a:pPr>
            <a:r>
              <a:rPr b="0" lang="x-none" sz="1600" spc="-1" strike="noStrike">
                <a:solidFill>
                  <a:srgbClr val="ffffff"/>
                </a:solidFill>
                <a:latin typeface="Verdana"/>
                <a:ea typeface="DejaVu Sans"/>
              </a:rPr>
              <a:t>Liña</a:t>
            </a:r>
            <a:r>
              <a:rPr b="0" lang="x-none" sz="1600" spc="-21"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32" strike="noStrike">
                <a:solidFill>
                  <a:srgbClr val="ffffff"/>
                </a:solidFill>
                <a:latin typeface="Verdana"/>
                <a:ea typeface="DejaVu Sans"/>
              </a:rPr>
              <a:t> </a:t>
            </a:r>
            <a:r>
              <a:rPr b="0" lang="x-none" sz="1600" spc="-12" strike="noStrike">
                <a:solidFill>
                  <a:srgbClr val="ffffff"/>
                </a:solidFill>
                <a:latin typeface="Verdana"/>
                <a:ea typeface="DejaVu Sans"/>
              </a:rPr>
              <a:t>produción.</a:t>
            </a:r>
            <a:endParaRPr b="0" lang="af-NA" sz="1600" spc="-1" strike="noStrike">
              <a:latin typeface="Arial"/>
            </a:endParaRPr>
          </a:p>
          <a:p>
            <a:pPr lvl="1" marL="1082520" indent="-228600">
              <a:lnSpc>
                <a:spcPct val="100000"/>
              </a:lnSpc>
              <a:spcBef>
                <a:spcPts val="1395"/>
              </a:spcBef>
              <a:buClr>
                <a:srgbClr val="99ff99"/>
              </a:buClr>
              <a:buFont typeface="Arial MT"/>
              <a:buChar char="•"/>
              <a:tabLst>
                <a:tab algn="l" pos="1082520"/>
              </a:tabLst>
            </a:pPr>
            <a:r>
              <a:rPr b="0" lang="x-none" sz="1600" spc="-12" strike="noStrike">
                <a:solidFill>
                  <a:srgbClr val="ffffff"/>
                </a:solidFill>
                <a:latin typeface="Verdana"/>
                <a:ea typeface="DejaVu Sans"/>
              </a:rPr>
              <a:t>Parcela.</a:t>
            </a:r>
            <a:endParaRPr b="0" lang="af-NA" sz="1600" spc="-1" strike="noStrike">
              <a:latin typeface="Arial"/>
            </a:endParaRPr>
          </a:p>
          <a:p>
            <a:pPr lvl="1" marL="1082520" indent="-228600">
              <a:lnSpc>
                <a:spcPct val="100000"/>
              </a:lnSpc>
              <a:spcBef>
                <a:spcPts val="1406"/>
              </a:spcBef>
              <a:buClr>
                <a:srgbClr val="99ff99"/>
              </a:buClr>
              <a:buFont typeface="Arial MT"/>
              <a:buChar char="•"/>
              <a:tabLst>
                <a:tab algn="l" pos="1082520"/>
              </a:tabLst>
            </a:pPr>
            <a:r>
              <a:rPr b="0" lang="x-none" sz="1600" spc="-1" strike="noStrike">
                <a:solidFill>
                  <a:srgbClr val="ffffff"/>
                </a:solidFill>
                <a:latin typeface="Verdana"/>
                <a:ea typeface="DejaVu Sans"/>
              </a:rPr>
              <a:t>Lugar</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e</a:t>
            </a:r>
            <a:r>
              <a:rPr b="0" lang="x-none" sz="1600" spc="-32" strike="noStrike">
                <a:solidFill>
                  <a:srgbClr val="ffffff"/>
                </a:solidFill>
                <a:latin typeface="Verdana"/>
                <a:ea typeface="DejaVu Sans"/>
              </a:rPr>
              <a:t> </a:t>
            </a:r>
            <a:r>
              <a:rPr b="0" lang="x-none" sz="1600" spc="-1" strike="noStrike">
                <a:solidFill>
                  <a:srgbClr val="ffffff"/>
                </a:solidFill>
                <a:latin typeface="Verdana"/>
                <a:ea typeface="DejaVu Sans"/>
              </a:rPr>
              <a:t>data</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32" strike="noStrike">
                <a:solidFill>
                  <a:srgbClr val="ffffff"/>
                </a:solidFill>
                <a:latin typeface="Verdana"/>
                <a:ea typeface="DejaVu Sans"/>
              </a:rPr>
              <a:t> </a:t>
            </a:r>
            <a:r>
              <a:rPr b="0" lang="x-none" sz="1600" spc="-12" strike="noStrike">
                <a:solidFill>
                  <a:srgbClr val="ffffff"/>
                </a:solidFill>
                <a:latin typeface="Verdana"/>
                <a:ea typeface="DejaVu Sans"/>
              </a:rPr>
              <a:t>obtención.</a:t>
            </a:r>
            <a:endParaRPr b="0" lang="af-NA" sz="1600" spc="-1" strike="noStrike">
              <a:latin typeface="Arial"/>
            </a:endParaRPr>
          </a:p>
          <a:p>
            <a:pPr lvl="1" marL="1082520" indent="-228600">
              <a:lnSpc>
                <a:spcPct val="100000"/>
              </a:lnSpc>
              <a:spcBef>
                <a:spcPts val="1406"/>
              </a:spcBef>
              <a:buClr>
                <a:srgbClr val="99ff99"/>
              </a:buClr>
              <a:buFont typeface="Arial MT"/>
              <a:buChar char="•"/>
              <a:tabLst>
                <a:tab algn="l" pos="1082520"/>
              </a:tabLst>
            </a:pPr>
            <a:r>
              <a:rPr b="0" lang="x-none" sz="1600" spc="-1" strike="noStrike">
                <a:solidFill>
                  <a:srgbClr val="ffffff"/>
                </a:solidFill>
                <a:latin typeface="Verdana"/>
                <a:ea typeface="DejaVu Sans"/>
              </a:rPr>
              <a:t>Expedición:</a:t>
            </a:r>
            <a:r>
              <a:rPr b="0" lang="x-none" sz="1600" spc="-35" strike="noStrike">
                <a:solidFill>
                  <a:srgbClr val="ffffff"/>
                </a:solidFill>
                <a:latin typeface="Verdana"/>
                <a:ea typeface="DejaVu Sans"/>
              </a:rPr>
              <a:t> </a:t>
            </a:r>
            <a:r>
              <a:rPr b="0" lang="x-none" sz="1600" spc="-1" strike="noStrike">
                <a:solidFill>
                  <a:srgbClr val="ffffff"/>
                </a:solidFill>
                <a:latin typeface="Verdana"/>
                <a:ea typeface="DejaVu Sans"/>
              </a:rPr>
              <a:t>reagrupación</a:t>
            </a:r>
            <a:r>
              <a:rPr b="0" lang="x-none" sz="1600" spc="-35"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75" strike="noStrike">
                <a:solidFill>
                  <a:srgbClr val="ffffff"/>
                </a:solidFill>
                <a:latin typeface="Verdana"/>
                <a:ea typeface="DejaVu Sans"/>
              </a:rPr>
              <a:t> </a:t>
            </a:r>
            <a:r>
              <a:rPr b="0" lang="x-none" sz="1600" spc="-12" strike="noStrike">
                <a:solidFill>
                  <a:srgbClr val="ffffff"/>
                </a:solidFill>
                <a:latin typeface="Verdana"/>
                <a:ea typeface="DejaVu Sans"/>
              </a:rPr>
              <a:t>produtos.</a:t>
            </a:r>
            <a:endParaRPr b="0" lang="af-NA" sz="1600" spc="-1" strike="noStrike">
              <a:latin typeface="Arial"/>
            </a:endParaRPr>
          </a:p>
          <a:p>
            <a:pPr marL="339840" indent="-326880">
              <a:lnSpc>
                <a:spcPct val="100000"/>
              </a:lnSpc>
              <a:spcBef>
                <a:spcPts val="1395"/>
              </a:spcBef>
              <a:buClr>
                <a:srgbClr val="99ff99"/>
              </a:buClr>
              <a:buFont typeface="Wingdings" charset="2"/>
              <a:buChar char=""/>
              <a:tabLst>
                <a:tab algn="l" pos="339840"/>
                <a:tab algn="l" pos="684360"/>
                <a:tab algn="l" pos="1719720"/>
                <a:tab algn="l" pos="2282040"/>
                <a:tab algn="l" pos="3832200"/>
                <a:tab algn="l" pos="5208840"/>
                <a:tab algn="l" pos="5511960"/>
                <a:tab algn="l" pos="6259320"/>
                <a:tab algn="l" pos="6705720"/>
                <a:tab algn="l" pos="7842960"/>
              </a:tabLst>
            </a:pPr>
            <a:r>
              <a:rPr b="0" lang="x-none" sz="1800" spc="-52" strike="noStrike">
                <a:solidFill>
                  <a:srgbClr val="ffffff"/>
                </a:solidFill>
                <a:latin typeface="Verdana"/>
                <a:ea typeface="DejaVu Sans"/>
              </a:rPr>
              <a:t>O</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tamaño</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das</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agrupacións</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condiciona</a:t>
            </a:r>
            <a:r>
              <a:rPr b="0" lang="x-none" sz="1800" spc="-1" strike="noStrike">
                <a:solidFill>
                  <a:srgbClr val="ffffff"/>
                </a:solidFill>
                <a:latin typeface="Verdana"/>
                <a:ea typeface="DejaVu Sans"/>
              </a:rPr>
              <a:t>	</a:t>
            </a:r>
            <a:r>
              <a:rPr b="0" lang="x-none" sz="1800" spc="-52" strike="noStrike">
                <a:solidFill>
                  <a:srgbClr val="ffffff"/>
                </a:solidFill>
                <a:latin typeface="Verdana"/>
                <a:ea typeface="DejaVu Sans"/>
              </a:rPr>
              <a:t>o</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resto</a:t>
            </a:r>
            <a:r>
              <a:rPr b="0" lang="x-none" sz="1800" spc="-1" strike="noStrike">
                <a:solidFill>
                  <a:srgbClr val="ffffff"/>
                </a:solidFill>
                <a:latin typeface="Verdana"/>
                <a:ea typeface="DejaVu Sans"/>
              </a:rPr>
              <a:t>	</a:t>
            </a:r>
            <a:r>
              <a:rPr b="0" lang="x-none" sz="1800" spc="-26" strike="noStrike">
                <a:solidFill>
                  <a:srgbClr val="ffffff"/>
                </a:solidFill>
                <a:latin typeface="Verdana"/>
                <a:ea typeface="DejaVu Sans"/>
              </a:rPr>
              <a:t>do</a:t>
            </a:r>
            <a:r>
              <a:rPr b="0" lang="x-none" sz="1800" spc="-1" strike="noStrike">
                <a:solidFill>
                  <a:srgbClr val="ffffff"/>
                </a:solidFill>
                <a:latin typeface="Verdana"/>
                <a:ea typeface="DejaVu Sans"/>
              </a:rPr>
              <a:t>	</a:t>
            </a:r>
            <a:r>
              <a:rPr b="0" lang="x-none" sz="1800" spc="-12" strike="noStrike">
                <a:solidFill>
                  <a:srgbClr val="ffffff"/>
                </a:solidFill>
                <a:latin typeface="Verdana"/>
                <a:ea typeface="DejaVu Sans"/>
              </a:rPr>
              <a:t>proceso.</a:t>
            </a:r>
            <a:r>
              <a:rPr b="0" lang="x-none" sz="1800" spc="-1" strike="noStrike">
                <a:solidFill>
                  <a:srgbClr val="ffffff"/>
                </a:solidFill>
                <a:latin typeface="Verdana"/>
                <a:ea typeface="DejaVu Sans"/>
              </a:rPr>
              <a:t>	</a:t>
            </a:r>
            <a:r>
              <a:rPr b="0" lang="x-none" sz="1800" spc="-52" strike="noStrike">
                <a:solidFill>
                  <a:srgbClr val="ffffff"/>
                </a:solidFill>
                <a:latin typeface="Verdana"/>
                <a:ea typeface="DejaVu Sans"/>
              </a:rPr>
              <a:t>É</a:t>
            </a:r>
            <a:endParaRPr b="0" lang="af-NA" sz="1800" spc="-1" strike="noStrike">
              <a:latin typeface="Arial"/>
            </a:endParaRPr>
          </a:p>
          <a:p>
            <a:pPr marL="339840">
              <a:lnSpc>
                <a:spcPct val="100000"/>
              </a:lnSpc>
              <a:buNone/>
              <a:tabLst>
                <a:tab algn="l" pos="339840"/>
                <a:tab algn="l" pos="684360"/>
                <a:tab algn="l" pos="1719720"/>
                <a:tab algn="l" pos="2282040"/>
                <a:tab algn="l" pos="3832200"/>
                <a:tab algn="l" pos="5208840"/>
                <a:tab algn="l" pos="5511960"/>
                <a:tab algn="l" pos="6259320"/>
                <a:tab algn="l" pos="6705720"/>
                <a:tab algn="l" pos="7842960"/>
              </a:tabLst>
            </a:pPr>
            <a:r>
              <a:rPr b="0" lang="x-none" sz="1800" spc="-1" strike="noStrike">
                <a:solidFill>
                  <a:srgbClr val="ffffff"/>
                </a:solidFill>
                <a:latin typeface="Verdana"/>
                <a:ea typeface="DejaVu Sans"/>
              </a:rPr>
              <a:t>importante</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respectar</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definición</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21" strike="noStrike">
                <a:solidFill>
                  <a:srgbClr val="ffffff"/>
                </a:solidFill>
                <a:latin typeface="Verdana"/>
                <a:ea typeface="DejaVu Sans"/>
              </a:rPr>
              <a:t> </a:t>
            </a:r>
            <a:r>
              <a:rPr b="0" lang="x-none" sz="1800" spc="-12" strike="noStrike">
                <a:solidFill>
                  <a:srgbClr val="ffffff"/>
                </a:solidFill>
                <a:latin typeface="Verdana"/>
                <a:ea typeface="DejaVu Sans"/>
              </a:rPr>
              <a:t>lote.</a:t>
            </a:r>
            <a:endParaRPr b="0" lang="af-NA" sz="1800" spc="-1" strike="noStrike">
              <a:latin typeface="Arial"/>
            </a:endParaRPr>
          </a:p>
          <a:p>
            <a:pPr marL="339840" indent="-327600" algn="just">
              <a:lnSpc>
                <a:spcPct val="100000"/>
              </a:lnSpc>
              <a:spcBef>
                <a:spcPts val="1406"/>
              </a:spcBef>
              <a:buClr>
                <a:srgbClr val="99ff99"/>
              </a:buClr>
              <a:buFont typeface="Wingdings" charset="2"/>
              <a:buChar char=""/>
              <a:tabLst>
                <a:tab algn="l" pos="339840"/>
              </a:tabLst>
            </a:pPr>
            <a:r>
              <a:rPr b="0" lang="x-none" sz="1800" spc="-1" strike="noStrike">
                <a:solidFill>
                  <a:srgbClr val="ffffff"/>
                </a:solidFill>
                <a:latin typeface="Verdana"/>
                <a:ea typeface="DejaVu Sans"/>
              </a:rPr>
              <a:t>Ningún</a:t>
            </a:r>
            <a:r>
              <a:rPr b="0" lang="x-none" sz="1800" spc="483" strike="noStrike">
                <a:solidFill>
                  <a:srgbClr val="ffffff"/>
                </a:solidFill>
                <a:latin typeface="Verdana"/>
                <a:ea typeface="DejaVu Sans"/>
              </a:rPr>
              <a:t> </a:t>
            </a:r>
            <a:r>
              <a:rPr b="0" lang="x-none" sz="1800" spc="-1" strike="noStrike">
                <a:solidFill>
                  <a:srgbClr val="ffffff"/>
                </a:solidFill>
                <a:latin typeface="Verdana"/>
                <a:ea typeface="DejaVu Sans"/>
              </a:rPr>
              <a:t>sistema</a:t>
            </a:r>
            <a:r>
              <a:rPr b="0" lang="x-none" sz="1800" spc="488"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477" strike="noStrike">
                <a:solidFill>
                  <a:srgbClr val="ffffff"/>
                </a:solidFill>
                <a:latin typeface="Verdana"/>
                <a:ea typeface="DejaVu Sans"/>
              </a:rPr>
              <a:t> </a:t>
            </a:r>
            <a:r>
              <a:rPr b="0" lang="x-none" sz="1800" spc="-1" strike="noStrike">
                <a:solidFill>
                  <a:srgbClr val="ffffff"/>
                </a:solidFill>
                <a:latin typeface="Verdana"/>
                <a:ea typeface="DejaVu Sans"/>
              </a:rPr>
              <a:t>identificación,</a:t>
            </a:r>
            <a:r>
              <a:rPr b="0" lang="x-none" sz="1800" spc="-72" strike="noStrike">
                <a:solidFill>
                  <a:srgbClr val="ffffff"/>
                </a:solidFill>
                <a:latin typeface="Verdana"/>
                <a:ea typeface="DejaVu Sans"/>
              </a:rPr>
              <a:t>  </a:t>
            </a:r>
            <a:r>
              <a:rPr b="0" lang="x-none" sz="1800" spc="-1" strike="noStrike">
                <a:solidFill>
                  <a:srgbClr val="ffffff"/>
                </a:solidFill>
                <a:latin typeface="Verdana"/>
                <a:ea typeface="DejaVu Sans"/>
              </a:rPr>
              <a:t>en</a:t>
            </a:r>
            <a:r>
              <a:rPr b="0" lang="x-none" sz="1800" spc="488" strike="noStrike">
                <a:solidFill>
                  <a:srgbClr val="ffffff"/>
                </a:solidFill>
                <a:latin typeface="Verdana"/>
                <a:ea typeface="DejaVu Sans"/>
              </a:rPr>
              <a:t> </a:t>
            </a:r>
            <a:r>
              <a:rPr b="0" lang="x-none" sz="1800" spc="-1" strike="noStrike">
                <a:solidFill>
                  <a:srgbClr val="ffffff"/>
                </a:solidFill>
                <a:latin typeface="Verdana"/>
                <a:ea typeface="DejaVu Sans"/>
              </a:rPr>
              <a:t>termos</a:t>
            </a:r>
            <a:r>
              <a:rPr b="0" lang="x-none" sz="1800" spc="483" strike="noStrike">
                <a:solidFill>
                  <a:srgbClr val="ffffff"/>
                </a:solidFill>
                <a:latin typeface="Verdana"/>
                <a:ea typeface="DejaVu Sans"/>
              </a:rPr>
              <a:t> </a:t>
            </a:r>
            <a:r>
              <a:rPr b="0" lang="x-none" sz="1800" spc="-1" strike="noStrike">
                <a:solidFill>
                  <a:srgbClr val="ffffff"/>
                </a:solidFill>
                <a:latin typeface="Verdana"/>
                <a:ea typeface="DejaVu Sans"/>
              </a:rPr>
              <a:t>absolutos,</a:t>
            </a:r>
            <a:r>
              <a:rPr b="0" lang="x-none" sz="1800" spc="-72" strike="noStrike">
                <a:solidFill>
                  <a:srgbClr val="ffffff"/>
                </a:solidFill>
                <a:latin typeface="Verdana"/>
                <a:ea typeface="DejaVu Sans"/>
              </a:rPr>
              <a:t>  </a:t>
            </a:r>
            <a:r>
              <a:rPr b="0" lang="x-none" sz="1800" spc="-12" strike="noStrike">
                <a:solidFill>
                  <a:srgbClr val="ffffff"/>
                </a:solidFill>
                <a:latin typeface="Verdana"/>
                <a:ea typeface="DejaVu Sans"/>
              </a:rPr>
              <a:t>resulta </a:t>
            </a:r>
            <a:r>
              <a:rPr b="0" lang="x-none" sz="1800" spc="-1" strike="noStrike">
                <a:solidFill>
                  <a:srgbClr val="ffffff"/>
                </a:solidFill>
                <a:latin typeface="Verdana"/>
                <a:ea typeface="DejaVu Sans"/>
              </a:rPr>
              <a:t>axeitado</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para</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todas</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cada</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unha</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das</a:t>
            </a:r>
            <a:r>
              <a:rPr b="0" lang="x-none" sz="1800" spc="-26" strike="noStrike">
                <a:solidFill>
                  <a:srgbClr val="ffffff"/>
                </a:solidFill>
                <a:latin typeface="Verdana"/>
                <a:ea typeface="DejaVu Sans"/>
              </a:rPr>
              <a:t> </a:t>
            </a:r>
            <a:r>
              <a:rPr b="0" lang="x-none" sz="1800" spc="-12" strike="noStrike">
                <a:solidFill>
                  <a:srgbClr val="ffffff"/>
                </a:solidFill>
                <a:latin typeface="Verdana"/>
                <a:ea typeface="DejaVu Sans"/>
              </a:rPr>
              <a:t>circunstancias.</a:t>
            </a:r>
            <a:endParaRPr b="0" lang="af-NA" sz="1800" spc="-1" strike="noStrike">
              <a:latin typeface="Arial"/>
            </a:endParaRPr>
          </a:p>
          <a:p>
            <a:pPr marL="339840" indent="-327600" algn="just">
              <a:lnSpc>
                <a:spcPct val="100000"/>
              </a:lnSpc>
              <a:spcBef>
                <a:spcPts val="1395"/>
              </a:spcBef>
              <a:buClr>
                <a:srgbClr val="99ff99"/>
              </a:buClr>
              <a:buFont typeface="Wingdings" charset="2"/>
              <a:buChar char=""/>
              <a:tabLst>
                <a:tab algn="l" pos="339840"/>
              </a:tabLst>
            </a:pPr>
            <a:r>
              <a:rPr b="0" lang="x-none" sz="1800" spc="-1" strike="noStrike">
                <a:solidFill>
                  <a:srgbClr val="ffffff"/>
                </a:solidFill>
                <a:latin typeface="Verdana"/>
                <a:ea typeface="DejaVu Sans"/>
              </a:rPr>
              <a:t>Xeralmente,</a:t>
            </a:r>
            <a:r>
              <a:rPr b="0" lang="x-none" sz="1800" spc="347" strike="noStrike">
                <a:solidFill>
                  <a:srgbClr val="ffffff"/>
                </a:solidFill>
                <a:latin typeface="Verdana"/>
                <a:ea typeface="DejaVu Sans"/>
              </a:rPr>
              <a:t> </a:t>
            </a:r>
            <a:r>
              <a:rPr b="0" lang="x-none" sz="1800" spc="-1" strike="noStrike">
                <a:solidFill>
                  <a:srgbClr val="99ff66"/>
                </a:solidFill>
                <a:latin typeface="Verdana"/>
                <a:ea typeface="DejaVu Sans"/>
              </a:rPr>
              <a:t>canto</a:t>
            </a:r>
            <a:r>
              <a:rPr b="0" lang="x-none" sz="1800" spc="333" strike="noStrike">
                <a:solidFill>
                  <a:srgbClr val="99ff66"/>
                </a:solidFill>
                <a:latin typeface="Verdana"/>
                <a:ea typeface="DejaVu Sans"/>
              </a:rPr>
              <a:t> </a:t>
            </a:r>
            <a:r>
              <a:rPr b="0" lang="x-none" sz="1800" spc="-1" strike="noStrike">
                <a:solidFill>
                  <a:srgbClr val="99ff66"/>
                </a:solidFill>
                <a:latin typeface="Verdana"/>
                <a:ea typeface="DejaVu Sans"/>
              </a:rPr>
              <a:t>máis</a:t>
            </a:r>
            <a:r>
              <a:rPr b="0" lang="x-none" sz="1800" spc="333" strike="noStrike">
                <a:solidFill>
                  <a:srgbClr val="99ff66"/>
                </a:solidFill>
                <a:latin typeface="Verdana"/>
                <a:ea typeface="DejaVu Sans"/>
              </a:rPr>
              <a:t> </a:t>
            </a:r>
            <a:r>
              <a:rPr b="0" lang="x-none" sz="1800" spc="-1" strike="noStrike">
                <a:solidFill>
                  <a:srgbClr val="99ff66"/>
                </a:solidFill>
                <a:latin typeface="Verdana"/>
                <a:ea typeface="DejaVu Sans"/>
              </a:rPr>
              <a:t>reducida</a:t>
            </a:r>
            <a:r>
              <a:rPr b="0" lang="x-none" sz="1800" spc="341" strike="noStrike">
                <a:solidFill>
                  <a:srgbClr val="99ff66"/>
                </a:solidFill>
                <a:latin typeface="Verdana"/>
                <a:ea typeface="DejaVu Sans"/>
              </a:rPr>
              <a:t> </a:t>
            </a:r>
            <a:r>
              <a:rPr b="0" lang="x-none" sz="1800" spc="-1" strike="noStrike">
                <a:solidFill>
                  <a:srgbClr val="99ff66"/>
                </a:solidFill>
                <a:latin typeface="Verdana"/>
                <a:ea typeface="DejaVu Sans"/>
              </a:rPr>
              <a:t>sexa</a:t>
            </a:r>
            <a:r>
              <a:rPr b="0" lang="x-none" sz="1800" spc="341" strike="noStrike">
                <a:solidFill>
                  <a:srgbClr val="99ff66"/>
                </a:solidFill>
                <a:latin typeface="Verdana"/>
                <a:ea typeface="DejaVu Sans"/>
              </a:rPr>
              <a:t> </a:t>
            </a:r>
            <a:r>
              <a:rPr b="0" lang="x-none" sz="1800" spc="-1" strike="noStrike">
                <a:solidFill>
                  <a:srgbClr val="99ff66"/>
                </a:solidFill>
                <a:latin typeface="Verdana"/>
                <a:ea typeface="DejaVu Sans"/>
              </a:rPr>
              <a:t>unha</a:t>
            </a:r>
            <a:r>
              <a:rPr b="0" lang="x-none" sz="1800" spc="321" strike="noStrike">
                <a:solidFill>
                  <a:srgbClr val="99ff66"/>
                </a:solidFill>
                <a:latin typeface="Verdana"/>
                <a:ea typeface="DejaVu Sans"/>
              </a:rPr>
              <a:t> </a:t>
            </a:r>
            <a:r>
              <a:rPr b="0" lang="x-none" sz="1800" spc="-1" strike="noStrike">
                <a:solidFill>
                  <a:srgbClr val="99ff66"/>
                </a:solidFill>
                <a:latin typeface="Verdana"/>
                <a:ea typeface="DejaVu Sans"/>
              </a:rPr>
              <a:t>agrupación,</a:t>
            </a:r>
            <a:r>
              <a:rPr b="0" lang="x-none" sz="1800" spc="352" strike="noStrike">
                <a:solidFill>
                  <a:srgbClr val="99ff66"/>
                </a:solidFill>
                <a:latin typeface="Verdana"/>
                <a:ea typeface="DejaVu Sans"/>
              </a:rPr>
              <a:t> </a:t>
            </a:r>
            <a:r>
              <a:rPr b="0" lang="x-none" sz="1800" spc="-12" strike="noStrike">
                <a:solidFill>
                  <a:srgbClr val="99ff66"/>
                </a:solidFill>
                <a:latin typeface="Verdana"/>
                <a:ea typeface="DejaVu Sans"/>
              </a:rPr>
              <a:t>menor </a:t>
            </a:r>
            <a:r>
              <a:rPr b="0" lang="x-none" sz="1800" spc="-1" strike="noStrike">
                <a:solidFill>
                  <a:srgbClr val="99ff66"/>
                </a:solidFill>
                <a:latin typeface="Verdana"/>
                <a:ea typeface="DejaVu Sans"/>
              </a:rPr>
              <a:t>será</a:t>
            </a:r>
            <a:r>
              <a:rPr b="0" lang="x-none" sz="1800" spc="-12" strike="noStrike">
                <a:solidFill>
                  <a:srgbClr val="99ff66"/>
                </a:solidFill>
                <a:latin typeface="Verdana"/>
                <a:ea typeface="DejaVu Sans"/>
              </a:rPr>
              <a:t> </a:t>
            </a:r>
            <a:r>
              <a:rPr b="0" lang="x-none" sz="1800" spc="-1" strike="noStrike">
                <a:solidFill>
                  <a:srgbClr val="99ff66"/>
                </a:solidFill>
                <a:latin typeface="Verdana"/>
                <a:ea typeface="DejaVu Sans"/>
              </a:rPr>
              <a:t>a</a:t>
            </a:r>
            <a:r>
              <a:rPr b="0" lang="x-none" sz="1800" spc="-7" strike="noStrike">
                <a:solidFill>
                  <a:srgbClr val="99ff66"/>
                </a:solidFill>
                <a:latin typeface="Verdana"/>
                <a:ea typeface="DejaVu Sans"/>
              </a:rPr>
              <a:t> </a:t>
            </a:r>
            <a:r>
              <a:rPr b="0" lang="x-none" sz="1800" spc="-1" strike="noStrike">
                <a:solidFill>
                  <a:srgbClr val="99ff66"/>
                </a:solidFill>
                <a:latin typeface="Verdana"/>
                <a:ea typeface="DejaVu Sans"/>
              </a:rPr>
              <a:t>cantidade</a:t>
            </a:r>
            <a:r>
              <a:rPr b="0" lang="x-none" sz="1800" spc="4" strike="noStrike">
                <a:solidFill>
                  <a:srgbClr val="99ff66"/>
                </a:solidFill>
                <a:latin typeface="Verdana"/>
                <a:ea typeface="DejaVu Sans"/>
              </a:rPr>
              <a:t> </a:t>
            </a:r>
            <a:r>
              <a:rPr b="0" lang="x-none" sz="1800" spc="-1" strike="noStrike">
                <a:solidFill>
                  <a:srgbClr val="99ff66"/>
                </a:solidFill>
                <a:latin typeface="Verdana"/>
                <a:ea typeface="DejaVu Sans"/>
              </a:rPr>
              <a:t>e produto</a:t>
            </a:r>
            <a:r>
              <a:rPr b="0" lang="x-none" sz="1800" spc="-7" strike="noStrike">
                <a:solidFill>
                  <a:srgbClr val="99ff66"/>
                </a:solidFill>
                <a:latin typeface="Verdana"/>
                <a:ea typeface="DejaVu Sans"/>
              </a:rPr>
              <a:t> </a:t>
            </a:r>
            <a:r>
              <a:rPr b="0" lang="x-none" sz="1800" spc="-1" strike="noStrike">
                <a:solidFill>
                  <a:srgbClr val="99ff66"/>
                </a:solidFill>
                <a:latin typeface="Verdana"/>
                <a:ea typeface="DejaVu Sans"/>
              </a:rPr>
              <a:t>que</a:t>
            </a:r>
            <a:r>
              <a:rPr b="0" lang="x-none" sz="1800" spc="-7" strike="noStrike">
                <a:solidFill>
                  <a:srgbClr val="99ff66"/>
                </a:solidFill>
                <a:latin typeface="Verdana"/>
                <a:ea typeface="DejaVu Sans"/>
              </a:rPr>
              <a:t> </a:t>
            </a:r>
            <a:r>
              <a:rPr b="0" lang="x-none" sz="1800" spc="-1" strike="noStrike">
                <a:solidFill>
                  <a:srgbClr val="99ff66"/>
                </a:solidFill>
                <a:latin typeface="Verdana"/>
                <a:ea typeface="DejaVu Sans"/>
              </a:rPr>
              <a:t>haxa</a:t>
            </a:r>
            <a:r>
              <a:rPr b="0" lang="x-none" sz="1800" spc="-7" strike="noStrike">
                <a:solidFill>
                  <a:srgbClr val="99ff66"/>
                </a:solidFill>
                <a:latin typeface="Verdana"/>
                <a:ea typeface="DejaVu Sans"/>
              </a:rPr>
              <a:t> </a:t>
            </a:r>
            <a:r>
              <a:rPr b="0" lang="x-none" sz="1800" spc="-1" strike="noStrike">
                <a:solidFill>
                  <a:srgbClr val="99ff66"/>
                </a:solidFill>
                <a:latin typeface="Verdana"/>
                <a:ea typeface="DejaVu Sans"/>
              </a:rPr>
              <a:t>que</a:t>
            </a:r>
            <a:r>
              <a:rPr b="0" lang="x-none" sz="1800" spc="-7" strike="noStrike">
                <a:solidFill>
                  <a:srgbClr val="99ff66"/>
                </a:solidFill>
                <a:latin typeface="Verdana"/>
                <a:ea typeface="DejaVu Sans"/>
              </a:rPr>
              <a:t> </a:t>
            </a:r>
            <a:r>
              <a:rPr b="0" lang="x-none" sz="1800" spc="-1" strike="noStrike">
                <a:solidFill>
                  <a:srgbClr val="99ff66"/>
                </a:solidFill>
                <a:latin typeface="Verdana"/>
                <a:ea typeface="DejaVu Sans"/>
              </a:rPr>
              <a:t>inmobilizar</a:t>
            </a:r>
            <a:r>
              <a:rPr b="0" lang="x-none" sz="1800" spc="4" strike="noStrike">
                <a:solidFill>
                  <a:srgbClr val="99ff66"/>
                </a:solidFill>
                <a:latin typeface="Verdana"/>
                <a:ea typeface="DejaVu Sans"/>
              </a:rPr>
              <a:t> </a:t>
            </a:r>
            <a:r>
              <a:rPr b="0" lang="x-none" sz="1800" spc="-1" strike="noStrike">
                <a:solidFill>
                  <a:srgbClr val="99ff66"/>
                </a:solidFill>
                <a:latin typeface="Verdana"/>
                <a:ea typeface="DejaVu Sans"/>
              </a:rPr>
              <a:t>ou</a:t>
            </a:r>
            <a:r>
              <a:rPr b="0" lang="x-none" sz="1800" spc="-12" strike="noStrike">
                <a:solidFill>
                  <a:srgbClr val="99ff66"/>
                </a:solidFill>
                <a:latin typeface="Verdana"/>
                <a:ea typeface="DejaVu Sans"/>
              </a:rPr>
              <a:t> </a:t>
            </a:r>
            <a:r>
              <a:rPr b="0" lang="x-none" sz="1800" spc="-1" strike="noStrike">
                <a:solidFill>
                  <a:srgbClr val="99ff66"/>
                </a:solidFill>
                <a:latin typeface="Verdana"/>
                <a:ea typeface="DejaVu Sans"/>
              </a:rPr>
              <a:t>retirar </a:t>
            </a:r>
            <a:r>
              <a:rPr b="0" lang="x-none" sz="1800" spc="-26" strike="noStrike">
                <a:solidFill>
                  <a:srgbClr val="99ff66"/>
                </a:solidFill>
                <a:latin typeface="Verdana"/>
                <a:ea typeface="DejaVu Sans"/>
              </a:rPr>
              <a:t>en </a:t>
            </a:r>
            <a:r>
              <a:rPr b="0" lang="x-none" sz="1800" spc="-1" strike="noStrike">
                <a:solidFill>
                  <a:srgbClr val="99ff66"/>
                </a:solidFill>
                <a:latin typeface="Verdana"/>
                <a:ea typeface="DejaVu Sans"/>
              </a:rPr>
              <a:t>casos</a:t>
            </a:r>
            <a:r>
              <a:rPr b="0" lang="x-none" sz="1800" spc="-46" strike="noStrike">
                <a:solidFill>
                  <a:srgbClr val="99ff66"/>
                </a:solidFill>
                <a:latin typeface="Verdana"/>
                <a:ea typeface="DejaVu Sans"/>
              </a:rPr>
              <a:t> </a:t>
            </a:r>
            <a:r>
              <a:rPr b="0" lang="x-none" sz="1800" spc="-1" strike="noStrike">
                <a:solidFill>
                  <a:srgbClr val="99ff66"/>
                </a:solidFill>
                <a:latin typeface="Verdana"/>
                <a:ea typeface="DejaVu Sans"/>
              </a:rPr>
              <a:t>de</a:t>
            </a:r>
            <a:r>
              <a:rPr b="0" lang="x-none" sz="1800" spc="-35" strike="noStrike">
                <a:solidFill>
                  <a:srgbClr val="99ff66"/>
                </a:solidFill>
                <a:latin typeface="Verdana"/>
                <a:ea typeface="DejaVu Sans"/>
              </a:rPr>
              <a:t> </a:t>
            </a:r>
            <a:r>
              <a:rPr b="0" lang="x-none" sz="1800" spc="-1" strike="noStrike">
                <a:solidFill>
                  <a:srgbClr val="99ff66"/>
                </a:solidFill>
                <a:latin typeface="Verdana"/>
                <a:ea typeface="DejaVu Sans"/>
              </a:rPr>
              <a:t>problemas</a:t>
            </a:r>
            <a:r>
              <a:rPr b="0" lang="x-none" sz="1800" spc="-32" strike="noStrike">
                <a:solidFill>
                  <a:srgbClr val="99ff66"/>
                </a:solidFill>
                <a:latin typeface="Verdana"/>
                <a:ea typeface="DejaVu Sans"/>
              </a:rPr>
              <a:t> </a:t>
            </a:r>
            <a:r>
              <a:rPr b="0" lang="x-none" sz="1800" spc="-1" strike="noStrike">
                <a:solidFill>
                  <a:srgbClr val="99ff66"/>
                </a:solidFill>
                <a:latin typeface="Verdana"/>
                <a:ea typeface="DejaVu Sans"/>
              </a:rPr>
              <a:t>de</a:t>
            </a:r>
            <a:r>
              <a:rPr b="0" lang="x-none" sz="1800" spc="-32" strike="noStrike">
                <a:solidFill>
                  <a:srgbClr val="99ff66"/>
                </a:solidFill>
                <a:latin typeface="Verdana"/>
                <a:ea typeface="DejaVu Sans"/>
              </a:rPr>
              <a:t> </a:t>
            </a:r>
            <a:r>
              <a:rPr b="0" lang="x-none" sz="1800" spc="-1" strike="noStrike">
                <a:solidFill>
                  <a:srgbClr val="99ff66"/>
                </a:solidFill>
                <a:latin typeface="Verdana"/>
                <a:ea typeface="DejaVu Sans"/>
              </a:rPr>
              <a:t>seguridade</a:t>
            </a:r>
            <a:r>
              <a:rPr b="0" lang="x-none" sz="1800" spc="-15" strike="noStrike">
                <a:solidFill>
                  <a:srgbClr val="99ff66"/>
                </a:solidFill>
                <a:latin typeface="Verdana"/>
                <a:ea typeface="DejaVu Sans"/>
              </a:rPr>
              <a:t> </a:t>
            </a:r>
            <a:r>
              <a:rPr b="0" lang="x-none" sz="1800" spc="-12" strike="noStrike">
                <a:solidFill>
                  <a:srgbClr val="99ff66"/>
                </a:solidFill>
                <a:latin typeface="Verdana"/>
                <a:ea typeface="DejaVu Sans"/>
              </a:rPr>
              <a:t>alimentaria</a:t>
            </a:r>
            <a:r>
              <a:rPr b="0" lang="x-none" sz="1800" spc="-12" strike="noStrike">
                <a:solidFill>
                  <a:srgbClr val="ffffff"/>
                </a:solidFill>
                <a:latin typeface="Verdana"/>
                <a:ea typeface="DejaVu Sans"/>
              </a:rPr>
              <a:t>.</a:t>
            </a:r>
            <a:endParaRPr b="0" lang="af-NA" sz="1800" spc="-1" strike="noStrike">
              <a:latin typeface="Arial"/>
            </a:endParaRPr>
          </a:p>
        </p:txBody>
      </p:sp>
      <p:pic>
        <p:nvPicPr>
          <p:cNvPr id="550" name="object 30" descr=""/>
          <p:cNvPicPr/>
          <p:nvPr/>
        </p:nvPicPr>
        <p:blipFill>
          <a:blip r:embed="rId26"/>
          <a:stretch/>
        </p:blipFill>
        <p:spPr>
          <a:xfrm>
            <a:off x="8284320" y="6400800"/>
            <a:ext cx="441000" cy="402840"/>
          </a:xfrm>
          <a:prstGeom prst="rect">
            <a:avLst/>
          </a:prstGeom>
          <a:ln w="0">
            <a:noFill/>
          </a:ln>
        </p:spPr>
      </p:pic>
      <p:sp>
        <p:nvSpPr>
          <p:cNvPr id="551"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8483AE67-E85A-4C6E-91E3-A370AEA0AD91}"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552"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3" name="PlaceHolder 1"/>
          <p:cNvSpPr>
            <a:spLocks noGrp="1"/>
          </p:cNvSpPr>
          <p:nvPr>
            <p:ph type="title"/>
          </p:nvPr>
        </p:nvSpPr>
        <p:spPr>
          <a:xfrm>
            <a:off x="220320" y="246960"/>
            <a:ext cx="1657440" cy="1156680"/>
          </a:xfrm>
          <a:prstGeom prst="rect">
            <a:avLst/>
          </a:prstGeom>
          <a:noFill/>
          <a:ln w="0">
            <a:noFill/>
          </a:ln>
        </p:spPr>
        <p:txBody>
          <a:bodyPr lIns="0" rIns="0" tIns="12240" bIns="0" anchor="t">
            <a:noAutofit/>
          </a:bodyPr>
          <a:p>
            <a:pPr marL="12600">
              <a:lnSpc>
                <a:spcPct val="100000"/>
              </a:lnSpc>
              <a:spcBef>
                <a:spcPts val="96"/>
              </a:spcBef>
              <a:buNone/>
            </a:pPr>
            <a:r>
              <a:rPr b="0" lang="x-none" sz="2800" spc="-12" strike="noStrike">
                <a:solidFill>
                  <a:srgbClr val="ffffff"/>
                </a:solidFill>
                <a:latin typeface="Verdana"/>
              </a:rPr>
              <a:t>Rexistros</a:t>
            </a:r>
            <a:endParaRPr b="0" lang="es-ES" sz="2800" spc="-1" strike="noStrike">
              <a:solidFill>
                <a:srgbClr val="000000"/>
              </a:solidFill>
              <a:latin typeface="Arial"/>
            </a:endParaRPr>
          </a:p>
        </p:txBody>
      </p:sp>
      <p:grpSp>
        <p:nvGrpSpPr>
          <p:cNvPr id="554" name="object 3"/>
          <p:cNvGrpSpPr/>
          <p:nvPr/>
        </p:nvGrpSpPr>
        <p:grpSpPr>
          <a:xfrm>
            <a:off x="1383840" y="1432440"/>
            <a:ext cx="1638720" cy="1721160"/>
            <a:chOff x="1383840" y="1432440"/>
            <a:chExt cx="1638720" cy="1721160"/>
          </a:xfrm>
        </p:grpSpPr>
        <p:pic>
          <p:nvPicPr>
            <p:cNvPr id="555" name="object 4" descr=""/>
            <p:cNvPicPr/>
            <p:nvPr/>
          </p:nvPicPr>
          <p:blipFill>
            <a:blip r:embed="rId1"/>
            <a:stretch/>
          </p:blipFill>
          <p:spPr>
            <a:xfrm>
              <a:off x="1383840" y="1455480"/>
              <a:ext cx="326520" cy="424080"/>
            </a:xfrm>
            <a:prstGeom prst="rect">
              <a:avLst/>
            </a:prstGeom>
            <a:ln w="0">
              <a:noFill/>
            </a:ln>
          </p:spPr>
        </p:pic>
        <p:pic>
          <p:nvPicPr>
            <p:cNvPr id="556" name="object 5" descr=""/>
            <p:cNvPicPr/>
            <p:nvPr/>
          </p:nvPicPr>
          <p:blipFill>
            <a:blip r:embed="rId2"/>
            <a:stretch/>
          </p:blipFill>
          <p:spPr>
            <a:xfrm>
              <a:off x="1603080" y="1432440"/>
              <a:ext cx="549000" cy="456120"/>
            </a:xfrm>
            <a:prstGeom prst="rect">
              <a:avLst/>
            </a:prstGeom>
            <a:ln w="0">
              <a:noFill/>
            </a:ln>
          </p:spPr>
        </p:pic>
        <p:pic>
          <p:nvPicPr>
            <p:cNvPr id="557" name="object 6" descr=""/>
            <p:cNvPicPr/>
            <p:nvPr/>
          </p:nvPicPr>
          <p:blipFill>
            <a:blip r:embed="rId3"/>
            <a:stretch/>
          </p:blipFill>
          <p:spPr>
            <a:xfrm>
              <a:off x="1952280" y="1432440"/>
              <a:ext cx="776160" cy="456120"/>
            </a:xfrm>
            <a:prstGeom prst="rect">
              <a:avLst/>
            </a:prstGeom>
            <a:ln w="0">
              <a:noFill/>
            </a:ln>
          </p:spPr>
        </p:pic>
        <p:pic>
          <p:nvPicPr>
            <p:cNvPr id="558" name="object 7" descr=""/>
            <p:cNvPicPr/>
            <p:nvPr/>
          </p:nvPicPr>
          <p:blipFill>
            <a:blip r:embed="rId4"/>
            <a:stretch/>
          </p:blipFill>
          <p:spPr>
            <a:xfrm>
              <a:off x="1383840" y="1877400"/>
              <a:ext cx="326520" cy="424080"/>
            </a:xfrm>
            <a:prstGeom prst="rect">
              <a:avLst/>
            </a:prstGeom>
            <a:ln w="0">
              <a:noFill/>
            </a:ln>
          </p:spPr>
        </p:pic>
        <p:pic>
          <p:nvPicPr>
            <p:cNvPr id="559" name="object 8" descr=""/>
            <p:cNvPicPr/>
            <p:nvPr/>
          </p:nvPicPr>
          <p:blipFill>
            <a:blip r:embed="rId5"/>
            <a:stretch/>
          </p:blipFill>
          <p:spPr>
            <a:xfrm>
              <a:off x="1603080" y="1854720"/>
              <a:ext cx="681840" cy="456120"/>
            </a:xfrm>
            <a:prstGeom prst="rect">
              <a:avLst/>
            </a:prstGeom>
            <a:ln w="0">
              <a:noFill/>
            </a:ln>
          </p:spPr>
        </p:pic>
        <p:pic>
          <p:nvPicPr>
            <p:cNvPr id="560" name="object 9" descr=""/>
            <p:cNvPicPr/>
            <p:nvPr/>
          </p:nvPicPr>
          <p:blipFill>
            <a:blip r:embed="rId6"/>
            <a:stretch/>
          </p:blipFill>
          <p:spPr>
            <a:xfrm>
              <a:off x="1383840" y="2298240"/>
              <a:ext cx="326520" cy="424080"/>
            </a:xfrm>
            <a:prstGeom prst="rect">
              <a:avLst/>
            </a:prstGeom>
            <a:ln w="0">
              <a:noFill/>
            </a:ln>
          </p:spPr>
        </p:pic>
        <p:pic>
          <p:nvPicPr>
            <p:cNvPr id="561" name="object 10" descr=""/>
            <p:cNvPicPr/>
            <p:nvPr/>
          </p:nvPicPr>
          <p:blipFill>
            <a:blip r:embed="rId7"/>
            <a:stretch/>
          </p:blipFill>
          <p:spPr>
            <a:xfrm>
              <a:off x="1603080" y="2275200"/>
              <a:ext cx="914760" cy="456120"/>
            </a:xfrm>
            <a:prstGeom prst="rect">
              <a:avLst/>
            </a:prstGeom>
            <a:ln w="0">
              <a:noFill/>
            </a:ln>
          </p:spPr>
        </p:pic>
        <p:pic>
          <p:nvPicPr>
            <p:cNvPr id="562" name="object 11" descr=""/>
            <p:cNvPicPr/>
            <p:nvPr/>
          </p:nvPicPr>
          <p:blipFill>
            <a:blip r:embed="rId8"/>
            <a:stretch/>
          </p:blipFill>
          <p:spPr>
            <a:xfrm>
              <a:off x="1383840" y="2720520"/>
              <a:ext cx="326520" cy="424080"/>
            </a:xfrm>
            <a:prstGeom prst="rect">
              <a:avLst/>
            </a:prstGeom>
            <a:ln w="0">
              <a:noFill/>
            </a:ln>
          </p:spPr>
        </p:pic>
        <p:pic>
          <p:nvPicPr>
            <p:cNvPr id="563" name="object 12" descr=""/>
            <p:cNvPicPr/>
            <p:nvPr/>
          </p:nvPicPr>
          <p:blipFill>
            <a:blip r:embed="rId9"/>
            <a:stretch/>
          </p:blipFill>
          <p:spPr>
            <a:xfrm>
              <a:off x="1603080" y="2697480"/>
              <a:ext cx="681840" cy="456120"/>
            </a:xfrm>
            <a:prstGeom prst="rect">
              <a:avLst/>
            </a:prstGeom>
            <a:ln w="0">
              <a:noFill/>
            </a:ln>
          </p:spPr>
        </p:pic>
        <p:pic>
          <p:nvPicPr>
            <p:cNvPr id="564" name="object 13" descr=""/>
            <p:cNvPicPr/>
            <p:nvPr/>
          </p:nvPicPr>
          <p:blipFill>
            <a:blip r:embed="rId10"/>
            <a:stretch/>
          </p:blipFill>
          <p:spPr>
            <a:xfrm>
              <a:off x="2084760" y="2697480"/>
              <a:ext cx="498960" cy="456120"/>
            </a:xfrm>
            <a:prstGeom prst="rect">
              <a:avLst/>
            </a:prstGeom>
            <a:ln w="0">
              <a:noFill/>
            </a:ln>
          </p:spPr>
        </p:pic>
        <p:pic>
          <p:nvPicPr>
            <p:cNvPr id="565" name="object 14" descr=""/>
            <p:cNvPicPr/>
            <p:nvPr/>
          </p:nvPicPr>
          <p:blipFill>
            <a:blip r:embed="rId11"/>
            <a:stretch/>
          </p:blipFill>
          <p:spPr>
            <a:xfrm>
              <a:off x="2382120" y="2697480"/>
              <a:ext cx="640440" cy="456120"/>
            </a:xfrm>
            <a:prstGeom prst="rect">
              <a:avLst/>
            </a:prstGeom>
            <a:ln w="0">
              <a:noFill/>
            </a:ln>
          </p:spPr>
        </p:pic>
      </p:grpSp>
      <p:grpSp>
        <p:nvGrpSpPr>
          <p:cNvPr id="566" name="object 15"/>
          <p:cNvGrpSpPr/>
          <p:nvPr/>
        </p:nvGrpSpPr>
        <p:grpSpPr>
          <a:xfrm>
            <a:off x="1383840" y="3570840"/>
            <a:ext cx="2025720" cy="2143080"/>
            <a:chOff x="1383840" y="3570840"/>
            <a:chExt cx="2025720" cy="2143080"/>
          </a:xfrm>
        </p:grpSpPr>
        <p:pic>
          <p:nvPicPr>
            <p:cNvPr id="567" name="object 16" descr=""/>
            <p:cNvPicPr/>
            <p:nvPr/>
          </p:nvPicPr>
          <p:blipFill>
            <a:blip r:embed="rId12"/>
            <a:stretch/>
          </p:blipFill>
          <p:spPr>
            <a:xfrm>
              <a:off x="1383840" y="3593520"/>
              <a:ext cx="326520" cy="424080"/>
            </a:xfrm>
            <a:prstGeom prst="rect">
              <a:avLst/>
            </a:prstGeom>
            <a:ln w="0">
              <a:noFill/>
            </a:ln>
          </p:spPr>
        </p:pic>
        <p:pic>
          <p:nvPicPr>
            <p:cNvPr id="568" name="object 17" descr=""/>
            <p:cNvPicPr/>
            <p:nvPr/>
          </p:nvPicPr>
          <p:blipFill>
            <a:blip r:embed="rId13"/>
            <a:stretch/>
          </p:blipFill>
          <p:spPr>
            <a:xfrm>
              <a:off x="1603080" y="3570840"/>
              <a:ext cx="914760" cy="456120"/>
            </a:xfrm>
            <a:prstGeom prst="rect">
              <a:avLst/>
            </a:prstGeom>
            <a:ln w="0">
              <a:noFill/>
            </a:ln>
          </p:spPr>
        </p:pic>
        <p:pic>
          <p:nvPicPr>
            <p:cNvPr id="569" name="object 18" descr=""/>
            <p:cNvPicPr/>
            <p:nvPr/>
          </p:nvPicPr>
          <p:blipFill>
            <a:blip r:embed="rId14"/>
            <a:stretch/>
          </p:blipFill>
          <p:spPr>
            <a:xfrm>
              <a:off x="1383840" y="4015800"/>
              <a:ext cx="326520" cy="424080"/>
            </a:xfrm>
            <a:prstGeom prst="rect">
              <a:avLst/>
            </a:prstGeom>
            <a:ln w="0">
              <a:noFill/>
            </a:ln>
          </p:spPr>
        </p:pic>
        <p:pic>
          <p:nvPicPr>
            <p:cNvPr id="570" name="object 19" descr=""/>
            <p:cNvPicPr/>
            <p:nvPr/>
          </p:nvPicPr>
          <p:blipFill>
            <a:blip r:embed="rId15"/>
            <a:stretch/>
          </p:blipFill>
          <p:spPr>
            <a:xfrm>
              <a:off x="1603080" y="3992760"/>
              <a:ext cx="681840" cy="456120"/>
            </a:xfrm>
            <a:prstGeom prst="rect">
              <a:avLst/>
            </a:prstGeom>
            <a:ln w="0">
              <a:noFill/>
            </a:ln>
          </p:spPr>
        </p:pic>
        <p:pic>
          <p:nvPicPr>
            <p:cNvPr id="571" name="object 20" descr=""/>
            <p:cNvPicPr/>
            <p:nvPr/>
          </p:nvPicPr>
          <p:blipFill>
            <a:blip r:embed="rId16"/>
            <a:stretch/>
          </p:blipFill>
          <p:spPr>
            <a:xfrm>
              <a:off x="1383840" y="4437720"/>
              <a:ext cx="326520" cy="424080"/>
            </a:xfrm>
            <a:prstGeom prst="rect">
              <a:avLst/>
            </a:prstGeom>
            <a:ln w="0">
              <a:noFill/>
            </a:ln>
          </p:spPr>
        </p:pic>
        <p:pic>
          <p:nvPicPr>
            <p:cNvPr id="572" name="object 21" descr=""/>
            <p:cNvPicPr/>
            <p:nvPr/>
          </p:nvPicPr>
          <p:blipFill>
            <a:blip r:embed="rId17"/>
            <a:stretch/>
          </p:blipFill>
          <p:spPr>
            <a:xfrm>
              <a:off x="1603080" y="4415040"/>
              <a:ext cx="411840" cy="456120"/>
            </a:xfrm>
            <a:prstGeom prst="rect">
              <a:avLst/>
            </a:prstGeom>
            <a:ln w="0">
              <a:noFill/>
            </a:ln>
          </p:spPr>
        </p:pic>
        <p:pic>
          <p:nvPicPr>
            <p:cNvPr id="573" name="object 22" descr=""/>
            <p:cNvPicPr/>
            <p:nvPr/>
          </p:nvPicPr>
          <p:blipFill>
            <a:blip r:embed="rId18"/>
            <a:stretch/>
          </p:blipFill>
          <p:spPr>
            <a:xfrm>
              <a:off x="1811880" y="4415040"/>
              <a:ext cx="829440" cy="456120"/>
            </a:xfrm>
            <a:prstGeom prst="rect">
              <a:avLst/>
            </a:prstGeom>
            <a:ln w="0">
              <a:noFill/>
            </a:ln>
          </p:spPr>
        </p:pic>
        <p:pic>
          <p:nvPicPr>
            <p:cNvPr id="574" name="object 23" descr=""/>
            <p:cNvPicPr/>
            <p:nvPr/>
          </p:nvPicPr>
          <p:blipFill>
            <a:blip r:embed="rId19"/>
            <a:stretch/>
          </p:blipFill>
          <p:spPr>
            <a:xfrm>
              <a:off x="2442960" y="4415040"/>
              <a:ext cx="520200" cy="456120"/>
            </a:xfrm>
            <a:prstGeom prst="rect">
              <a:avLst/>
            </a:prstGeom>
            <a:ln w="0">
              <a:noFill/>
            </a:ln>
          </p:spPr>
        </p:pic>
        <p:pic>
          <p:nvPicPr>
            <p:cNvPr id="575" name="object 24" descr=""/>
            <p:cNvPicPr/>
            <p:nvPr/>
          </p:nvPicPr>
          <p:blipFill>
            <a:blip r:embed="rId20"/>
            <a:stretch/>
          </p:blipFill>
          <p:spPr>
            <a:xfrm>
              <a:off x="2761560" y="4415040"/>
              <a:ext cx="648000" cy="456120"/>
            </a:xfrm>
            <a:prstGeom prst="rect">
              <a:avLst/>
            </a:prstGeom>
            <a:ln w="0">
              <a:noFill/>
            </a:ln>
          </p:spPr>
        </p:pic>
        <p:pic>
          <p:nvPicPr>
            <p:cNvPr id="576" name="object 25" descr=""/>
            <p:cNvPicPr/>
            <p:nvPr/>
          </p:nvPicPr>
          <p:blipFill>
            <a:blip r:embed="rId21"/>
            <a:stretch/>
          </p:blipFill>
          <p:spPr>
            <a:xfrm>
              <a:off x="1383840" y="4858560"/>
              <a:ext cx="326520" cy="424080"/>
            </a:xfrm>
            <a:prstGeom prst="rect">
              <a:avLst/>
            </a:prstGeom>
            <a:ln w="0">
              <a:noFill/>
            </a:ln>
          </p:spPr>
        </p:pic>
        <p:pic>
          <p:nvPicPr>
            <p:cNvPr id="577" name="object 26" descr=""/>
            <p:cNvPicPr/>
            <p:nvPr/>
          </p:nvPicPr>
          <p:blipFill>
            <a:blip r:embed="rId22"/>
            <a:stretch/>
          </p:blipFill>
          <p:spPr>
            <a:xfrm>
              <a:off x="1603080" y="4835520"/>
              <a:ext cx="1728720" cy="456120"/>
            </a:xfrm>
            <a:prstGeom prst="rect">
              <a:avLst/>
            </a:prstGeom>
            <a:ln w="0">
              <a:noFill/>
            </a:ln>
          </p:spPr>
        </p:pic>
        <p:pic>
          <p:nvPicPr>
            <p:cNvPr id="578" name="object 27" descr=""/>
            <p:cNvPicPr/>
            <p:nvPr/>
          </p:nvPicPr>
          <p:blipFill>
            <a:blip r:embed="rId23"/>
            <a:stretch/>
          </p:blipFill>
          <p:spPr>
            <a:xfrm>
              <a:off x="1383840" y="5280840"/>
              <a:ext cx="326520" cy="424080"/>
            </a:xfrm>
            <a:prstGeom prst="rect">
              <a:avLst/>
            </a:prstGeom>
            <a:ln w="0">
              <a:noFill/>
            </a:ln>
          </p:spPr>
        </p:pic>
        <p:pic>
          <p:nvPicPr>
            <p:cNvPr id="579" name="object 28" descr=""/>
            <p:cNvPicPr/>
            <p:nvPr/>
          </p:nvPicPr>
          <p:blipFill>
            <a:blip r:embed="rId24"/>
            <a:stretch/>
          </p:blipFill>
          <p:spPr>
            <a:xfrm>
              <a:off x="1603080" y="5257800"/>
              <a:ext cx="1632600" cy="456120"/>
            </a:xfrm>
            <a:prstGeom prst="rect">
              <a:avLst/>
            </a:prstGeom>
            <a:ln w="0">
              <a:noFill/>
            </a:ln>
          </p:spPr>
        </p:pic>
      </p:grpSp>
      <p:sp>
        <p:nvSpPr>
          <p:cNvPr id="580" name="object 29"/>
          <p:cNvSpPr/>
          <p:nvPr/>
        </p:nvSpPr>
        <p:spPr>
          <a:xfrm>
            <a:off x="649080" y="1032840"/>
            <a:ext cx="7260840" cy="4530240"/>
          </a:xfrm>
          <a:prstGeom prst="rect">
            <a:avLst/>
          </a:prstGeom>
          <a:noFill/>
          <a:ln w="0">
            <a:noFill/>
          </a:ln>
        </p:spPr>
        <p:style>
          <a:lnRef idx="0"/>
          <a:fillRef idx="0"/>
          <a:effectRef idx="0"/>
          <a:fontRef idx="minor"/>
        </p:style>
        <p:txBody>
          <a:bodyPr lIns="0" rIns="0" tIns="12600" bIns="0" anchor="t">
            <a:spAutoFit/>
          </a:bodyPr>
          <a:p>
            <a:pPr marL="339840" indent="-326880">
              <a:lnSpc>
                <a:spcPct val="100000"/>
              </a:lnSpc>
              <a:spcBef>
                <a:spcPts val="99"/>
              </a:spcBef>
              <a:buClr>
                <a:srgbClr val="99ff99"/>
              </a:buClr>
              <a:buFont typeface="Wingdings" charset="2"/>
              <a:buChar char=""/>
              <a:tabLst>
                <a:tab algn="l" pos="339840"/>
              </a:tabLst>
            </a:pPr>
            <a:r>
              <a:rPr b="0" lang="x-none" sz="1800" spc="-21" strike="noStrike">
                <a:solidFill>
                  <a:srgbClr val="ffffff"/>
                </a:solidFill>
                <a:latin typeface="Verdana"/>
                <a:ea typeface="DejaVu Sans"/>
              </a:rPr>
              <a:t>Trazabilidade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cara</a:t>
            </a:r>
            <a:r>
              <a:rPr b="0" lang="x-none" sz="1800" spc="-66" strike="noStrike">
                <a:solidFill>
                  <a:srgbClr val="ffffff"/>
                </a:solidFill>
                <a:latin typeface="Verdana"/>
                <a:ea typeface="DejaVu Sans"/>
              </a:rPr>
              <a:t> </a:t>
            </a:r>
            <a:r>
              <a:rPr b="0" lang="x-none" sz="1800" spc="-12" strike="noStrike">
                <a:solidFill>
                  <a:srgbClr val="ffffff"/>
                </a:solidFill>
                <a:latin typeface="Verdana"/>
                <a:ea typeface="DejaVu Sans"/>
              </a:rPr>
              <a:t>atrás:</a:t>
            </a:r>
            <a:endParaRPr b="0" lang="af-NA" sz="1800" spc="-1" strike="noStrike">
              <a:latin typeface="Arial"/>
            </a:endParaRPr>
          </a:p>
          <a:p>
            <a:pPr lvl="1" marL="1082160" indent="-228600">
              <a:lnSpc>
                <a:spcPct val="100000"/>
              </a:lnSpc>
              <a:spcBef>
                <a:spcPts val="1400"/>
              </a:spcBef>
              <a:buClr>
                <a:srgbClr val="99ff99"/>
              </a:buClr>
              <a:buFont typeface="Arial MT"/>
              <a:buChar char="•"/>
              <a:tabLst>
                <a:tab algn="l" pos="1082160"/>
              </a:tabLst>
            </a:pPr>
            <a:r>
              <a:rPr b="0" lang="x-none" sz="1600" spc="-1" strike="noStrike">
                <a:solidFill>
                  <a:srgbClr val="99ff66"/>
                </a:solidFill>
                <a:latin typeface="Verdana"/>
                <a:ea typeface="DejaVu Sans"/>
              </a:rPr>
              <a:t>De</a:t>
            </a:r>
            <a:r>
              <a:rPr b="0" lang="x-none" sz="1600" spc="-32" strike="noStrike">
                <a:solidFill>
                  <a:srgbClr val="99ff66"/>
                </a:solidFill>
                <a:latin typeface="Verdana"/>
                <a:ea typeface="DejaVu Sans"/>
              </a:rPr>
              <a:t> </a:t>
            </a:r>
            <a:r>
              <a:rPr b="0" i="1" lang="x-none" sz="1600" spc="-1" strike="noStrike">
                <a:solidFill>
                  <a:srgbClr val="99ff66"/>
                </a:solidFill>
                <a:latin typeface="Verdana"/>
                <a:ea typeface="DejaVu Sans"/>
              </a:rPr>
              <a:t>quen</a:t>
            </a:r>
            <a:r>
              <a:rPr b="0" i="1" lang="x-none" sz="1600" spc="-32" strike="noStrike">
                <a:solidFill>
                  <a:srgbClr val="99ff66"/>
                </a:solidFill>
                <a:latin typeface="Verdana"/>
                <a:ea typeface="DejaVu Sans"/>
              </a:rPr>
              <a:t> </a:t>
            </a:r>
            <a:r>
              <a:rPr b="0" lang="x-none" sz="1600" spc="-1" strike="noStrike">
                <a:solidFill>
                  <a:srgbClr val="ffffff"/>
                </a:solidFill>
                <a:latin typeface="Verdana"/>
                <a:ea typeface="DejaVu Sans"/>
              </a:rPr>
              <a:t>se</a:t>
            </a:r>
            <a:r>
              <a:rPr b="0" lang="x-none" sz="1600" spc="-32" strike="noStrike">
                <a:solidFill>
                  <a:srgbClr val="ffffff"/>
                </a:solidFill>
                <a:latin typeface="Verdana"/>
                <a:ea typeface="DejaVu Sans"/>
              </a:rPr>
              <a:t> </a:t>
            </a:r>
            <a:r>
              <a:rPr b="0" lang="x-none" sz="1600" spc="-1" strike="noStrike">
                <a:solidFill>
                  <a:srgbClr val="ffffff"/>
                </a:solidFill>
                <a:latin typeface="Verdana"/>
                <a:ea typeface="DejaVu Sans"/>
              </a:rPr>
              <a:t>reciben</a:t>
            </a:r>
            <a:r>
              <a:rPr b="0" lang="x-none" sz="1600" spc="-12" strike="noStrike">
                <a:solidFill>
                  <a:srgbClr val="ffffff"/>
                </a:solidFill>
                <a:latin typeface="Verdana"/>
                <a:ea typeface="DejaVu Sans"/>
              </a:rPr>
              <a:t> </a:t>
            </a:r>
            <a:r>
              <a:rPr b="0" lang="x-none" sz="1600" spc="-1" strike="noStrike">
                <a:solidFill>
                  <a:srgbClr val="ffffff"/>
                </a:solidFill>
                <a:latin typeface="Verdana"/>
                <a:ea typeface="DejaVu Sans"/>
              </a:rPr>
              <a:t>os</a:t>
            </a:r>
            <a:r>
              <a:rPr b="0" lang="x-none" sz="1600" spc="-32" strike="noStrike">
                <a:solidFill>
                  <a:srgbClr val="ffffff"/>
                </a:solidFill>
                <a:latin typeface="Verdana"/>
                <a:ea typeface="DejaVu Sans"/>
              </a:rPr>
              <a:t> </a:t>
            </a:r>
            <a:r>
              <a:rPr b="0" lang="x-none" sz="1600" spc="-12" strike="noStrike">
                <a:solidFill>
                  <a:srgbClr val="ffffff"/>
                </a:solidFill>
                <a:latin typeface="Verdana"/>
                <a:ea typeface="DejaVu Sans"/>
              </a:rPr>
              <a:t>produtos.</a:t>
            </a:r>
            <a:endParaRPr b="0" lang="af-NA" sz="1600" spc="-1" strike="noStrike">
              <a:latin typeface="Arial"/>
            </a:endParaRPr>
          </a:p>
          <a:p>
            <a:pPr lvl="1" marL="1082160" indent="-228600">
              <a:lnSpc>
                <a:spcPct val="100000"/>
              </a:lnSpc>
              <a:spcBef>
                <a:spcPts val="1400"/>
              </a:spcBef>
              <a:buClr>
                <a:srgbClr val="99ff99"/>
              </a:buClr>
              <a:buFont typeface="Arial MT"/>
              <a:buChar char="•"/>
              <a:tabLst>
                <a:tab algn="l" pos="1082160"/>
              </a:tabLst>
            </a:pPr>
            <a:r>
              <a:rPr b="0" i="1" lang="x-none" sz="1600" spc="-1" strike="noStrike">
                <a:solidFill>
                  <a:srgbClr val="99ff66"/>
                </a:solidFill>
                <a:latin typeface="Verdana"/>
                <a:ea typeface="DejaVu Sans"/>
              </a:rPr>
              <a:t>Que</a:t>
            </a:r>
            <a:r>
              <a:rPr b="0" i="1" lang="x-none" sz="1600" spc="-41" strike="noStrike">
                <a:solidFill>
                  <a:srgbClr val="99ff66"/>
                </a:solidFill>
                <a:latin typeface="Verdana"/>
                <a:ea typeface="DejaVu Sans"/>
              </a:rPr>
              <a:t> </a:t>
            </a:r>
            <a:r>
              <a:rPr b="0" lang="x-none" sz="1600" spc="-1" strike="noStrike">
                <a:solidFill>
                  <a:srgbClr val="ffffff"/>
                </a:solidFill>
                <a:latin typeface="Verdana"/>
                <a:ea typeface="DejaVu Sans"/>
              </a:rPr>
              <a:t>se</a:t>
            </a:r>
            <a:r>
              <a:rPr b="0" lang="x-none" sz="1600" spc="-46" strike="noStrike">
                <a:solidFill>
                  <a:srgbClr val="ffffff"/>
                </a:solidFill>
                <a:latin typeface="Verdana"/>
                <a:ea typeface="DejaVu Sans"/>
              </a:rPr>
              <a:t> </a:t>
            </a:r>
            <a:r>
              <a:rPr b="0" lang="x-none" sz="1600" spc="-1" strike="noStrike">
                <a:solidFill>
                  <a:srgbClr val="ffffff"/>
                </a:solidFill>
                <a:latin typeface="Verdana"/>
                <a:ea typeface="DejaVu Sans"/>
              </a:rPr>
              <a:t>recibiu</a:t>
            </a:r>
            <a:r>
              <a:rPr b="0" lang="x-none" sz="1600" spc="-15" strike="noStrike">
                <a:solidFill>
                  <a:srgbClr val="ffffff"/>
                </a:solidFill>
                <a:latin typeface="Verdana"/>
                <a:ea typeface="DejaVu Sans"/>
              </a:rPr>
              <a:t> </a:t>
            </a:r>
            <a:r>
              <a:rPr b="0" lang="x-none" sz="1600" spc="-12" strike="noStrike">
                <a:solidFill>
                  <a:srgbClr val="ffffff"/>
                </a:solidFill>
                <a:latin typeface="Verdana"/>
                <a:ea typeface="DejaVu Sans"/>
              </a:rPr>
              <a:t>exactamente.</a:t>
            </a:r>
            <a:endParaRPr b="0" lang="af-NA" sz="1600" spc="-1" strike="noStrike">
              <a:latin typeface="Arial"/>
            </a:endParaRPr>
          </a:p>
          <a:p>
            <a:pPr lvl="1" marL="1082160" indent="-228600">
              <a:lnSpc>
                <a:spcPct val="100000"/>
              </a:lnSpc>
              <a:spcBef>
                <a:spcPts val="1395"/>
              </a:spcBef>
              <a:buClr>
                <a:srgbClr val="99ff99"/>
              </a:buClr>
              <a:buFont typeface="Arial MT"/>
              <a:buChar char="•"/>
              <a:tabLst>
                <a:tab algn="l" pos="1082160"/>
              </a:tabLst>
            </a:pPr>
            <a:r>
              <a:rPr b="0" i="1" lang="x-none" sz="1600" spc="-12" strike="noStrike">
                <a:solidFill>
                  <a:srgbClr val="99ff66"/>
                </a:solidFill>
                <a:latin typeface="Verdana"/>
                <a:ea typeface="DejaVu Sans"/>
              </a:rPr>
              <a:t>Cando</a:t>
            </a:r>
            <a:r>
              <a:rPr b="0" lang="x-none" sz="1600" spc="-12" strike="noStrike">
                <a:solidFill>
                  <a:srgbClr val="ffffff"/>
                </a:solidFill>
                <a:latin typeface="Verdana"/>
                <a:ea typeface="DejaVu Sans"/>
              </a:rPr>
              <a:t>.</a:t>
            </a:r>
            <a:endParaRPr b="0" lang="af-NA" sz="1600" spc="-1" strike="noStrike">
              <a:latin typeface="Arial"/>
            </a:endParaRPr>
          </a:p>
          <a:p>
            <a:pPr lvl="1" marL="1082160" indent="-228600">
              <a:lnSpc>
                <a:spcPct val="100000"/>
              </a:lnSpc>
              <a:spcBef>
                <a:spcPts val="1406"/>
              </a:spcBef>
              <a:buClr>
                <a:srgbClr val="99ff99"/>
              </a:buClr>
              <a:buFont typeface="Arial MT"/>
              <a:buChar char="•"/>
              <a:tabLst>
                <a:tab algn="l" pos="1082160"/>
              </a:tabLst>
            </a:pPr>
            <a:r>
              <a:rPr b="0" i="1" lang="x-none" sz="1600" spc="-1" strike="noStrike">
                <a:solidFill>
                  <a:srgbClr val="99ff66"/>
                </a:solidFill>
                <a:latin typeface="Verdana"/>
                <a:ea typeface="DejaVu Sans"/>
              </a:rPr>
              <a:t>Que</a:t>
            </a:r>
            <a:r>
              <a:rPr b="0" i="1" lang="x-none" sz="1600" spc="-35" strike="noStrike">
                <a:solidFill>
                  <a:srgbClr val="99ff66"/>
                </a:solidFill>
                <a:latin typeface="Verdana"/>
                <a:ea typeface="DejaVu Sans"/>
              </a:rPr>
              <a:t> </a:t>
            </a:r>
            <a:r>
              <a:rPr b="0" lang="x-none" sz="1600" spc="-1" strike="noStrike">
                <a:solidFill>
                  <a:srgbClr val="99ff66"/>
                </a:solidFill>
                <a:latin typeface="Verdana"/>
                <a:ea typeface="DejaVu Sans"/>
              </a:rPr>
              <a:t>se</a:t>
            </a:r>
            <a:r>
              <a:rPr b="0" lang="x-none" sz="1600" spc="-41" strike="noStrike">
                <a:solidFill>
                  <a:srgbClr val="99ff66"/>
                </a:solidFill>
                <a:latin typeface="Verdana"/>
                <a:ea typeface="DejaVu Sans"/>
              </a:rPr>
              <a:t> </a:t>
            </a:r>
            <a:r>
              <a:rPr b="0" lang="x-none" sz="1600" spc="-1" strike="noStrike">
                <a:solidFill>
                  <a:srgbClr val="99ff66"/>
                </a:solidFill>
                <a:latin typeface="Verdana"/>
                <a:ea typeface="DejaVu Sans"/>
              </a:rPr>
              <a:t>fixo</a:t>
            </a:r>
            <a:r>
              <a:rPr b="0" lang="x-none" sz="1600" spc="-26" strike="noStrike">
                <a:solidFill>
                  <a:srgbClr val="99ff66"/>
                </a:solidFill>
                <a:latin typeface="Verdana"/>
                <a:ea typeface="DejaVu Sans"/>
              </a:rPr>
              <a:t> </a:t>
            </a:r>
            <a:r>
              <a:rPr b="0" lang="x-none" sz="1600" spc="-1" strike="noStrike">
                <a:solidFill>
                  <a:srgbClr val="ffffff"/>
                </a:solidFill>
                <a:latin typeface="Verdana"/>
                <a:ea typeface="DejaVu Sans"/>
              </a:rPr>
              <a:t>cos</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produtos cando</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se</a:t>
            </a:r>
            <a:r>
              <a:rPr b="0" lang="x-none" sz="1600" spc="-46" strike="noStrike">
                <a:solidFill>
                  <a:srgbClr val="ffffff"/>
                </a:solidFill>
                <a:latin typeface="Verdana"/>
                <a:ea typeface="DejaVu Sans"/>
              </a:rPr>
              <a:t> </a:t>
            </a:r>
            <a:r>
              <a:rPr b="0" lang="x-none" sz="1600" spc="-12" strike="noStrike">
                <a:solidFill>
                  <a:srgbClr val="ffffff"/>
                </a:solidFill>
                <a:latin typeface="Verdana"/>
                <a:ea typeface="DejaVu Sans"/>
              </a:rPr>
              <a:t>recibiron.</a:t>
            </a:r>
            <a:endParaRPr b="0" lang="af-NA" sz="1600" spc="-1" strike="noStrike">
              <a:latin typeface="Arial"/>
            </a:endParaRPr>
          </a:p>
          <a:p>
            <a:pPr marL="339840" indent="-326880">
              <a:lnSpc>
                <a:spcPct val="100000"/>
              </a:lnSpc>
              <a:spcBef>
                <a:spcPts val="1400"/>
              </a:spcBef>
              <a:buClr>
                <a:srgbClr val="99ff99"/>
              </a:buClr>
              <a:buFont typeface="Wingdings" charset="2"/>
              <a:buChar char=""/>
              <a:tabLst>
                <a:tab algn="l" pos="339840"/>
              </a:tabLst>
            </a:pPr>
            <a:r>
              <a:rPr b="0" lang="x-none" sz="1800" spc="-21" strike="noStrike">
                <a:solidFill>
                  <a:srgbClr val="ffffff"/>
                </a:solidFill>
                <a:latin typeface="Verdana"/>
                <a:ea typeface="DejaVu Sans"/>
              </a:rPr>
              <a:t>Trazabilidade</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proceso</a:t>
            </a:r>
            <a:r>
              <a:rPr b="0" lang="x-none" sz="1800" spc="-35" strike="noStrike">
                <a:solidFill>
                  <a:srgbClr val="ffffff"/>
                </a:solidFill>
                <a:latin typeface="Verdana"/>
                <a:ea typeface="DejaVu Sans"/>
              </a:rPr>
              <a:t> </a:t>
            </a:r>
            <a:r>
              <a:rPr b="0" lang="x-none" sz="1800" spc="-12" strike="noStrike">
                <a:solidFill>
                  <a:srgbClr val="ffffff"/>
                </a:solidFill>
                <a:latin typeface="Verdana"/>
                <a:ea typeface="DejaVu Sans"/>
              </a:rPr>
              <a:t>(interna):</a:t>
            </a:r>
            <a:endParaRPr b="0" lang="af-NA" sz="1800" spc="-1" strike="noStrike">
              <a:latin typeface="Arial"/>
            </a:endParaRPr>
          </a:p>
          <a:p>
            <a:pPr lvl="1" marL="1082160" indent="-228600">
              <a:lnSpc>
                <a:spcPct val="100000"/>
              </a:lnSpc>
              <a:spcBef>
                <a:spcPts val="1400"/>
              </a:spcBef>
              <a:buClr>
                <a:srgbClr val="99ff99"/>
              </a:buClr>
              <a:buFont typeface="Arial MT"/>
              <a:buChar char="•"/>
              <a:tabLst>
                <a:tab algn="l" pos="1082160"/>
              </a:tabLst>
            </a:pPr>
            <a:r>
              <a:rPr b="0" i="1" lang="x-none" sz="1600" spc="-1" strike="noStrike">
                <a:solidFill>
                  <a:srgbClr val="99ff66"/>
                </a:solidFill>
                <a:latin typeface="Verdana"/>
                <a:ea typeface="DejaVu Sans"/>
              </a:rPr>
              <a:t>Cando</a:t>
            </a:r>
            <a:r>
              <a:rPr b="0" i="1" lang="x-none" sz="1600" spc="-32" strike="noStrike">
                <a:solidFill>
                  <a:srgbClr val="99ff66"/>
                </a:solidFill>
                <a:latin typeface="Verdana"/>
                <a:ea typeface="DejaVu Sans"/>
              </a:rPr>
              <a:t> </a:t>
            </a:r>
            <a:r>
              <a:rPr b="0" lang="x-none" sz="1600" spc="-1" strike="noStrike">
                <a:solidFill>
                  <a:srgbClr val="ffffff"/>
                </a:solidFill>
                <a:latin typeface="Verdana"/>
                <a:ea typeface="DejaVu Sans"/>
              </a:rPr>
              <a:t>os</a:t>
            </a:r>
            <a:r>
              <a:rPr b="0" lang="x-none" sz="1600" spc="-35" strike="noStrike">
                <a:solidFill>
                  <a:srgbClr val="ffffff"/>
                </a:solidFill>
                <a:latin typeface="Verdana"/>
                <a:ea typeface="DejaVu Sans"/>
              </a:rPr>
              <a:t> </a:t>
            </a:r>
            <a:r>
              <a:rPr b="0" lang="x-none" sz="1600" spc="-1" strike="noStrike">
                <a:solidFill>
                  <a:srgbClr val="ffffff"/>
                </a:solidFill>
                <a:latin typeface="Verdana"/>
                <a:ea typeface="DejaVu Sans"/>
              </a:rPr>
              <a:t>produtos</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se</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dividen,</a:t>
            </a:r>
            <a:r>
              <a:rPr b="0" lang="x-none" sz="1600" spc="-15" strike="noStrike">
                <a:solidFill>
                  <a:srgbClr val="ffffff"/>
                </a:solidFill>
                <a:latin typeface="Verdana"/>
                <a:ea typeface="DejaVu Sans"/>
              </a:rPr>
              <a:t> </a:t>
            </a:r>
            <a:r>
              <a:rPr b="0" lang="x-none" sz="1600" spc="-1" strike="noStrike">
                <a:solidFill>
                  <a:srgbClr val="ffffff"/>
                </a:solidFill>
                <a:latin typeface="Verdana"/>
                <a:ea typeface="DejaVu Sans"/>
              </a:rPr>
              <a:t>cambian</a:t>
            </a:r>
            <a:r>
              <a:rPr b="0" lang="x-none" sz="1600" spc="-7" strike="noStrike">
                <a:solidFill>
                  <a:srgbClr val="ffffff"/>
                </a:solidFill>
                <a:latin typeface="Verdana"/>
                <a:ea typeface="DejaVu Sans"/>
              </a:rPr>
              <a:t> </a:t>
            </a:r>
            <a:r>
              <a:rPr b="0" lang="x-none" sz="1600" spc="-1" strike="noStrike">
                <a:solidFill>
                  <a:srgbClr val="ffffff"/>
                </a:solidFill>
                <a:latin typeface="Verdana"/>
                <a:ea typeface="DejaVu Sans"/>
              </a:rPr>
              <a:t>ou</a:t>
            </a:r>
            <a:r>
              <a:rPr b="0" lang="x-none" sz="1600" spc="-52" strike="noStrike">
                <a:solidFill>
                  <a:srgbClr val="ffffff"/>
                </a:solidFill>
                <a:latin typeface="Verdana"/>
                <a:ea typeface="DejaVu Sans"/>
              </a:rPr>
              <a:t> </a:t>
            </a:r>
            <a:r>
              <a:rPr b="0" lang="x-none" sz="1600" spc="-1" strike="noStrike">
                <a:solidFill>
                  <a:srgbClr val="ffffff"/>
                </a:solidFill>
                <a:latin typeface="Verdana"/>
                <a:ea typeface="DejaVu Sans"/>
              </a:rPr>
              <a:t>se</a:t>
            </a:r>
            <a:r>
              <a:rPr b="0" lang="x-none" sz="1600" spc="-41" strike="noStrike">
                <a:solidFill>
                  <a:srgbClr val="ffffff"/>
                </a:solidFill>
                <a:latin typeface="Verdana"/>
                <a:ea typeface="DejaVu Sans"/>
              </a:rPr>
              <a:t> </a:t>
            </a:r>
            <a:r>
              <a:rPr b="0" lang="x-none" sz="1600" spc="-12" strike="noStrike">
                <a:solidFill>
                  <a:srgbClr val="ffffff"/>
                </a:solidFill>
                <a:latin typeface="Verdana"/>
                <a:ea typeface="DejaVu Sans"/>
              </a:rPr>
              <a:t>mesturan.</a:t>
            </a:r>
            <a:endParaRPr b="0" lang="af-NA" sz="1600" spc="-1" strike="noStrike">
              <a:latin typeface="Arial"/>
            </a:endParaRPr>
          </a:p>
          <a:p>
            <a:pPr lvl="1" marL="1082160" indent="-228600">
              <a:lnSpc>
                <a:spcPct val="100000"/>
              </a:lnSpc>
              <a:spcBef>
                <a:spcPts val="1406"/>
              </a:spcBef>
              <a:buClr>
                <a:srgbClr val="99ff99"/>
              </a:buClr>
              <a:buFont typeface="Arial MT"/>
              <a:buChar char="•"/>
              <a:tabLst>
                <a:tab algn="l" pos="1082160"/>
              </a:tabLst>
            </a:pPr>
            <a:r>
              <a:rPr b="0" i="1" lang="x-none" sz="1600" spc="-1" strike="noStrike">
                <a:solidFill>
                  <a:srgbClr val="99ff66"/>
                </a:solidFill>
                <a:latin typeface="Verdana"/>
                <a:ea typeface="DejaVu Sans"/>
              </a:rPr>
              <a:t>Que</a:t>
            </a:r>
            <a:r>
              <a:rPr b="0" i="1" lang="x-none" sz="1600" spc="-35" strike="noStrike">
                <a:solidFill>
                  <a:srgbClr val="99ff66"/>
                </a:solidFill>
                <a:latin typeface="Verdana"/>
                <a:ea typeface="DejaVu Sans"/>
              </a:rPr>
              <a:t> </a:t>
            </a:r>
            <a:r>
              <a:rPr b="0" lang="x-none" sz="1600" spc="-1" strike="noStrike">
                <a:solidFill>
                  <a:srgbClr val="ffffff"/>
                </a:solidFill>
                <a:latin typeface="Verdana"/>
                <a:ea typeface="DejaVu Sans"/>
              </a:rPr>
              <a:t>é</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o</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que</a:t>
            </a:r>
            <a:r>
              <a:rPr b="0" lang="x-none" sz="1600" spc="-35" strike="noStrike">
                <a:solidFill>
                  <a:srgbClr val="ffffff"/>
                </a:solidFill>
                <a:latin typeface="Verdana"/>
                <a:ea typeface="DejaVu Sans"/>
              </a:rPr>
              <a:t> </a:t>
            </a:r>
            <a:r>
              <a:rPr b="0" lang="x-none" sz="1600" spc="-1" strike="noStrike">
                <a:solidFill>
                  <a:srgbClr val="ffffff"/>
                </a:solidFill>
                <a:latin typeface="Verdana"/>
                <a:ea typeface="DejaVu Sans"/>
              </a:rPr>
              <a:t>se</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crea:</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produto</a:t>
            </a:r>
            <a:r>
              <a:rPr b="0" lang="x-none" sz="1600" spc="-12" strike="noStrike">
                <a:solidFill>
                  <a:srgbClr val="ffffff"/>
                </a:solidFill>
                <a:latin typeface="Verdana"/>
                <a:ea typeface="DejaVu Sans"/>
              </a:rPr>
              <a:t> </a:t>
            </a:r>
            <a:r>
              <a:rPr b="0" lang="x-none" sz="1600" spc="-1" strike="noStrike">
                <a:solidFill>
                  <a:srgbClr val="ffffff"/>
                </a:solidFill>
                <a:latin typeface="Verdana"/>
                <a:ea typeface="DejaVu Sans"/>
              </a:rPr>
              <a:t>resultante</a:t>
            </a:r>
            <a:r>
              <a:rPr b="0" lang="x-none" sz="1600" spc="-12" strike="noStrike">
                <a:solidFill>
                  <a:srgbClr val="ffffff"/>
                </a:solidFill>
                <a:latin typeface="Verdana"/>
                <a:ea typeface="DejaVu Sans"/>
              </a:rPr>
              <a:t> </a:t>
            </a:r>
            <a:r>
              <a:rPr b="0" lang="x-none" sz="1600" spc="-1" strike="noStrike">
                <a:solidFill>
                  <a:srgbClr val="ffffff"/>
                </a:solidFill>
                <a:latin typeface="Verdana"/>
                <a:ea typeface="DejaVu Sans"/>
              </a:rPr>
              <a:t>do</a:t>
            </a:r>
            <a:r>
              <a:rPr b="0" lang="x-none" sz="1600" spc="-35" strike="noStrike">
                <a:solidFill>
                  <a:srgbClr val="ffffff"/>
                </a:solidFill>
                <a:latin typeface="Verdana"/>
                <a:ea typeface="DejaVu Sans"/>
              </a:rPr>
              <a:t> </a:t>
            </a:r>
            <a:r>
              <a:rPr b="0" lang="x-none" sz="1600" spc="-1" strike="noStrike">
                <a:solidFill>
                  <a:srgbClr val="ffffff"/>
                </a:solidFill>
                <a:latin typeface="Verdana"/>
                <a:ea typeface="DejaVu Sans"/>
              </a:rPr>
              <a:t>proceso</a:t>
            </a:r>
            <a:r>
              <a:rPr b="0" lang="x-none" sz="1600" spc="-12" strike="noStrike">
                <a:solidFill>
                  <a:srgbClr val="ffffff"/>
                </a:solidFill>
                <a:latin typeface="Verdana"/>
                <a:ea typeface="DejaVu Sans"/>
              </a:rPr>
              <a:t> interno.</a:t>
            </a:r>
            <a:endParaRPr b="0" lang="af-NA" sz="1600" spc="-1" strike="noStrike">
              <a:latin typeface="Arial"/>
            </a:endParaRPr>
          </a:p>
          <a:p>
            <a:pPr lvl="1" marL="1082160" indent="-228600">
              <a:lnSpc>
                <a:spcPct val="100000"/>
              </a:lnSpc>
              <a:spcBef>
                <a:spcPts val="1406"/>
              </a:spcBef>
              <a:buClr>
                <a:srgbClr val="99ff99"/>
              </a:buClr>
              <a:buFont typeface="Arial MT"/>
              <a:buChar char="•"/>
              <a:tabLst>
                <a:tab algn="l" pos="1082160"/>
              </a:tabLst>
            </a:pPr>
            <a:r>
              <a:rPr b="0" i="1" lang="x-none" sz="1600" spc="-1" strike="noStrike">
                <a:solidFill>
                  <a:srgbClr val="99ff66"/>
                </a:solidFill>
                <a:latin typeface="Verdana"/>
                <a:ea typeface="DejaVu Sans"/>
              </a:rPr>
              <a:t>A</a:t>
            </a:r>
            <a:r>
              <a:rPr b="0" i="1" lang="x-none" sz="1600" spc="-35" strike="noStrike">
                <a:solidFill>
                  <a:srgbClr val="99ff66"/>
                </a:solidFill>
                <a:latin typeface="Verdana"/>
                <a:ea typeface="DejaVu Sans"/>
              </a:rPr>
              <a:t> </a:t>
            </a:r>
            <a:r>
              <a:rPr b="0" i="1" lang="x-none" sz="1600" spc="-1" strike="noStrike">
                <a:solidFill>
                  <a:srgbClr val="99ff66"/>
                </a:solidFill>
                <a:latin typeface="Verdana"/>
                <a:ea typeface="DejaVu Sans"/>
              </a:rPr>
              <a:t>partir de</a:t>
            </a:r>
            <a:r>
              <a:rPr b="0" i="1" lang="x-none" sz="1600" spc="-32" strike="noStrike">
                <a:solidFill>
                  <a:srgbClr val="99ff66"/>
                </a:solidFill>
                <a:latin typeface="Verdana"/>
                <a:ea typeface="DejaVu Sans"/>
              </a:rPr>
              <a:t> </a:t>
            </a:r>
            <a:r>
              <a:rPr b="0" i="1" lang="x-none" sz="1600" spc="-1" strike="noStrike">
                <a:solidFill>
                  <a:srgbClr val="99ff66"/>
                </a:solidFill>
                <a:latin typeface="Verdana"/>
                <a:ea typeface="DejaVu Sans"/>
              </a:rPr>
              <a:t>que</a:t>
            </a:r>
            <a:r>
              <a:rPr b="0" i="1" lang="x-none" sz="1600" spc="-21" strike="noStrike">
                <a:solidFill>
                  <a:srgbClr val="99ff66"/>
                </a:solidFill>
                <a:latin typeface="Verdana"/>
                <a:ea typeface="DejaVu Sans"/>
              </a:rPr>
              <a:t> </a:t>
            </a:r>
            <a:r>
              <a:rPr b="0" lang="x-none" sz="1600" spc="-1" strike="noStrike">
                <a:solidFill>
                  <a:srgbClr val="ffffff"/>
                </a:solidFill>
                <a:latin typeface="Verdana"/>
                <a:ea typeface="DejaVu Sans"/>
              </a:rPr>
              <a:t>se</a:t>
            </a:r>
            <a:r>
              <a:rPr b="0" lang="x-none" sz="1600" spc="-15" strike="noStrike">
                <a:solidFill>
                  <a:srgbClr val="ffffff"/>
                </a:solidFill>
                <a:latin typeface="Verdana"/>
                <a:ea typeface="DejaVu Sans"/>
              </a:rPr>
              <a:t> </a:t>
            </a:r>
            <a:r>
              <a:rPr b="0" lang="x-none" sz="1600" spc="-21" strike="noStrike">
                <a:solidFill>
                  <a:srgbClr val="ffffff"/>
                </a:solidFill>
                <a:latin typeface="Verdana"/>
                <a:ea typeface="DejaVu Sans"/>
              </a:rPr>
              <a:t>crea.</a:t>
            </a:r>
            <a:endParaRPr b="0" lang="af-NA" sz="1600" spc="-1" strike="noStrike">
              <a:latin typeface="Arial"/>
            </a:endParaRPr>
          </a:p>
          <a:p>
            <a:pPr lvl="1" marL="1082160" indent="-228600">
              <a:lnSpc>
                <a:spcPct val="100000"/>
              </a:lnSpc>
              <a:spcBef>
                <a:spcPts val="1389"/>
              </a:spcBef>
              <a:buClr>
                <a:srgbClr val="99ff99"/>
              </a:buClr>
              <a:buFont typeface="Arial MT"/>
              <a:buChar char="•"/>
              <a:tabLst>
                <a:tab algn="l" pos="1082160"/>
              </a:tabLst>
            </a:pPr>
            <a:r>
              <a:rPr b="0" i="1" lang="x-none" sz="1600" spc="-1" strike="noStrike">
                <a:solidFill>
                  <a:srgbClr val="99ff66"/>
                </a:solidFill>
                <a:latin typeface="Verdana"/>
                <a:ea typeface="DejaVu Sans"/>
              </a:rPr>
              <a:t>Como</a:t>
            </a:r>
            <a:r>
              <a:rPr b="0" i="1" lang="x-none" sz="1600" spc="-15" strike="noStrike">
                <a:solidFill>
                  <a:srgbClr val="99ff66"/>
                </a:solidFill>
                <a:latin typeface="Verdana"/>
                <a:ea typeface="DejaVu Sans"/>
              </a:rPr>
              <a:t> </a:t>
            </a:r>
            <a:r>
              <a:rPr b="0" lang="x-none" sz="1600" spc="-1" strike="noStrike">
                <a:solidFill>
                  <a:srgbClr val="ffffff"/>
                </a:solidFill>
                <a:latin typeface="Verdana"/>
                <a:ea typeface="DejaVu Sans"/>
              </a:rPr>
              <a:t>e</a:t>
            </a:r>
            <a:r>
              <a:rPr b="0" lang="x-none" sz="1600" spc="-35" strike="noStrike">
                <a:solidFill>
                  <a:srgbClr val="ffffff"/>
                </a:solidFill>
                <a:latin typeface="Verdana"/>
                <a:ea typeface="DejaVu Sans"/>
              </a:rPr>
              <a:t> </a:t>
            </a:r>
            <a:r>
              <a:rPr b="0" i="1" lang="x-none" sz="1600" spc="-1" strike="noStrike">
                <a:solidFill>
                  <a:srgbClr val="99ff66"/>
                </a:solidFill>
                <a:latin typeface="Verdana"/>
                <a:ea typeface="DejaVu Sans"/>
              </a:rPr>
              <a:t>cando</a:t>
            </a:r>
            <a:r>
              <a:rPr b="0" i="1" lang="x-none" sz="1600" spc="-7" strike="noStrike">
                <a:solidFill>
                  <a:srgbClr val="99ff66"/>
                </a:solidFill>
                <a:latin typeface="Verdana"/>
                <a:ea typeface="DejaVu Sans"/>
              </a:rPr>
              <a:t> </a:t>
            </a:r>
            <a:r>
              <a:rPr b="0" lang="x-none" sz="1600" spc="-1" strike="noStrike">
                <a:solidFill>
                  <a:srgbClr val="ffffff"/>
                </a:solidFill>
                <a:latin typeface="Verdana"/>
                <a:ea typeface="DejaVu Sans"/>
              </a:rPr>
              <a:t>se</a:t>
            </a:r>
            <a:r>
              <a:rPr b="0" lang="x-none" sz="1600" spc="-21" strike="noStrike">
                <a:solidFill>
                  <a:srgbClr val="ffffff"/>
                </a:solidFill>
                <a:latin typeface="Verdana"/>
                <a:ea typeface="DejaVu Sans"/>
              </a:rPr>
              <a:t> </a:t>
            </a:r>
            <a:r>
              <a:rPr b="0" lang="x-none" sz="1600" spc="-12" strike="noStrike">
                <a:solidFill>
                  <a:srgbClr val="ffffff"/>
                </a:solidFill>
                <a:latin typeface="Verdana"/>
                <a:ea typeface="DejaVu Sans"/>
              </a:rPr>
              <a:t>crea.</a:t>
            </a:r>
            <a:endParaRPr b="0" lang="af-NA" sz="1600" spc="-1" strike="noStrike">
              <a:latin typeface="Arial"/>
            </a:endParaRPr>
          </a:p>
          <a:p>
            <a:pPr lvl="1" marL="1082160" indent="-228600">
              <a:lnSpc>
                <a:spcPct val="100000"/>
              </a:lnSpc>
              <a:spcBef>
                <a:spcPts val="1406"/>
              </a:spcBef>
              <a:buClr>
                <a:srgbClr val="99ff99"/>
              </a:buClr>
              <a:buFont typeface="Arial MT"/>
              <a:buChar char="•"/>
              <a:tabLst>
                <a:tab algn="l" pos="1082160"/>
              </a:tabLst>
            </a:pPr>
            <a:r>
              <a:rPr b="0" i="1" lang="x-none" sz="1600" spc="-1" strike="noStrike">
                <a:solidFill>
                  <a:srgbClr val="99ff66"/>
                </a:solidFill>
                <a:latin typeface="Verdana"/>
                <a:ea typeface="DejaVu Sans"/>
              </a:rPr>
              <a:t>Identificación</a:t>
            </a:r>
            <a:r>
              <a:rPr b="0" i="1" lang="x-none" sz="1600" spc="-32" strike="noStrike">
                <a:solidFill>
                  <a:srgbClr val="99ff66"/>
                </a:solidFill>
                <a:latin typeface="Verdana"/>
                <a:ea typeface="DejaVu Sans"/>
              </a:rPr>
              <a:t> </a:t>
            </a:r>
            <a:r>
              <a:rPr b="0" lang="x-none" sz="1600" spc="-1" strike="noStrike">
                <a:solidFill>
                  <a:srgbClr val="ffffff"/>
                </a:solidFill>
                <a:latin typeface="Verdana"/>
                <a:ea typeface="DejaVu Sans"/>
              </a:rPr>
              <a:t>do</a:t>
            </a:r>
            <a:r>
              <a:rPr b="0" lang="x-none" sz="1600" spc="-86" strike="noStrike">
                <a:solidFill>
                  <a:srgbClr val="ffffff"/>
                </a:solidFill>
                <a:latin typeface="Verdana"/>
                <a:ea typeface="DejaVu Sans"/>
              </a:rPr>
              <a:t> </a:t>
            </a:r>
            <a:r>
              <a:rPr b="0" lang="x-none" sz="1600" spc="-1" strike="noStrike">
                <a:solidFill>
                  <a:srgbClr val="ffffff"/>
                </a:solidFill>
                <a:latin typeface="Verdana"/>
                <a:ea typeface="DejaVu Sans"/>
              </a:rPr>
              <a:t>produto</a:t>
            </a:r>
            <a:r>
              <a:rPr b="0" lang="x-none" sz="1600" spc="-60" strike="noStrike">
                <a:solidFill>
                  <a:srgbClr val="ffffff"/>
                </a:solidFill>
                <a:latin typeface="Verdana"/>
                <a:ea typeface="DejaVu Sans"/>
              </a:rPr>
              <a:t> </a:t>
            </a:r>
            <a:r>
              <a:rPr b="0" lang="x-none" sz="1600" spc="-12" strike="noStrike">
                <a:solidFill>
                  <a:srgbClr val="ffffff"/>
                </a:solidFill>
                <a:latin typeface="Verdana"/>
                <a:ea typeface="DejaVu Sans"/>
              </a:rPr>
              <a:t>final.</a:t>
            </a:r>
            <a:endParaRPr b="0" lang="af-NA" sz="1600" spc="-1" strike="noStrike">
              <a:latin typeface="Arial"/>
            </a:endParaRPr>
          </a:p>
        </p:txBody>
      </p:sp>
      <p:pic>
        <p:nvPicPr>
          <p:cNvPr id="581" name="object 30" descr=""/>
          <p:cNvPicPr/>
          <p:nvPr/>
        </p:nvPicPr>
        <p:blipFill>
          <a:blip r:embed="rId25"/>
          <a:stretch/>
        </p:blipFill>
        <p:spPr>
          <a:xfrm>
            <a:off x="8284320" y="6400800"/>
            <a:ext cx="441000" cy="402840"/>
          </a:xfrm>
          <a:prstGeom prst="rect">
            <a:avLst/>
          </a:prstGeom>
          <a:ln w="0">
            <a:noFill/>
          </a:ln>
        </p:spPr>
      </p:pic>
      <p:sp>
        <p:nvSpPr>
          <p:cNvPr id="582"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0CFD8344-499F-4887-A5B8-3A5360834B51}"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583"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4" name="PlaceHolder 1"/>
          <p:cNvSpPr>
            <a:spLocks noGrp="1"/>
          </p:cNvSpPr>
          <p:nvPr>
            <p:ph type="title"/>
          </p:nvPr>
        </p:nvSpPr>
        <p:spPr>
          <a:xfrm>
            <a:off x="220320" y="246960"/>
            <a:ext cx="1657440" cy="1156680"/>
          </a:xfrm>
          <a:prstGeom prst="rect">
            <a:avLst/>
          </a:prstGeom>
          <a:noFill/>
          <a:ln w="0">
            <a:noFill/>
          </a:ln>
        </p:spPr>
        <p:txBody>
          <a:bodyPr lIns="0" rIns="0" tIns="12240" bIns="0" anchor="t">
            <a:noAutofit/>
          </a:bodyPr>
          <a:p>
            <a:pPr marL="12600">
              <a:lnSpc>
                <a:spcPct val="100000"/>
              </a:lnSpc>
              <a:spcBef>
                <a:spcPts val="96"/>
              </a:spcBef>
              <a:buNone/>
            </a:pPr>
            <a:r>
              <a:rPr b="0" lang="x-none" sz="2800" spc="-12" strike="noStrike">
                <a:solidFill>
                  <a:srgbClr val="ffffff"/>
                </a:solidFill>
                <a:latin typeface="Verdana"/>
              </a:rPr>
              <a:t>Rexistros</a:t>
            </a:r>
            <a:endParaRPr b="0" lang="es-ES" sz="2800" spc="-1" strike="noStrike">
              <a:solidFill>
                <a:srgbClr val="000000"/>
              </a:solidFill>
              <a:latin typeface="Arial"/>
            </a:endParaRPr>
          </a:p>
        </p:txBody>
      </p:sp>
      <p:grpSp>
        <p:nvGrpSpPr>
          <p:cNvPr id="585" name="object 3"/>
          <p:cNvGrpSpPr/>
          <p:nvPr/>
        </p:nvGrpSpPr>
        <p:grpSpPr>
          <a:xfrm>
            <a:off x="1383840" y="1432440"/>
            <a:ext cx="1207440" cy="1298880"/>
            <a:chOff x="1383840" y="1432440"/>
            <a:chExt cx="1207440" cy="1298880"/>
          </a:xfrm>
        </p:grpSpPr>
        <p:pic>
          <p:nvPicPr>
            <p:cNvPr id="586" name="object 4" descr=""/>
            <p:cNvPicPr/>
            <p:nvPr/>
          </p:nvPicPr>
          <p:blipFill>
            <a:blip r:embed="rId1"/>
            <a:stretch/>
          </p:blipFill>
          <p:spPr>
            <a:xfrm>
              <a:off x="1383840" y="1455480"/>
              <a:ext cx="326520" cy="424080"/>
            </a:xfrm>
            <a:prstGeom prst="rect">
              <a:avLst/>
            </a:prstGeom>
            <a:ln w="0">
              <a:noFill/>
            </a:ln>
          </p:spPr>
        </p:pic>
        <p:pic>
          <p:nvPicPr>
            <p:cNvPr id="587" name="object 5" descr=""/>
            <p:cNvPicPr/>
            <p:nvPr/>
          </p:nvPicPr>
          <p:blipFill>
            <a:blip r:embed="rId2"/>
            <a:stretch/>
          </p:blipFill>
          <p:spPr>
            <a:xfrm>
              <a:off x="1603080" y="1432440"/>
              <a:ext cx="411840" cy="456120"/>
            </a:xfrm>
            <a:prstGeom prst="rect">
              <a:avLst/>
            </a:prstGeom>
            <a:ln w="0">
              <a:noFill/>
            </a:ln>
          </p:spPr>
        </p:pic>
        <p:pic>
          <p:nvPicPr>
            <p:cNvPr id="588" name="object 6" descr=""/>
            <p:cNvPicPr/>
            <p:nvPr/>
          </p:nvPicPr>
          <p:blipFill>
            <a:blip r:embed="rId3"/>
            <a:stretch/>
          </p:blipFill>
          <p:spPr>
            <a:xfrm>
              <a:off x="1815120" y="1432440"/>
              <a:ext cx="776160" cy="456120"/>
            </a:xfrm>
            <a:prstGeom prst="rect">
              <a:avLst/>
            </a:prstGeom>
            <a:ln w="0">
              <a:noFill/>
            </a:ln>
          </p:spPr>
        </p:pic>
        <p:pic>
          <p:nvPicPr>
            <p:cNvPr id="589" name="object 7" descr=""/>
            <p:cNvPicPr/>
            <p:nvPr/>
          </p:nvPicPr>
          <p:blipFill>
            <a:blip r:embed="rId4"/>
            <a:stretch/>
          </p:blipFill>
          <p:spPr>
            <a:xfrm>
              <a:off x="1383840" y="1877400"/>
              <a:ext cx="326520" cy="424080"/>
            </a:xfrm>
            <a:prstGeom prst="rect">
              <a:avLst/>
            </a:prstGeom>
            <a:ln w="0">
              <a:noFill/>
            </a:ln>
          </p:spPr>
        </p:pic>
        <p:pic>
          <p:nvPicPr>
            <p:cNvPr id="590" name="object 8" descr=""/>
            <p:cNvPicPr/>
            <p:nvPr/>
          </p:nvPicPr>
          <p:blipFill>
            <a:blip r:embed="rId5"/>
            <a:stretch/>
          </p:blipFill>
          <p:spPr>
            <a:xfrm>
              <a:off x="1603080" y="1854720"/>
              <a:ext cx="681840" cy="456120"/>
            </a:xfrm>
            <a:prstGeom prst="rect">
              <a:avLst/>
            </a:prstGeom>
            <a:ln w="0">
              <a:noFill/>
            </a:ln>
          </p:spPr>
        </p:pic>
        <p:pic>
          <p:nvPicPr>
            <p:cNvPr id="591" name="object 9" descr=""/>
            <p:cNvPicPr/>
            <p:nvPr/>
          </p:nvPicPr>
          <p:blipFill>
            <a:blip r:embed="rId6"/>
            <a:stretch/>
          </p:blipFill>
          <p:spPr>
            <a:xfrm>
              <a:off x="1383840" y="2298240"/>
              <a:ext cx="326520" cy="424080"/>
            </a:xfrm>
            <a:prstGeom prst="rect">
              <a:avLst/>
            </a:prstGeom>
            <a:ln w="0">
              <a:noFill/>
            </a:ln>
          </p:spPr>
        </p:pic>
        <p:pic>
          <p:nvPicPr>
            <p:cNvPr id="592" name="object 10" descr=""/>
            <p:cNvPicPr/>
            <p:nvPr/>
          </p:nvPicPr>
          <p:blipFill>
            <a:blip r:embed="rId7"/>
            <a:stretch/>
          </p:blipFill>
          <p:spPr>
            <a:xfrm>
              <a:off x="1603080" y="2275200"/>
              <a:ext cx="914760" cy="456120"/>
            </a:xfrm>
            <a:prstGeom prst="rect">
              <a:avLst/>
            </a:prstGeom>
            <a:ln w="0">
              <a:noFill/>
            </a:ln>
          </p:spPr>
        </p:pic>
      </p:grpSp>
      <p:sp>
        <p:nvSpPr>
          <p:cNvPr id="593" name="object 11"/>
          <p:cNvSpPr/>
          <p:nvPr/>
        </p:nvSpPr>
        <p:spPr>
          <a:xfrm>
            <a:off x="649080" y="1032840"/>
            <a:ext cx="5264280" cy="1549440"/>
          </a:xfrm>
          <a:prstGeom prst="rect">
            <a:avLst/>
          </a:prstGeom>
          <a:noFill/>
          <a:ln w="0">
            <a:noFill/>
          </a:ln>
        </p:spPr>
        <p:style>
          <a:lnRef idx="0"/>
          <a:fillRef idx="0"/>
          <a:effectRef idx="0"/>
          <a:fontRef idx="minor"/>
        </p:style>
        <p:txBody>
          <a:bodyPr lIns="0" rIns="0" tIns="12600" bIns="0" anchor="t">
            <a:spAutoFit/>
          </a:bodyPr>
          <a:p>
            <a:pPr marL="339840" indent="-326880">
              <a:lnSpc>
                <a:spcPct val="100000"/>
              </a:lnSpc>
              <a:spcBef>
                <a:spcPts val="99"/>
              </a:spcBef>
              <a:buClr>
                <a:srgbClr val="99ff99"/>
              </a:buClr>
              <a:buFont typeface="Wingdings" charset="2"/>
              <a:buChar char=""/>
              <a:tabLst>
                <a:tab algn="l" pos="339840"/>
              </a:tabLst>
            </a:pPr>
            <a:r>
              <a:rPr b="0" lang="x-none" sz="1800" spc="-21" strike="noStrike">
                <a:solidFill>
                  <a:srgbClr val="ffffff"/>
                </a:solidFill>
                <a:latin typeface="Verdana"/>
                <a:ea typeface="DejaVu Sans"/>
              </a:rPr>
              <a:t>Trazabilidade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cara</a:t>
            </a:r>
            <a:r>
              <a:rPr b="0" lang="x-none" sz="1800" spc="-66" strike="noStrike">
                <a:solidFill>
                  <a:srgbClr val="ffffff"/>
                </a:solidFill>
                <a:latin typeface="Verdana"/>
                <a:ea typeface="DejaVu Sans"/>
              </a:rPr>
              <a:t> </a:t>
            </a:r>
            <a:r>
              <a:rPr b="0" lang="x-none" sz="1800" spc="-12" strike="noStrike">
                <a:solidFill>
                  <a:srgbClr val="ffffff"/>
                </a:solidFill>
                <a:latin typeface="Verdana"/>
                <a:ea typeface="DejaVu Sans"/>
              </a:rPr>
              <a:t>adiante:</a:t>
            </a:r>
            <a:endParaRPr b="0" lang="af-NA" sz="1800" spc="-1" strike="noStrike">
              <a:latin typeface="Arial"/>
            </a:endParaRPr>
          </a:p>
          <a:p>
            <a:pPr lvl="1" marL="1082160" indent="-228600">
              <a:lnSpc>
                <a:spcPct val="100000"/>
              </a:lnSpc>
              <a:spcBef>
                <a:spcPts val="1400"/>
              </a:spcBef>
              <a:buClr>
                <a:srgbClr val="99ff99"/>
              </a:buClr>
              <a:buFont typeface="Arial MT"/>
              <a:buChar char="•"/>
              <a:tabLst>
                <a:tab algn="l" pos="1082160"/>
              </a:tabLst>
            </a:pPr>
            <a:r>
              <a:rPr b="0" lang="x-none" sz="1600" spc="-1" strike="noStrike">
                <a:solidFill>
                  <a:srgbClr val="99ff66"/>
                </a:solidFill>
                <a:latin typeface="Verdana"/>
                <a:ea typeface="DejaVu Sans"/>
              </a:rPr>
              <a:t>A</a:t>
            </a:r>
            <a:r>
              <a:rPr b="0" lang="x-none" sz="1600" spc="-26" strike="noStrike">
                <a:solidFill>
                  <a:srgbClr val="99ff66"/>
                </a:solidFill>
                <a:latin typeface="Verdana"/>
                <a:ea typeface="DejaVu Sans"/>
              </a:rPr>
              <a:t> </a:t>
            </a:r>
            <a:r>
              <a:rPr b="0" i="1" lang="x-none" sz="1600" spc="-1" strike="noStrike">
                <a:solidFill>
                  <a:srgbClr val="99ff66"/>
                </a:solidFill>
                <a:latin typeface="Verdana"/>
                <a:ea typeface="DejaVu Sans"/>
              </a:rPr>
              <a:t>quen</a:t>
            </a:r>
            <a:r>
              <a:rPr b="0" i="1" lang="x-none" sz="1600" spc="-26" strike="noStrike">
                <a:solidFill>
                  <a:srgbClr val="99ff66"/>
                </a:solidFill>
                <a:latin typeface="Verdana"/>
                <a:ea typeface="DejaVu Sans"/>
              </a:rPr>
              <a:t> </a:t>
            </a:r>
            <a:r>
              <a:rPr b="0" lang="x-none" sz="1600" spc="-1" strike="noStrike">
                <a:solidFill>
                  <a:srgbClr val="ffffff"/>
                </a:solidFill>
                <a:latin typeface="Verdana"/>
                <a:ea typeface="DejaVu Sans"/>
              </a:rPr>
              <a:t>se</a:t>
            </a:r>
            <a:r>
              <a:rPr b="0" lang="x-none" sz="1600" spc="-35" strike="noStrike">
                <a:solidFill>
                  <a:srgbClr val="ffffff"/>
                </a:solidFill>
                <a:latin typeface="Verdana"/>
                <a:ea typeface="DejaVu Sans"/>
              </a:rPr>
              <a:t> </a:t>
            </a:r>
            <a:r>
              <a:rPr b="0" lang="x-none" sz="1600" spc="-1" strike="noStrike">
                <a:solidFill>
                  <a:srgbClr val="ffffff"/>
                </a:solidFill>
                <a:latin typeface="Verdana"/>
                <a:ea typeface="DejaVu Sans"/>
              </a:rPr>
              <a:t>entregan</a:t>
            </a:r>
            <a:r>
              <a:rPr b="0" lang="x-none" sz="1600" spc="-12" strike="noStrike">
                <a:solidFill>
                  <a:srgbClr val="ffffff"/>
                </a:solidFill>
                <a:latin typeface="Verdana"/>
                <a:ea typeface="DejaVu Sans"/>
              </a:rPr>
              <a:t> </a:t>
            </a:r>
            <a:r>
              <a:rPr b="0" lang="x-none" sz="1600" spc="-1" strike="noStrike">
                <a:solidFill>
                  <a:srgbClr val="ffffff"/>
                </a:solidFill>
                <a:latin typeface="Verdana"/>
                <a:ea typeface="DejaVu Sans"/>
              </a:rPr>
              <a:t>os</a:t>
            </a:r>
            <a:r>
              <a:rPr b="0" lang="x-none" sz="1600" spc="-26" strike="noStrike">
                <a:solidFill>
                  <a:srgbClr val="ffffff"/>
                </a:solidFill>
                <a:latin typeface="Verdana"/>
                <a:ea typeface="DejaVu Sans"/>
              </a:rPr>
              <a:t> </a:t>
            </a:r>
            <a:r>
              <a:rPr b="0" lang="x-none" sz="1600" spc="-12" strike="noStrike">
                <a:solidFill>
                  <a:srgbClr val="ffffff"/>
                </a:solidFill>
                <a:latin typeface="Verdana"/>
                <a:ea typeface="DejaVu Sans"/>
              </a:rPr>
              <a:t>produtos.</a:t>
            </a:r>
            <a:endParaRPr b="0" lang="af-NA" sz="1600" spc="-1" strike="noStrike">
              <a:latin typeface="Arial"/>
            </a:endParaRPr>
          </a:p>
          <a:p>
            <a:pPr lvl="1" marL="1082160" indent="-228600">
              <a:lnSpc>
                <a:spcPct val="100000"/>
              </a:lnSpc>
              <a:spcBef>
                <a:spcPts val="1400"/>
              </a:spcBef>
              <a:buClr>
                <a:srgbClr val="99ff99"/>
              </a:buClr>
              <a:buFont typeface="Arial MT"/>
              <a:buChar char="•"/>
              <a:tabLst>
                <a:tab algn="l" pos="1082160"/>
              </a:tabLst>
            </a:pPr>
            <a:r>
              <a:rPr b="0" i="1" lang="x-none" sz="1600" spc="-1" strike="noStrike">
                <a:solidFill>
                  <a:srgbClr val="99ff66"/>
                </a:solidFill>
                <a:latin typeface="Verdana"/>
                <a:ea typeface="DejaVu Sans"/>
              </a:rPr>
              <a:t>Que</a:t>
            </a:r>
            <a:r>
              <a:rPr b="0" i="1" lang="x-none" sz="1600" spc="-52" strike="noStrike">
                <a:solidFill>
                  <a:srgbClr val="99ff66"/>
                </a:solidFill>
                <a:latin typeface="Verdana"/>
                <a:ea typeface="DejaVu Sans"/>
              </a:rPr>
              <a:t> </a:t>
            </a:r>
            <a:r>
              <a:rPr b="0" lang="x-none" sz="1600" spc="-1" strike="noStrike">
                <a:solidFill>
                  <a:srgbClr val="ffffff"/>
                </a:solidFill>
                <a:latin typeface="Verdana"/>
                <a:ea typeface="DejaVu Sans"/>
              </a:rPr>
              <a:t>produtos</a:t>
            </a:r>
            <a:r>
              <a:rPr b="0" lang="x-none" sz="1600" spc="-32" strike="noStrike">
                <a:solidFill>
                  <a:srgbClr val="ffffff"/>
                </a:solidFill>
                <a:latin typeface="Verdana"/>
                <a:ea typeface="DejaVu Sans"/>
              </a:rPr>
              <a:t> </a:t>
            </a:r>
            <a:r>
              <a:rPr b="0" lang="x-none" sz="1600" spc="-1" strike="noStrike">
                <a:solidFill>
                  <a:srgbClr val="ffffff"/>
                </a:solidFill>
                <a:latin typeface="Verdana"/>
                <a:ea typeface="DejaVu Sans"/>
              </a:rPr>
              <a:t>se</a:t>
            </a:r>
            <a:r>
              <a:rPr b="0" lang="x-none" sz="1600" spc="-46" strike="noStrike">
                <a:solidFill>
                  <a:srgbClr val="ffffff"/>
                </a:solidFill>
                <a:latin typeface="Verdana"/>
                <a:ea typeface="DejaVu Sans"/>
              </a:rPr>
              <a:t> </a:t>
            </a:r>
            <a:r>
              <a:rPr b="0" lang="x-none" sz="1600" spc="-1" strike="noStrike">
                <a:solidFill>
                  <a:srgbClr val="ffffff"/>
                </a:solidFill>
                <a:latin typeface="Verdana"/>
                <a:ea typeface="DejaVu Sans"/>
              </a:rPr>
              <a:t>venderon</a:t>
            </a:r>
            <a:r>
              <a:rPr b="0" lang="x-none" sz="1600" spc="-35" strike="noStrike">
                <a:solidFill>
                  <a:srgbClr val="ffffff"/>
                </a:solidFill>
                <a:latin typeface="Verdana"/>
                <a:ea typeface="DejaVu Sans"/>
              </a:rPr>
              <a:t> </a:t>
            </a:r>
            <a:r>
              <a:rPr b="0" lang="x-none" sz="1600" spc="-12" strike="noStrike">
                <a:solidFill>
                  <a:srgbClr val="ffffff"/>
                </a:solidFill>
                <a:latin typeface="Verdana"/>
                <a:ea typeface="DejaVu Sans"/>
              </a:rPr>
              <a:t>exactamente.</a:t>
            </a:r>
            <a:endParaRPr b="0" lang="af-NA" sz="1600" spc="-1" strike="noStrike">
              <a:latin typeface="Arial"/>
            </a:endParaRPr>
          </a:p>
          <a:p>
            <a:pPr lvl="1" marL="1082160" indent="-228600">
              <a:lnSpc>
                <a:spcPct val="100000"/>
              </a:lnSpc>
              <a:spcBef>
                <a:spcPts val="1395"/>
              </a:spcBef>
              <a:buClr>
                <a:srgbClr val="99ff99"/>
              </a:buClr>
              <a:buFont typeface="Arial MT"/>
              <a:buChar char="•"/>
              <a:tabLst>
                <a:tab algn="l" pos="1082160"/>
              </a:tabLst>
            </a:pPr>
            <a:r>
              <a:rPr b="0" i="1" lang="x-none" sz="1600" spc="-12" strike="noStrike">
                <a:solidFill>
                  <a:srgbClr val="99ff66"/>
                </a:solidFill>
                <a:latin typeface="Verdana"/>
                <a:ea typeface="DejaVu Sans"/>
              </a:rPr>
              <a:t>Cando</a:t>
            </a:r>
            <a:r>
              <a:rPr b="0" lang="x-none" sz="1600" spc="-12" strike="noStrike">
                <a:solidFill>
                  <a:srgbClr val="ffffff"/>
                </a:solidFill>
                <a:latin typeface="Verdana"/>
                <a:ea typeface="DejaVu Sans"/>
              </a:rPr>
              <a:t>.</a:t>
            </a:r>
            <a:endParaRPr b="0" lang="af-NA" sz="1600" spc="-1" strike="noStrike">
              <a:latin typeface="Arial"/>
            </a:endParaRPr>
          </a:p>
        </p:txBody>
      </p:sp>
      <p:pic>
        <p:nvPicPr>
          <p:cNvPr id="594" name="object 12" descr=""/>
          <p:cNvPicPr/>
          <p:nvPr/>
        </p:nvPicPr>
        <p:blipFill>
          <a:blip r:embed="rId8"/>
          <a:stretch/>
        </p:blipFill>
        <p:spPr>
          <a:xfrm>
            <a:off x="8284320" y="6400800"/>
            <a:ext cx="441000" cy="402840"/>
          </a:xfrm>
          <a:prstGeom prst="rect">
            <a:avLst/>
          </a:prstGeom>
          <a:ln w="0">
            <a:noFill/>
          </a:ln>
        </p:spPr>
      </p:pic>
      <p:sp>
        <p:nvSpPr>
          <p:cNvPr id="595"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CF625789-BFF7-47DD-9052-2F207DFFA4F1}"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596"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7"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1" strike="noStrike">
                <a:solidFill>
                  <a:srgbClr val="ffffff"/>
                </a:solidFill>
                <a:latin typeface="Verdana"/>
              </a:rPr>
              <a:t>Mecanismos</a:t>
            </a:r>
            <a:r>
              <a:rPr b="0" lang="x-none" sz="2800" spc="-66" strike="noStrike">
                <a:solidFill>
                  <a:srgbClr val="ffffff"/>
                </a:solidFill>
                <a:latin typeface="Verdana"/>
              </a:rPr>
              <a:t> </a:t>
            </a:r>
            <a:r>
              <a:rPr b="0" lang="x-none" sz="2800" spc="-1" strike="noStrike">
                <a:solidFill>
                  <a:srgbClr val="ffffff"/>
                </a:solidFill>
                <a:latin typeface="Verdana"/>
              </a:rPr>
              <a:t>de</a:t>
            </a:r>
            <a:r>
              <a:rPr b="0" lang="x-none" sz="2800" spc="-106" strike="noStrike">
                <a:solidFill>
                  <a:srgbClr val="ffffff"/>
                </a:solidFill>
                <a:latin typeface="Verdana"/>
              </a:rPr>
              <a:t> </a:t>
            </a:r>
            <a:r>
              <a:rPr b="0" lang="x-none" sz="2800" spc="-12" strike="noStrike">
                <a:solidFill>
                  <a:srgbClr val="ffffff"/>
                </a:solidFill>
                <a:latin typeface="Verdana"/>
              </a:rPr>
              <a:t>validación</a:t>
            </a:r>
            <a:endParaRPr b="0" lang="es-ES" sz="2800" spc="-1" strike="noStrike">
              <a:solidFill>
                <a:srgbClr val="000000"/>
              </a:solidFill>
              <a:latin typeface="Arial"/>
            </a:endParaRPr>
          </a:p>
        </p:txBody>
      </p:sp>
      <p:sp>
        <p:nvSpPr>
          <p:cNvPr id="598" name="PlaceHolder 2"/>
          <p:cNvSpPr>
            <a:spLocks noGrp="1"/>
          </p:cNvSpPr>
          <p:nvPr>
            <p:ph/>
          </p:nvPr>
        </p:nvSpPr>
        <p:spPr>
          <a:xfrm>
            <a:off x="649080" y="1032840"/>
            <a:ext cx="7999200" cy="3899160"/>
          </a:xfrm>
          <a:prstGeom prst="rect">
            <a:avLst/>
          </a:prstGeom>
          <a:noFill/>
          <a:ln w="0">
            <a:noFill/>
          </a:ln>
        </p:spPr>
        <p:txBody>
          <a:bodyPr lIns="0" rIns="0" tIns="12600" bIns="0" anchor="t">
            <a:noAutofit/>
          </a:bodyPr>
          <a:p>
            <a:pPr marL="339840" indent="-327600" algn="just">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rPr>
              <a:t>Convén</a:t>
            </a:r>
            <a:r>
              <a:rPr b="0" lang="x-none" sz="1800" spc="26" strike="noStrike">
                <a:solidFill>
                  <a:srgbClr val="ffffff"/>
                </a:solidFill>
                <a:latin typeface="Verdana"/>
              </a:rPr>
              <a:t> </a:t>
            </a:r>
            <a:r>
              <a:rPr b="0" lang="x-none" sz="1800" spc="-1" strike="noStrike">
                <a:solidFill>
                  <a:srgbClr val="ffffff"/>
                </a:solidFill>
                <a:latin typeface="Verdana"/>
              </a:rPr>
              <a:t>a</a:t>
            </a:r>
            <a:r>
              <a:rPr b="0" lang="x-none" sz="1800" spc="26" strike="noStrike">
                <a:solidFill>
                  <a:srgbClr val="ffffff"/>
                </a:solidFill>
                <a:latin typeface="Verdana"/>
              </a:rPr>
              <a:t> </a:t>
            </a:r>
            <a:r>
              <a:rPr b="0" lang="x-none" sz="1800" spc="-1" strike="noStrike">
                <a:solidFill>
                  <a:srgbClr val="ffffff"/>
                </a:solidFill>
                <a:latin typeface="Verdana"/>
              </a:rPr>
              <a:t>revisión</a:t>
            </a:r>
            <a:r>
              <a:rPr b="0" lang="x-none" sz="1800" spc="38" strike="noStrike">
                <a:solidFill>
                  <a:srgbClr val="ffffff"/>
                </a:solidFill>
                <a:latin typeface="Verdana"/>
              </a:rPr>
              <a:t> </a:t>
            </a:r>
            <a:r>
              <a:rPr b="0" lang="x-none" sz="1800" spc="-1" strike="noStrike">
                <a:solidFill>
                  <a:srgbClr val="ffffff"/>
                </a:solidFill>
                <a:latin typeface="Verdana"/>
              </a:rPr>
              <a:t>periódica</a:t>
            </a:r>
            <a:r>
              <a:rPr b="0" lang="x-none" sz="1800" spc="26" strike="noStrike">
                <a:solidFill>
                  <a:srgbClr val="ffffff"/>
                </a:solidFill>
                <a:latin typeface="Verdana"/>
              </a:rPr>
              <a:t> </a:t>
            </a:r>
            <a:r>
              <a:rPr b="0" lang="x-none" sz="1800" spc="-1" strike="noStrike">
                <a:solidFill>
                  <a:srgbClr val="ffffff"/>
                </a:solidFill>
                <a:latin typeface="Verdana"/>
              </a:rPr>
              <a:t>do</a:t>
            </a:r>
            <a:r>
              <a:rPr b="0" lang="x-none" sz="1800" spc="32" strike="noStrike">
                <a:solidFill>
                  <a:srgbClr val="ffffff"/>
                </a:solidFill>
                <a:latin typeface="Verdana"/>
              </a:rPr>
              <a:t> </a:t>
            </a:r>
            <a:r>
              <a:rPr b="0" lang="x-none" sz="1800" spc="-1" strike="noStrike">
                <a:solidFill>
                  <a:srgbClr val="ffffff"/>
                </a:solidFill>
                <a:latin typeface="Verdana"/>
              </a:rPr>
              <a:t>sistema</a:t>
            </a:r>
            <a:r>
              <a:rPr b="0" lang="x-none" sz="1800" spc="26" strike="noStrike">
                <a:solidFill>
                  <a:srgbClr val="ffffff"/>
                </a:solidFill>
                <a:latin typeface="Verdana"/>
              </a:rPr>
              <a:t> </a:t>
            </a:r>
            <a:r>
              <a:rPr b="0" lang="x-none" sz="1800" spc="-1" strike="noStrike">
                <a:solidFill>
                  <a:srgbClr val="ffffff"/>
                </a:solidFill>
                <a:latin typeface="Verdana"/>
              </a:rPr>
              <a:t>de</a:t>
            </a:r>
            <a:r>
              <a:rPr b="0" lang="x-none" sz="1800" spc="38" strike="noStrike">
                <a:solidFill>
                  <a:srgbClr val="ffffff"/>
                </a:solidFill>
                <a:latin typeface="Verdana"/>
              </a:rPr>
              <a:t> </a:t>
            </a:r>
            <a:r>
              <a:rPr b="0" lang="x-none" sz="1800" spc="-1" strike="noStrike">
                <a:solidFill>
                  <a:srgbClr val="ffffff"/>
                </a:solidFill>
                <a:latin typeface="Verdana"/>
              </a:rPr>
              <a:t>trazabilidade</a:t>
            </a:r>
            <a:r>
              <a:rPr b="0" lang="x-none" sz="1800" spc="32" strike="noStrike">
                <a:solidFill>
                  <a:srgbClr val="ffffff"/>
                </a:solidFill>
                <a:latin typeface="Verdana"/>
              </a:rPr>
              <a:t> </a:t>
            </a:r>
            <a:r>
              <a:rPr b="0" lang="x-none" sz="1800" spc="-12" strike="noStrike">
                <a:solidFill>
                  <a:srgbClr val="ffffff"/>
                </a:solidFill>
                <a:latin typeface="Verdana"/>
              </a:rPr>
              <a:t>mediante </a:t>
            </a:r>
            <a:r>
              <a:rPr b="0" lang="x-none" sz="1800" spc="-1" strike="noStrike">
                <a:solidFill>
                  <a:srgbClr val="ffffff"/>
                </a:solidFill>
                <a:latin typeface="Verdana"/>
              </a:rPr>
              <a:t>a</a:t>
            </a:r>
            <a:r>
              <a:rPr b="0" lang="x-none" sz="1800" spc="103" strike="noStrike">
                <a:solidFill>
                  <a:srgbClr val="ffffff"/>
                </a:solidFill>
                <a:latin typeface="Verdana"/>
              </a:rPr>
              <a:t>  </a:t>
            </a:r>
            <a:r>
              <a:rPr b="0" lang="x-none" sz="1800" spc="-1" strike="noStrike">
                <a:solidFill>
                  <a:srgbClr val="ffffff"/>
                </a:solidFill>
                <a:latin typeface="Verdana"/>
              </a:rPr>
              <a:t>realización</a:t>
            </a:r>
            <a:r>
              <a:rPr b="0" lang="x-none" sz="1800" spc="106" strike="noStrike">
                <a:solidFill>
                  <a:srgbClr val="ffffff"/>
                </a:solidFill>
                <a:latin typeface="Verdana"/>
              </a:rPr>
              <a:t>  </a:t>
            </a:r>
            <a:r>
              <a:rPr b="0" lang="x-none" sz="1800" spc="-1" strike="noStrike">
                <a:solidFill>
                  <a:srgbClr val="ffffff"/>
                </a:solidFill>
                <a:latin typeface="Verdana"/>
              </a:rPr>
              <a:t>de</a:t>
            </a:r>
            <a:r>
              <a:rPr b="0" lang="x-none" sz="1800" spc="103" strike="noStrike">
                <a:solidFill>
                  <a:srgbClr val="ffffff"/>
                </a:solidFill>
                <a:latin typeface="Verdana"/>
              </a:rPr>
              <a:t>  </a:t>
            </a:r>
            <a:r>
              <a:rPr b="0" lang="x-none" sz="1800" spc="-1" strike="noStrike">
                <a:solidFill>
                  <a:srgbClr val="ffffff"/>
                </a:solidFill>
                <a:latin typeface="Verdana"/>
              </a:rPr>
              <a:t>simulacros.</a:t>
            </a:r>
            <a:r>
              <a:rPr b="0" lang="x-none" sz="1800" spc="111" strike="noStrike">
                <a:solidFill>
                  <a:srgbClr val="ffffff"/>
                </a:solidFill>
                <a:latin typeface="Verdana"/>
              </a:rPr>
              <a:t>  </a:t>
            </a:r>
            <a:r>
              <a:rPr b="0" lang="x-none" sz="1800" spc="-1" strike="noStrike">
                <a:solidFill>
                  <a:srgbClr val="ffffff"/>
                </a:solidFill>
                <a:latin typeface="Verdana"/>
              </a:rPr>
              <a:t>Os</a:t>
            </a:r>
            <a:r>
              <a:rPr b="0" lang="x-none" sz="1800" spc="103" strike="noStrike">
                <a:solidFill>
                  <a:srgbClr val="ffffff"/>
                </a:solidFill>
                <a:latin typeface="Verdana"/>
              </a:rPr>
              <a:t>  </a:t>
            </a:r>
            <a:r>
              <a:rPr b="0" lang="x-none" sz="1800" spc="-1" strike="noStrike">
                <a:solidFill>
                  <a:srgbClr val="ffffff"/>
                </a:solidFill>
                <a:latin typeface="Verdana"/>
              </a:rPr>
              <a:t>resultados</a:t>
            </a:r>
            <a:r>
              <a:rPr b="0" lang="x-none" sz="1800" spc="111" strike="noStrike">
                <a:solidFill>
                  <a:srgbClr val="ffffff"/>
                </a:solidFill>
                <a:latin typeface="Verdana"/>
              </a:rPr>
              <a:t>  </a:t>
            </a:r>
            <a:r>
              <a:rPr b="0" lang="x-none" sz="1800" spc="-1" strike="noStrike">
                <a:solidFill>
                  <a:srgbClr val="ffffff"/>
                </a:solidFill>
                <a:latin typeface="Verdana"/>
              </a:rPr>
              <a:t>derivados</a:t>
            </a:r>
            <a:r>
              <a:rPr b="0" lang="x-none" sz="1800" spc="106" strike="noStrike">
                <a:solidFill>
                  <a:srgbClr val="ffffff"/>
                </a:solidFill>
                <a:latin typeface="Verdana"/>
              </a:rPr>
              <a:t>  </a:t>
            </a:r>
            <a:r>
              <a:rPr b="0" lang="x-none" sz="1800" spc="-12" strike="noStrike">
                <a:solidFill>
                  <a:srgbClr val="ffffff"/>
                </a:solidFill>
                <a:latin typeface="Verdana"/>
              </a:rPr>
              <a:t>destas </a:t>
            </a:r>
            <a:r>
              <a:rPr b="0" lang="x-none" sz="1800" spc="-1" strike="noStrike">
                <a:solidFill>
                  <a:srgbClr val="ffffff"/>
                </a:solidFill>
                <a:latin typeface="Verdana"/>
              </a:rPr>
              <a:t>probas</a:t>
            </a:r>
            <a:r>
              <a:rPr b="0" lang="x-none" sz="1800" spc="-72" strike="noStrike">
                <a:solidFill>
                  <a:srgbClr val="ffffff"/>
                </a:solidFill>
                <a:latin typeface="Verdana"/>
              </a:rPr>
              <a:t> </a:t>
            </a:r>
            <a:r>
              <a:rPr b="0" lang="x-none" sz="1800" spc="-1" strike="noStrike">
                <a:solidFill>
                  <a:srgbClr val="ffffff"/>
                </a:solidFill>
                <a:latin typeface="Verdana"/>
              </a:rPr>
              <a:t>deben</a:t>
            </a:r>
            <a:r>
              <a:rPr b="0" lang="x-none" sz="1800" spc="-32" strike="noStrike">
                <a:solidFill>
                  <a:srgbClr val="ffffff"/>
                </a:solidFill>
                <a:latin typeface="Verdana"/>
              </a:rPr>
              <a:t> </a:t>
            </a:r>
            <a:r>
              <a:rPr b="0" lang="x-none" sz="1800" spc="-12" strike="noStrike">
                <a:solidFill>
                  <a:srgbClr val="ffffff"/>
                </a:solidFill>
                <a:latin typeface="Verdana"/>
              </a:rPr>
              <a:t>rexistrarse.</a:t>
            </a:r>
            <a:endParaRPr b="0" lang="es-ES" sz="1800" spc="-1" strike="noStrike">
              <a:solidFill>
                <a:srgbClr val="000000"/>
              </a:solidFill>
              <a:latin typeface="Arial"/>
            </a:endParaRPr>
          </a:p>
          <a:p>
            <a:pPr marL="339840" indent="-327600" algn="just">
              <a:lnSpc>
                <a:spcPct val="100000"/>
              </a:lnSpc>
              <a:spcBef>
                <a:spcPts val="1406"/>
              </a:spcBef>
              <a:buClr>
                <a:srgbClr val="99ff99"/>
              </a:buClr>
              <a:buFont typeface="Wingdings" charset="2"/>
              <a:buChar char=""/>
              <a:tabLst>
                <a:tab algn="l" pos="339840"/>
              </a:tabLst>
            </a:pPr>
            <a:r>
              <a:rPr b="0" lang="x-none" sz="1800" spc="-1" strike="noStrike">
                <a:solidFill>
                  <a:srgbClr val="ffffff"/>
                </a:solidFill>
                <a:latin typeface="Verdana"/>
              </a:rPr>
              <a:t>Débense</a:t>
            </a:r>
            <a:r>
              <a:rPr b="0" lang="x-none" sz="1800" spc="180" strike="noStrike">
                <a:solidFill>
                  <a:srgbClr val="ffffff"/>
                </a:solidFill>
                <a:latin typeface="Verdana"/>
              </a:rPr>
              <a:t>   </a:t>
            </a:r>
            <a:r>
              <a:rPr b="0" lang="x-none" sz="1800" spc="-1" strike="noStrike">
                <a:solidFill>
                  <a:srgbClr val="ffffff"/>
                </a:solidFill>
                <a:latin typeface="Verdana"/>
              </a:rPr>
              <a:t>establecer</a:t>
            </a:r>
            <a:r>
              <a:rPr b="0" lang="x-none" sz="1800" spc="180" strike="noStrike">
                <a:solidFill>
                  <a:srgbClr val="ffffff"/>
                </a:solidFill>
                <a:latin typeface="Verdana"/>
              </a:rPr>
              <a:t>   </a:t>
            </a:r>
            <a:r>
              <a:rPr b="0" lang="x-none" sz="1800" spc="-1" strike="noStrike">
                <a:solidFill>
                  <a:srgbClr val="ffffff"/>
                </a:solidFill>
                <a:latin typeface="Verdana"/>
              </a:rPr>
              <a:t>mecanismos</a:t>
            </a:r>
            <a:r>
              <a:rPr b="0" lang="x-none" sz="1800" spc="180" strike="noStrike">
                <a:solidFill>
                  <a:srgbClr val="ffffff"/>
                </a:solidFill>
                <a:latin typeface="Verdana"/>
              </a:rPr>
              <a:t>   </a:t>
            </a:r>
            <a:r>
              <a:rPr b="0" lang="x-none" sz="1800" spc="-1" strike="noStrike">
                <a:solidFill>
                  <a:srgbClr val="ffffff"/>
                </a:solidFill>
                <a:latin typeface="Verdana"/>
              </a:rPr>
              <a:t>de</a:t>
            </a:r>
            <a:r>
              <a:rPr b="0" lang="x-none" sz="1800" spc="180" strike="noStrike">
                <a:solidFill>
                  <a:srgbClr val="ffffff"/>
                </a:solidFill>
                <a:latin typeface="Verdana"/>
              </a:rPr>
              <a:t>   </a:t>
            </a:r>
            <a:r>
              <a:rPr b="0" lang="x-none" sz="1800" spc="-1" strike="noStrike">
                <a:solidFill>
                  <a:srgbClr val="ffffff"/>
                </a:solidFill>
                <a:latin typeface="Verdana"/>
              </a:rPr>
              <a:t>comunicación</a:t>
            </a:r>
            <a:r>
              <a:rPr b="0" lang="x-none" sz="1800" spc="180" strike="noStrike">
                <a:solidFill>
                  <a:srgbClr val="ffffff"/>
                </a:solidFill>
                <a:latin typeface="Verdana"/>
              </a:rPr>
              <a:t>   </a:t>
            </a:r>
            <a:r>
              <a:rPr b="0" lang="x-none" sz="1800" spc="-12" strike="noStrike">
                <a:solidFill>
                  <a:srgbClr val="ffffff"/>
                </a:solidFill>
                <a:latin typeface="Verdana"/>
              </a:rPr>
              <a:t>inter- </a:t>
            </a:r>
            <a:r>
              <a:rPr b="0" lang="x-none" sz="1800" spc="-1" strike="noStrike">
                <a:solidFill>
                  <a:srgbClr val="ffffff"/>
                </a:solidFill>
                <a:latin typeface="Verdana"/>
              </a:rPr>
              <a:t>empresas:</a:t>
            </a:r>
            <a:r>
              <a:rPr b="0" lang="x-none" sz="1800" spc="216" strike="noStrike">
                <a:solidFill>
                  <a:srgbClr val="ffffff"/>
                </a:solidFill>
                <a:latin typeface="Verdana"/>
              </a:rPr>
              <a:t>  </a:t>
            </a:r>
            <a:r>
              <a:rPr b="0" lang="x-none" sz="1800" spc="-1" strike="noStrike">
                <a:solidFill>
                  <a:srgbClr val="ffffff"/>
                </a:solidFill>
                <a:latin typeface="Verdana"/>
              </a:rPr>
              <a:t>o</a:t>
            </a:r>
            <a:r>
              <a:rPr b="0" lang="x-none" sz="1800" spc="222" strike="noStrike">
                <a:solidFill>
                  <a:srgbClr val="ffffff"/>
                </a:solidFill>
                <a:latin typeface="Verdana"/>
              </a:rPr>
              <a:t>  </a:t>
            </a:r>
            <a:r>
              <a:rPr b="0" lang="x-none" sz="1800" spc="-1" strike="noStrike">
                <a:solidFill>
                  <a:srgbClr val="ffffff"/>
                </a:solidFill>
                <a:latin typeface="Verdana"/>
              </a:rPr>
              <a:t>sistema</a:t>
            </a:r>
            <a:r>
              <a:rPr b="0" lang="x-none" sz="1800" spc="216" strike="noStrike">
                <a:solidFill>
                  <a:srgbClr val="ffffff"/>
                </a:solidFill>
                <a:latin typeface="Verdana"/>
              </a:rPr>
              <a:t>  </a:t>
            </a:r>
            <a:r>
              <a:rPr b="0" lang="x-none" sz="1800" spc="-1" strike="noStrike">
                <a:solidFill>
                  <a:srgbClr val="ffffff"/>
                </a:solidFill>
                <a:latin typeface="Verdana"/>
              </a:rPr>
              <a:t>de</a:t>
            </a:r>
            <a:r>
              <a:rPr b="0" lang="x-none" sz="1800" spc="216" strike="noStrike">
                <a:solidFill>
                  <a:srgbClr val="ffffff"/>
                </a:solidFill>
                <a:latin typeface="Verdana"/>
              </a:rPr>
              <a:t>  </a:t>
            </a:r>
            <a:r>
              <a:rPr b="0" lang="x-none" sz="1800" spc="-1" strike="noStrike">
                <a:solidFill>
                  <a:srgbClr val="ffffff"/>
                </a:solidFill>
                <a:latin typeface="Verdana"/>
              </a:rPr>
              <a:t>trazabilidade</a:t>
            </a:r>
            <a:r>
              <a:rPr b="0" lang="x-none" sz="1800" spc="228" strike="noStrike">
                <a:solidFill>
                  <a:srgbClr val="ffffff"/>
                </a:solidFill>
                <a:latin typeface="Verdana"/>
              </a:rPr>
              <a:t>  </a:t>
            </a:r>
            <a:r>
              <a:rPr b="0" lang="x-none" sz="1800" spc="-1" strike="noStrike">
                <a:solidFill>
                  <a:srgbClr val="ffffff"/>
                </a:solidFill>
                <a:latin typeface="Verdana"/>
              </a:rPr>
              <a:t>compete</a:t>
            </a:r>
            <a:r>
              <a:rPr b="0" lang="x-none" sz="1800" spc="214" strike="noStrike">
                <a:solidFill>
                  <a:srgbClr val="ffffff"/>
                </a:solidFill>
                <a:latin typeface="Verdana"/>
              </a:rPr>
              <a:t>  </a:t>
            </a:r>
            <a:r>
              <a:rPr b="0" lang="x-none" sz="1800" spc="-1" strike="noStrike">
                <a:solidFill>
                  <a:srgbClr val="ffffff"/>
                </a:solidFill>
                <a:latin typeface="Verdana"/>
              </a:rPr>
              <a:t>a</a:t>
            </a:r>
            <a:r>
              <a:rPr b="0" lang="x-none" sz="1800" spc="222" strike="noStrike">
                <a:solidFill>
                  <a:srgbClr val="ffffff"/>
                </a:solidFill>
                <a:latin typeface="Verdana"/>
              </a:rPr>
              <a:t>  </a:t>
            </a:r>
            <a:r>
              <a:rPr b="0" lang="x-none" sz="1800" spc="-12" strike="noStrike">
                <a:solidFill>
                  <a:srgbClr val="ffffff"/>
                </a:solidFill>
                <a:latin typeface="Verdana"/>
              </a:rPr>
              <a:t>distintos </a:t>
            </a:r>
            <a:r>
              <a:rPr b="0" lang="x-none" sz="1800" spc="-1" strike="noStrike">
                <a:solidFill>
                  <a:srgbClr val="ffffff"/>
                </a:solidFill>
                <a:latin typeface="Verdana"/>
              </a:rPr>
              <a:t>operadores,</a:t>
            </a:r>
            <a:r>
              <a:rPr b="0" lang="x-none" sz="1800" spc="418" strike="noStrike">
                <a:solidFill>
                  <a:srgbClr val="ffffff"/>
                </a:solidFill>
                <a:latin typeface="Verdana"/>
              </a:rPr>
              <a:t> </a:t>
            </a:r>
            <a:r>
              <a:rPr b="0" lang="x-none" sz="1800" spc="-1" strike="noStrike">
                <a:solidFill>
                  <a:srgbClr val="ffffff"/>
                </a:solidFill>
                <a:latin typeface="Verdana"/>
              </a:rPr>
              <a:t>que</a:t>
            </a:r>
            <a:r>
              <a:rPr b="0" lang="x-none" sz="1800" spc="401" strike="noStrike">
                <a:solidFill>
                  <a:srgbClr val="ffffff"/>
                </a:solidFill>
                <a:latin typeface="Verdana"/>
              </a:rPr>
              <a:t> </a:t>
            </a:r>
            <a:r>
              <a:rPr b="0" lang="x-none" sz="1800" spc="-1" strike="noStrike">
                <a:solidFill>
                  <a:srgbClr val="ffffff"/>
                </a:solidFill>
                <a:latin typeface="Verdana"/>
              </a:rPr>
              <a:t>actúan</a:t>
            </a:r>
            <a:r>
              <a:rPr b="0" lang="x-none" sz="1800" spc="401" strike="noStrike">
                <a:solidFill>
                  <a:srgbClr val="ffffff"/>
                </a:solidFill>
                <a:latin typeface="Verdana"/>
              </a:rPr>
              <a:t> </a:t>
            </a:r>
            <a:r>
              <a:rPr b="0" lang="x-none" sz="1800" spc="-1" strike="noStrike">
                <a:solidFill>
                  <a:srgbClr val="ffffff"/>
                </a:solidFill>
                <a:latin typeface="Verdana"/>
              </a:rPr>
              <a:t>como</a:t>
            </a:r>
            <a:r>
              <a:rPr b="0" lang="x-none" sz="1800" spc="401" strike="noStrike">
                <a:solidFill>
                  <a:srgbClr val="ffffff"/>
                </a:solidFill>
                <a:latin typeface="Verdana"/>
              </a:rPr>
              <a:t> </a:t>
            </a:r>
            <a:r>
              <a:rPr b="0" lang="x-none" sz="1800" spc="-1" strike="noStrike">
                <a:solidFill>
                  <a:srgbClr val="ffffff"/>
                </a:solidFill>
                <a:latin typeface="Verdana"/>
              </a:rPr>
              <a:t>elementos</a:t>
            </a:r>
            <a:r>
              <a:rPr b="0" lang="x-none" sz="1800" spc="412" strike="noStrike">
                <a:solidFill>
                  <a:srgbClr val="ffffff"/>
                </a:solidFill>
                <a:latin typeface="Verdana"/>
              </a:rPr>
              <a:t> </a:t>
            </a:r>
            <a:r>
              <a:rPr b="0" lang="x-none" sz="1800" spc="-1" strike="noStrike">
                <a:solidFill>
                  <a:srgbClr val="ffffff"/>
                </a:solidFill>
                <a:latin typeface="Verdana"/>
              </a:rPr>
              <a:t>da</a:t>
            </a:r>
            <a:r>
              <a:rPr b="0" lang="x-none" sz="1800" spc="401" strike="noStrike">
                <a:solidFill>
                  <a:srgbClr val="ffffff"/>
                </a:solidFill>
                <a:latin typeface="Verdana"/>
              </a:rPr>
              <a:t> </a:t>
            </a:r>
            <a:r>
              <a:rPr b="0" lang="x-none" sz="1800" spc="-1" strike="noStrike">
                <a:solidFill>
                  <a:srgbClr val="ffffff"/>
                </a:solidFill>
                <a:latin typeface="Verdana"/>
              </a:rPr>
              <a:t>mesma</a:t>
            </a:r>
            <a:r>
              <a:rPr b="0" lang="x-none" sz="1800" spc="406" strike="noStrike">
                <a:solidFill>
                  <a:srgbClr val="ffffff"/>
                </a:solidFill>
                <a:latin typeface="Verdana"/>
              </a:rPr>
              <a:t> </a:t>
            </a:r>
            <a:r>
              <a:rPr b="0" lang="x-none" sz="1800" spc="-1" strike="noStrike">
                <a:solidFill>
                  <a:srgbClr val="ffffff"/>
                </a:solidFill>
                <a:latin typeface="Verdana"/>
              </a:rPr>
              <a:t>cadea.</a:t>
            </a:r>
            <a:r>
              <a:rPr b="0" lang="x-none" sz="1800" spc="406" strike="noStrike">
                <a:solidFill>
                  <a:srgbClr val="ffffff"/>
                </a:solidFill>
                <a:latin typeface="Verdana"/>
              </a:rPr>
              <a:t> </a:t>
            </a:r>
            <a:r>
              <a:rPr b="0" lang="x-none" sz="1800" spc="-26" strike="noStrike">
                <a:solidFill>
                  <a:srgbClr val="ffffff"/>
                </a:solidFill>
                <a:latin typeface="Verdana"/>
              </a:rPr>
              <a:t>Un </a:t>
            </a:r>
            <a:r>
              <a:rPr b="0" lang="x-none" sz="1800" spc="-1" strike="noStrike">
                <a:solidFill>
                  <a:srgbClr val="ffffff"/>
                </a:solidFill>
                <a:latin typeface="Verdana"/>
              </a:rPr>
              <a:t>fallo</a:t>
            </a:r>
            <a:r>
              <a:rPr b="0" lang="x-none" sz="1800" spc="66" strike="noStrike">
                <a:solidFill>
                  <a:srgbClr val="ffffff"/>
                </a:solidFill>
                <a:latin typeface="Verdana"/>
              </a:rPr>
              <a:t>  </a:t>
            </a:r>
            <a:r>
              <a:rPr b="0" lang="x-none" sz="1800" spc="-1" strike="noStrike">
                <a:solidFill>
                  <a:srgbClr val="ffffff"/>
                </a:solidFill>
                <a:latin typeface="Verdana"/>
              </a:rPr>
              <a:t>nun</a:t>
            </a:r>
            <a:r>
              <a:rPr b="0" lang="x-none" sz="1800" spc="66" strike="noStrike">
                <a:solidFill>
                  <a:srgbClr val="ffffff"/>
                </a:solidFill>
                <a:latin typeface="Verdana"/>
              </a:rPr>
              <a:t>  </a:t>
            </a:r>
            <a:r>
              <a:rPr b="0" lang="x-none" sz="1800" spc="-1" strike="noStrike">
                <a:solidFill>
                  <a:srgbClr val="ffffff"/>
                </a:solidFill>
                <a:latin typeface="Verdana"/>
              </a:rPr>
              <a:t>deles</a:t>
            </a:r>
            <a:r>
              <a:rPr b="0" lang="x-none" sz="1800" spc="72" strike="noStrike">
                <a:solidFill>
                  <a:srgbClr val="ffffff"/>
                </a:solidFill>
                <a:latin typeface="Verdana"/>
              </a:rPr>
              <a:t>  </a:t>
            </a:r>
            <a:r>
              <a:rPr b="0" lang="x-none" sz="1800" spc="-1" strike="noStrike">
                <a:solidFill>
                  <a:srgbClr val="ffffff"/>
                </a:solidFill>
                <a:latin typeface="Verdana"/>
              </a:rPr>
              <a:t>comprometería</a:t>
            </a:r>
            <a:r>
              <a:rPr b="0" lang="x-none" sz="1800" spc="72" strike="noStrike">
                <a:solidFill>
                  <a:srgbClr val="ffffff"/>
                </a:solidFill>
                <a:latin typeface="Verdana"/>
              </a:rPr>
              <a:t>  </a:t>
            </a:r>
            <a:r>
              <a:rPr b="0" lang="x-none" sz="1800" spc="-1" strike="noStrike">
                <a:solidFill>
                  <a:srgbClr val="ffffff"/>
                </a:solidFill>
                <a:latin typeface="Verdana"/>
              </a:rPr>
              <a:t>o</a:t>
            </a:r>
            <a:r>
              <a:rPr b="0" lang="x-none" sz="1800" spc="66" strike="noStrike">
                <a:solidFill>
                  <a:srgbClr val="ffffff"/>
                </a:solidFill>
                <a:latin typeface="Verdana"/>
              </a:rPr>
              <a:t>  </a:t>
            </a:r>
            <a:r>
              <a:rPr b="0" lang="x-none" sz="1800" spc="-1" strike="noStrike">
                <a:solidFill>
                  <a:srgbClr val="ffffff"/>
                </a:solidFill>
                <a:latin typeface="Verdana"/>
              </a:rPr>
              <a:t>funcionamento</a:t>
            </a:r>
            <a:r>
              <a:rPr b="0" lang="x-none" sz="1800" spc="72" strike="noStrike">
                <a:solidFill>
                  <a:srgbClr val="ffffff"/>
                </a:solidFill>
                <a:latin typeface="Verdana"/>
              </a:rPr>
              <a:t>  </a:t>
            </a:r>
            <a:r>
              <a:rPr b="0" lang="x-none" sz="1800" spc="-1" strike="noStrike">
                <a:solidFill>
                  <a:srgbClr val="ffffff"/>
                </a:solidFill>
                <a:latin typeface="Verdana"/>
              </a:rPr>
              <a:t>do</a:t>
            </a:r>
            <a:r>
              <a:rPr b="0" lang="x-none" sz="1800" spc="72" strike="noStrike">
                <a:solidFill>
                  <a:srgbClr val="ffffff"/>
                </a:solidFill>
                <a:latin typeface="Verdana"/>
              </a:rPr>
              <a:t>  </a:t>
            </a:r>
            <a:r>
              <a:rPr b="0" lang="x-none" sz="1800" spc="-12" strike="noStrike">
                <a:solidFill>
                  <a:srgbClr val="ffffff"/>
                </a:solidFill>
                <a:latin typeface="Verdana"/>
              </a:rPr>
              <a:t>sistema. </a:t>
            </a:r>
            <a:r>
              <a:rPr b="0" lang="x-none" sz="1800" spc="-1" strike="noStrike">
                <a:solidFill>
                  <a:srgbClr val="ffffff"/>
                </a:solidFill>
                <a:latin typeface="Verdana"/>
              </a:rPr>
              <a:t>Resulta</a:t>
            </a:r>
            <a:r>
              <a:rPr b="0" lang="x-none" sz="1800" spc="72" strike="noStrike">
                <a:solidFill>
                  <a:srgbClr val="ffffff"/>
                </a:solidFill>
                <a:latin typeface="Verdana"/>
              </a:rPr>
              <a:t>  </a:t>
            </a:r>
            <a:r>
              <a:rPr b="0" lang="x-none" sz="1800" spc="-1" strike="noStrike">
                <a:solidFill>
                  <a:srgbClr val="ffffff"/>
                </a:solidFill>
                <a:latin typeface="Verdana"/>
              </a:rPr>
              <a:t>positivo</a:t>
            </a:r>
            <a:r>
              <a:rPr b="0" lang="x-none" sz="1800" spc="66" strike="noStrike">
                <a:solidFill>
                  <a:srgbClr val="ffffff"/>
                </a:solidFill>
                <a:latin typeface="Verdana"/>
              </a:rPr>
              <a:t>  </a:t>
            </a:r>
            <a:r>
              <a:rPr b="0" lang="x-none" sz="1800" spc="-1" strike="noStrike">
                <a:solidFill>
                  <a:srgbClr val="ffffff"/>
                </a:solidFill>
                <a:latin typeface="Verdana"/>
              </a:rPr>
              <a:t>establecer</a:t>
            </a:r>
            <a:r>
              <a:rPr b="0" lang="x-none" sz="1800" spc="66" strike="noStrike">
                <a:solidFill>
                  <a:srgbClr val="ffffff"/>
                </a:solidFill>
                <a:latin typeface="Verdana"/>
              </a:rPr>
              <a:t>  </a:t>
            </a:r>
            <a:r>
              <a:rPr b="0" lang="x-none" sz="1800" spc="-1" strike="noStrike">
                <a:solidFill>
                  <a:srgbClr val="ffffff"/>
                </a:solidFill>
                <a:latin typeface="Verdana"/>
              </a:rPr>
              <a:t>sistemas</a:t>
            </a:r>
            <a:r>
              <a:rPr b="0" lang="x-none" sz="1800" spc="72" strike="noStrike">
                <a:solidFill>
                  <a:srgbClr val="ffffff"/>
                </a:solidFill>
                <a:latin typeface="Verdana"/>
              </a:rPr>
              <a:t>  </a:t>
            </a:r>
            <a:r>
              <a:rPr b="0" lang="x-none" sz="1800" spc="-1" strike="noStrike">
                <a:solidFill>
                  <a:srgbClr val="ffffff"/>
                </a:solidFill>
                <a:latin typeface="Verdana"/>
              </a:rPr>
              <a:t>de</a:t>
            </a:r>
            <a:r>
              <a:rPr b="0" lang="x-none" sz="1800" spc="66" strike="noStrike">
                <a:solidFill>
                  <a:srgbClr val="ffffff"/>
                </a:solidFill>
                <a:latin typeface="Verdana"/>
              </a:rPr>
              <a:t>  </a:t>
            </a:r>
            <a:r>
              <a:rPr b="0" lang="x-none" sz="1800" spc="-1" strike="noStrike">
                <a:solidFill>
                  <a:srgbClr val="ffffff"/>
                </a:solidFill>
                <a:latin typeface="Verdana"/>
              </a:rPr>
              <a:t>posta</a:t>
            </a:r>
            <a:r>
              <a:rPr b="0" lang="x-none" sz="1800" spc="66" strike="noStrike">
                <a:solidFill>
                  <a:srgbClr val="ffffff"/>
                </a:solidFill>
                <a:latin typeface="Verdana"/>
              </a:rPr>
              <a:t>  </a:t>
            </a:r>
            <a:r>
              <a:rPr b="0" lang="x-none" sz="1800" spc="-1" strike="noStrike">
                <a:solidFill>
                  <a:srgbClr val="ffffff"/>
                </a:solidFill>
                <a:latin typeface="Verdana"/>
              </a:rPr>
              <a:t>en</a:t>
            </a:r>
            <a:r>
              <a:rPr b="0" lang="x-none" sz="1800" spc="66" strike="noStrike">
                <a:solidFill>
                  <a:srgbClr val="ffffff"/>
                </a:solidFill>
                <a:latin typeface="Verdana"/>
              </a:rPr>
              <a:t>  </a:t>
            </a:r>
            <a:r>
              <a:rPr b="0" lang="x-none" sz="1800" spc="-1" strike="noStrike">
                <a:solidFill>
                  <a:srgbClr val="ffffff"/>
                </a:solidFill>
                <a:latin typeface="Verdana"/>
              </a:rPr>
              <a:t>común</a:t>
            </a:r>
            <a:r>
              <a:rPr b="0" lang="x-none" sz="1800" spc="72" strike="noStrike">
                <a:solidFill>
                  <a:srgbClr val="ffffff"/>
                </a:solidFill>
                <a:latin typeface="Verdana"/>
              </a:rPr>
              <a:t>  </a:t>
            </a:r>
            <a:r>
              <a:rPr b="0" lang="x-none" sz="1800" spc="-26" strike="noStrike">
                <a:solidFill>
                  <a:srgbClr val="ffffff"/>
                </a:solidFill>
                <a:latin typeface="Verdana"/>
              </a:rPr>
              <a:t>de </a:t>
            </a:r>
            <a:r>
              <a:rPr b="0" lang="x-none" sz="1800" spc="-12" strike="noStrike">
                <a:solidFill>
                  <a:srgbClr val="ffffff"/>
                </a:solidFill>
                <a:latin typeface="Verdana"/>
              </a:rPr>
              <a:t>rexistros.</a:t>
            </a:r>
            <a:endParaRPr b="0" lang="es-ES" sz="1800" spc="-1" strike="noStrike">
              <a:solidFill>
                <a:srgbClr val="000000"/>
              </a:solidFill>
              <a:latin typeface="Arial"/>
            </a:endParaRPr>
          </a:p>
        </p:txBody>
      </p:sp>
      <p:pic>
        <p:nvPicPr>
          <p:cNvPr id="599" name="object 4" descr=""/>
          <p:cNvPicPr/>
          <p:nvPr/>
        </p:nvPicPr>
        <p:blipFill>
          <a:blip r:embed="rId1"/>
          <a:stretch/>
        </p:blipFill>
        <p:spPr>
          <a:xfrm>
            <a:off x="8284320" y="6400800"/>
            <a:ext cx="441000" cy="402840"/>
          </a:xfrm>
          <a:prstGeom prst="rect">
            <a:avLst/>
          </a:prstGeom>
          <a:ln w="0">
            <a:noFill/>
          </a:ln>
        </p:spPr>
      </p:pic>
      <p:sp>
        <p:nvSpPr>
          <p:cNvPr id="600" name="PlaceHolder 3"/>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196A2BF8-68FC-4A2C-8E15-7D44E6C41AE9}"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601" name="PlaceHolder 4"/>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2"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1" strike="noStrike">
                <a:solidFill>
                  <a:srgbClr val="ffffff"/>
                </a:solidFill>
                <a:latin typeface="Verdana"/>
              </a:rPr>
              <a:t>Mecanismos</a:t>
            </a:r>
            <a:r>
              <a:rPr b="0" lang="x-none" sz="2800" spc="-66" strike="noStrike">
                <a:solidFill>
                  <a:srgbClr val="ffffff"/>
                </a:solidFill>
                <a:latin typeface="Verdana"/>
              </a:rPr>
              <a:t> </a:t>
            </a:r>
            <a:r>
              <a:rPr b="0" lang="x-none" sz="2800" spc="-1" strike="noStrike">
                <a:solidFill>
                  <a:srgbClr val="ffffff"/>
                </a:solidFill>
                <a:latin typeface="Verdana"/>
              </a:rPr>
              <a:t>de</a:t>
            </a:r>
            <a:r>
              <a:rPr b="0" lang="x-none" sz="2800" spc="-106" strike="noStrike">
                <a:solidFill>
                  <a:srgbClr val="ffffff"/>
                </a:solidFill>
                <a:latin typeface="Verdana"/>
              </a:rPr>
              <a:t> </a:t>
            </a:r>
            <a:r>
              <a:rPr b="0" lang="x-none" sz="2800" spc="-12" strike="noStrike">
                <a:solidFill>
                  <a:srgbClr val="ffffff"/>
                </a:solidFill>
                <a:latin typeface="Verdana"/>
              </a:rPr>
              <a:t>validación</a:t>
            </a:r>
            <a:endParaRPr b="0" lang="es-ES" sz="2800" spc="-1" strike="noStrike">
              <a:solidFill>
                <a:srgbClr val="000000"/>
              </a:solidFill>
              <a:latin typeface="Arial"/>
            </a:endParaRPr>
          </a:p>
        </p:txBody>
      </p:sp>
      <p:sp>
        <p:nvSpPr>
          <p:cNvPr id="603" name="object 3"/>
          <p:cNvSpPr/>
          <p:nvPr/>
        </p:nvSpPr>
        <p:spPr>
          <a:xfrm>
            <a:off x="649080" y="1032840"/>
            <a:ext cx="7998480" cy="4885200"/>
          </a:xfrm>
          <a:prstGeom prst="rect">
            <a:avLst/>
          </a:prstGeom>
          <a:noFill/>
          <a:ln w="0">
            <a:noFill/>
          </a:ln>
        </p:spPr>
        <p:style>
          <a:lnRef idx="0"/>
          <a:fillRef idx="0"/>
          <a:effectRef idx="0"/>
          <a:fontRef idx="minor"/>
        </p:style>
        <p:txBody>
          <a:bodyPr lIns="0" rIns="0" tIns="12600" bIns="0" anchor="t">
            <a:spAutoFit/>
          </a:bodyPr>
          <a:p>
            <a:pPr marL="339840" indent="-327600" algn="just">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ea typeface="DejaVu Sans"/>
              </a:rPr>
              <a:t>Cando</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se</a:t>
            </a:r>
            <a:r>
              <a:rPr b="0" lang="x-none" sz="1800" spc="106" strike="noStrike">
                <a:solidFill>
                  <a:srgbClr val="ffffff"/>
                </a:solidFill>
                <a:latin typeface="Verdana"/>
                <a:ea typeface="DejaVu Sans"/>
              </a:rPr>
              <a:t> </a:t>
            </a:r>
            <a:r>
              <a:rPr b="0" lang="x-none" sz="1800" spc="-1" strike="noStrike">
                <a:solidFill>
                  <a:srgbClr val="ffffff"/>
                </a:solidFill>
                <a:latin typeface="Verdana"/>
                <a:ea typeface="DejaVu Sans"/>
              </a:rPr>
              <a:t>produza</a:t>
            </a:r>
            <a:r>
              <a:rPr b="0" lang="x-none" sz="1800" spc="117" strike="noStrike">
                <a:solidFill>
                  <a:srgbClr val="ffffff"/>
                </a:solidFill>
                <a:latin typeface="Verdana"/>
                <a:ea typeface="DejaVu Sans"/>
              </a:rPr>
              <a:t> </a:t>
            </a:r>
            <a:r>
              <a:rPr b="0" lang="x-none" sz="1800" spc="-1" strike="noStrike">
                <a:solidFill>
                  <a:srgbClr val="ffffff"/>
                </a:solidFill>
                <a:latin typeface="Verdana"/>
                <a:ea typeface="DejaVu Sans"/>
              </a:rPr>
              <a:t>un</a:t>
            </a:r>
            <a:r>
              <a:rPr b="0" lang="x-none" sz="1800" spc="117" strike="noStrike">
                <a:solidFill>
                  <a:srgbClr val="ffffff"/>
                </a:solidFill>
                <a:latin typeface="Verdana"/>
                <a:ea typeface="DejaVu Sans"/>
              </a:rPr>
              <a:t> </a:t>
            </a:r>
            <a:r>
              <a:rPr b="0" lang="x-none" sz="1800" spc="-1" strike="noStrike">
                <a:solidFill>
                  <a:srgbClr val="ffffff"/>
                </a:solidFill>
                <a:latin typeface="Verdana"/>
                <a:ea typeface="DejaVu Sans"/>
              </a:rPr>
              <a:t>incidente,</a:t>
            </a:r>
            <a:r>
              <a:rPr b="0" lang="x-none" sz="1800" spc="123" strike="noStrike">
                <a:solidFill>
                  <a:srgbClr val="ffffff"/>
                </a:solidFill>
                <a:latin typeface="Verdana"/>
                <a:ea typeface="DejaVu Sans"/>
              </a:rPr>
              <a:t> </a:t>
            </a:r>
            <a:r>
              <a:rPr b="0" lang="x-none" sz="1800" spc="-1" strike="noStrike">
                <a:solidFill>
                  <a:srgbClr val="ffffff"/>
                </a:solidFill>
                <a:latin typeface="Verdana"/>
                <a:ea typeface="DejaVu Sans"/>
              </a:rPr>
              <a:t>os</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operadores</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teñen</a:t>
            </a:r>
            <a:r>
              <a:rPr b="0" lang="x-none" sz="1800" spc="117"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111" strike="noStrike">
                <a:solidFill>
                  <a:srgbClr val="ffffff"/>
                </a:solidFill>
                <a:latin typeface="Verdana"/>
                <a:ea typeface="DejaVu Sans"/>
              </a:rPr>
              <a:t> </a:t>
            </a:r>
            <a:r>
              <a:rPr b="0" lang="x-none" sz="1800" spc="-1" strike="noStrike">
                <a:solidFill>
                  <a:srgbClr val="ffffff"/>
                </a:solidFill>
                <a:latin typeface="Verdana"/>
                <a:ea typeface="DejaVu Sans"/>
              </a:rPr>
              <a:t>obriga</a:t>
            </a:r>
            <a:r>
              <a:rPr b="0" lang="x-none" sz="1800" spc="117" strike="noStrike">
                <a:solidFill>
                  <a:srgbClr val="ffffff"/>
                </a:solidFill>
                <a:latin typeface="Verdana"/>
                <a:ea typeface="DejaVu Sans"/>
              </a:rPr>
              <a:t> </a:t>
            </a:r>
            <a:r>
              <a:rPr b="0" lang="x-none" sz="1800" spc="-26" strike="noStrike">
                <a:solidFill>
                  <a:srgbClr val="ffffff"/>
                </a:solidFill>
                <a:latin typeface="Verdana"/>
                <a:ea typeface="DejaVu Sans"/>
              </a:rPr>
              <a:t>de </a:t>
            </a:r>
            <a:r>
              <a:rPr b="0" lang="x-none" sz="1800" spc="-1" strike="noStrike">
                <a:solidFill>
                  <a:srgbClr val="ffffff"/>
                </a:solidFill>
                <a:latin typeface="Verdana"/>
                <a:ea typeface="DejaVu Sans"/>
              </a:rPr>
              <a:t>intervir</a:t>
            </a:r>
            <a:r>
              <a:rPr b="0" lang="x-none" sz="1800" spc="463" strike="noStrike">
                <a:solidFill>
                  <a:srgbClr val="ffffff"/>
                </a:solidFill>
                <a:latin typeface="Verdana"/>
                <a:ea typeface="DejaVu Sans"/>
              </a:rPr>
              <a:t> </a:t>
            </a:r>
            <a:r>
              <a:rPr b="0" lang="x-none" sz="1800" spc="-1" strike="noStrike">
                <a:solidFill>
                  <a:srgbClr val="ffffff"/>
                </a:solidFill>
                <a:latin typeface="Verdana"/>
                <a:ea typeface="DejaVu Sans"/>
              </a:rPr>
              <a:t>para</a:t>
            </a:r>
            <a:r>
              <a:rPr b="0" lang="x-none" sz="1800" spc="449" strike="noStrike">
                <a:solidFill>
                  <a:srgbClr val="ffffff"/>
                </a:solidFill>
                <a:latin typeface="Verdana"/>
                <a:ea typeface="DejaVu Sans"/>
              </a:rPr>
              <a:t> </a:t>
            </a:r>
            <a:r>
              <a:rPr b="0" lang="x-none" sz="1800" spc="-1" strike="noStrike">
                <a:solidFill>
                  <a:srgbClr val="ffffff"/>
                </a:solidFill>
                <a:latin typeface="Verdana"/>
                <a:ea typeface="DejaVu Sans"/>
              </a:rPr>
              <a:t>adoptar</a:t>
            </a:r>
            <a:r>
              <a:rPr b="0" lang="x-none" sz="1800" spc="463" strike="noStrike">
                <a:solidFill>
                  <a:srgbClr val="ffffff"/>
                </a:solidFill>
                <a:latin typeface="Verdana"/>
                <a:ea typeface="DejaVu Sans"/>
              </a:rPr>
              <a:t> </a:t>
            </a:r>
            <a:r>
              <a:rPr b="0" lang="x-none" sz="1800" spc="-1" strike="noStrike">
                <a:solidFill>
                  <a:srgbClr val="ffffff"/>
                </a:solidFill>
                <a:latin typeface="Verdana"/>
                <a:ea typeface="DejaVu Sans"/>
              </a:rPr>
              <a:t>as</a:t>
            </a:r>
            <a:r>
              <a:rPr b="0" lang="x-none" sz="1800" spc="463" strike="noStrike">
                <a:solidFill>
                  <a:srgbClr val="ffffff"/>
                </a:solidFill>
                <a:latin typeface="Verdana"/>
                <a:ea typeface="DejaVu Sans"/>
              </a:rPr>
              <a:t> </a:t>
            </a:r>
            <a:r>
              <a:rPr b="0" lang="x-none" sz="1800" spc="-1" strike="noStrike">
                <a:solidFill>
                  <a:srgbClr val="ffffff"/>
                </a:solidFill>
                <a:latin typeface="Verdana"/>
                <a:ea typeface="DejaVu Sans"/>
              </a:rPr>
              <a:t>medidas</a:t>
            </a:r>
            <a:r>
              <a:rPr b="0" lang="x-none" sz="1800" spc="463" strike="noStrike">
                <a:solidFill>
                  <a:srgbClr val="ffffff"/>
                </a:solidFill>
                <a:latin typeface="Verdana"/>
                <a:ea typeface="DejaVu Sans"/>
              </a:rPr>
              <a:t> </a:t>
            </a:r>
            <a:r>
              <a:rPr b="0" lang="x-none" sz="1800" spc="-1" strike="noStrike">
                <a:solidFill>
                  <a:srgbClr val="ffffff"/>
                </a:solidFill>
                <a:latin typeface="Verdana"/>
                <a:ea typeface="DejaVu Sans"/>
              </a:rPr>
              <a:t>correctoras</a:t>
            </a:r>
            <a:r>
              <a:rPr b="0" lang="x-none" sz="1800" spc="457" strike="noStrike">
                <a:solidFill>
                  <a:srgbClr val="ffffff"/>
                </a:solidFill>
                <a:latin typeface="Verdana"/>
                <a:ea typeface="DejaVu Sans"/>
              </a:rPr>
              <a:t> </a:t>
            </a:r>
            <a:r>
              <a:rPr b="0" lang="x-none" sz="1800" spc="-1" strike="noStrike">
                <a:solidFill>
                  <a:srgbClr val="ffffff"/>
                </a:solidFill>
                <a:latin typeface="Verdana"/>
                <a:ea typeface="DejaVu Sans"/>
              </a:rPr>
              <a:t>que</a:t>
            </a:r>
            <a:r>
              <a:rPr b="0" lang="x-none" sz="1800" spc="463" strike="noStrike">
                <a:solidFill>
                  <a:srgbClr val="ffffff"/>
                </a:solidFill>
                <a:latin typeface="Verdana"/>
                <a:ea typeface="DejaVu Sans"/>
              </a:rPr>
              <a:t> </a:t>
            </a:r>
            <a:r>
              <a:rPr b="0" lang="x-none" sz="1800" spc="-1" strike="noStrike">
                <a:solidFill>
                  <a:srgbClr val="ffffff"/>
                </a:solidFill>
                <a:latin typeface="Verdana"/>
                <a:ea typeface="DejaVu Sans"/>
              </a:rPr>
              <a:t>procedan</a:t>
            </a:r>
            <a:r>
              <a:rPr b="0" lang="x-none" sz="1800" spc="471" strike="noStrike">
                <a:solidFill>
                  <a:srgbClr val="ffffff"/>
                </a:solidFill>
                <a:latin typeface="Verdana"/>
                <a:ea typeface="DejaVu Sans"/>
              </a:rPr>
              <a:t> </a:t>
            </a:r>
            <a:r>
              <a:rPr b="0" lang="x-none" sz="1800" spc="-26" strike="noStrike">
                <a:solidFill>
                  <a:srgbClr val="ffffff"/>
                </a:solidFill>
                <a:latin typeface="Verdana"/>
                <a:ea typeface="DejaVu Sans"/>
              </a:rPr>
              <a:t>en </a:t>
            </a:r>
            <a:r>
              <a:rPr b="0" lang="x-none" sz="1800" spc="-1" strike="noStrike">
                <a:solidFill>
                  <a:srgbClr val="ffffff"/>
                </a:solidFill>
                <a:latin typeface="Verdana"/>
                <a:ea typeface="DejaVu Sans"/>
              </a:rPr>
              <a:t>base</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un  procedemento  de</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localización  e/o</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inmobilización</a:t>
            </a:r>
            <a:r>
              <a:rPr b="0" lang="x-none" sz="1800" spc="-7" strike="noStrike">
                <a:solidFill>
                  <a:srgbClr val="ffffff"/>
                </a:solidFill>
                <a:latin typeface="Verdana"/>
                <a:ea typeface="DejaVu Sans"/>
              </a:rPr>
              <a:t>  </a:t>
            </a:r>
            <a:r>
              <a:rPr b="0" lang="x-none" sz="1800" spc="-52" strike="noStrike">
                <a:solidFill>
                  <a:srgbClr val="ffffff"/>
                </a:solidFill>
                <a:latin typeface="Verdana"/>
                <a:ea typeface="DejaVu Sans"/>
              </a:rPr>
              <a:t>e </a:t>
            </a:r>
            <a:r>
              <a:rPr b="0" lang="x-none" sz="1800" spc="-1" strike="noStrike">
                <a:solidFill>
                  <a:srgbClr val="ffffff"/>
                </a:solidFill>
                <a:latin typeface="Verdana"/>
                <a:ea typeface="DejaVu Sans"/>
              </a:rPr>
              <a:t>retirada de</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produtos non</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seguros/conformes.</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Débense </a:t>
            </a:r>
            <a:r>
              <a:rPr b="0" lang="x-none" sz="1800" spc="-12" strike="noStrike">
                <a:solidFill>
                  <a:srgbClr val="ffffff"/>
                </a:solidFill>
                <a:latin typeface="Verdana"/>
                <a:ea typeface="DejaVu Sans"/>
              </a:rPr>
              <a:t>considerar, </a:t>
            </a:r>
            <a:r>
              <a:rPr b="0" lang="x-none" sz="1800" spc="-1" strike="noStrike">
                <a:solidFill>
                  <a:srgbClr val="ffffff"/>
                </a:solidFill>
                <a:latin typeface="Verdana"/>
                <a:ea typeface="DejaVu Sans"/>
              </a:rPr>
              <a:t>con</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carácter</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xeral,</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as</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seguintes</a:t>
            </a:r>
            <a:r>
              <a:rPr b="0" lang="x-none" sz="1800" spc="-21" strike="noStrike">
                <a:solidFill>
                  <a:srgbClr val="ffffff"/>
                </a:solidFill>
                <a:latin typeface="Verdana"/>
                <a:ea typeface="DejaVu Sans"/>
              </a:rPr>
              <a:t> </a:t>
            </a:r>
            <a:r>
              <a:rPr b="0" lang="x-none" sz="1800" spc="-12" strike="noStrike">
                <a:solidFill>
                  <a:srgbClr val="ffffff"/>
                </a:solidFill>
                <a:latin typeface="Verdana"/>
                <a:ea typeface="DejaVu Sans"/>
              </a:rPr>
              <a:t>actuacións:</a:t>
            </a:r>
            <a:endParaRPr b="0" lang="af-NA" sz="1800" spc="-1" strike="noStrike">
              <a:latin typeface="Arial"/>
            </a:endParaRPr>
          </a:p>
          <a:p>
            <a:pPr lvl="1" marL="1082160" indent="-228600">
              <a:lnSpc>
                <a:spcPct val="100000"/>
              </a:lnSpc>
              <a:spcBef>
                <a:spcPts val="1400"/>
              </a:spcBef>
              <a:buClr>
                <a:srgbClr val="99ff99"/>
              </a:buClr>
              <a:buFont typeface="Arial MT"/>
              <a:buChar char="•"/>
              <a:tabLst>
                <a:tab algn="l" pos="1082160"/>
              </a:tabLst>
            </a:pPr>
            <a:r>
              <a:rPr b="0" lang="x-none" sz="1600" spc="-1" strike="noStrike">
                <a:solidFill>
                  <a:srgbClr val="ffffff"/>
                </a:solidFill>
                <a:latin typeface="Verdana"/>
                <a:ea typeface="DejaVu Sans"/>
              </a:rPr>
              <a:t>Informar</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ás</a:t>
            </a:r>
            <a:r>
              <a:rPr b="0" lang="x-none" sz="1600" spc="-66" strike="noStrike">
                <a:solidFill>
                  <a:srgbClr val="ffffff"/>
                </a:solidFill>
                <a:latin typeface="Verdana"/>
                <a:ea typeface="DejaVu Sans"/>
              </a:rPr>
              <a:t> </a:t>
            </a:r>
            <a:r>
              <a:rPr b="0" lang="x-none" sz="1600" spc="-1" strike="noStrike">
                <a:solidFill>
                  <a:srgbClr val="ffffff"/>
                </a:solidFill>
                <a:latin typeface="Verdana"/>
                <a:ea typeface="DejaVu Sans"/>
              </a:rPr>
              <a:t>Autoridades</a:t>
            </a:r>
            <a:r>
              <a:rPr b="0" lang="x-none" sz="1600" spc="-12" strike="noStrike">
                <a:solidFill>
                  <a:srgbClr val="ffffff"/>
                </a:solidFill>
                <a:latin typeface="Verdana"/>
                <a:ea typeface="DejaVu Sans"/>
              </a:rPr>
              <a:t> competentes.</a:t>
            </a:r>
            <a:endParaRPr b="0" lang="af-NA" sz="1600" spc="-1" strike="noStrike">
              <a:latin typeface="Arial"/>
            </a:endParaRPr>
          </a:p>
          <a:p>
            <a:pPr lvl="1" marL="1082160" indent="-228600">
              <a:lnSpc>
                <a:spcPct val="100000"/>
              </a:lnSpc>
              <a:spcBef>
                <a:spcPts val="1406"/>
              </a:spcBef>
              <a:buClr>
                <a:srgbClr val="99ff99"/>
              </a:buClr>
              <a:buFont typeface="Arial MT"/>
              <a:buChar char="•"/>
              <a:tabLst>
                <a:tab algn="l" pos="1082160"/>
              </a:tabLst>
            </a:pPr>
            <a:r>
              <a:rPr b="0" lang="x-none" sz="1600" spc="-1" strike="noStrike">
                <a:solidFill>
                  <a:srgbClr val="ffffff"/>
                </a:solidFill>
                <a:latin typeface="Verdana"/>
                <a:ea typeface="DejaVu Sans"/>
              </a:rPr>
              <a:t>Coñecer</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a</a:t>
            </a:r>
            <a:r>
              <a:rPr b="0" lang="x-none" sz="1600" spc="-52" strike="noStrike">
                <a:solidFill>
                  <a:srgbClr val="ffffff"/>
                </a:solidFill>
                <a:latin typeface="Verdana"/>
                <a:ea typeface="DejaVu Sans"/>
              </a:rPr>
              <a:t> </a:t>
            </a:r>
            <a:r>
              <a:rPr b="0" lang="x-none" sz="1600" spc="-1" strike="noStrike">
                <a:solidFill>
                  <a:srgbClr val="ffffff"/>
                </a:solidFill>
                <a:latin typeface="Verdana"/>
                <a:ea typeface="DejaVu Sans"/>
              </a:rPr>
              <a:t>natureza</a:t>
            </a:r>
            <a:r>
              <a:rPr b="0" lang="x-none" sz="1600" spc="-35" strike="noStrike">
                <a:solidFill>
                  <a:srgbClr val="ffffff"/>
                </a:solidFill>
                <a:latin typeface="Verdana"/>
                <a:ea typeface="DejaVu Sans"/>
              </a:rPr>
              <a:t> </a:t>
            </a:r>
            <a:r>
              <a:rPr b="0" lang="x-none" sz="1600" spc="-1" strike="noStrike">
                <a:solidFill>
                  <a:srgbClr val="ffffff"/>
                </a:solidFill>
                <a:latin typeface="Verdana"/>
                <a:ea typeface="DejaVu Sans"/>
              </a:rPr>
              <a:t>do</a:t>
            </a:r>
            <a:r>
              <a:rPr b="0" lang="x-none" sz="1600" spc="-41" strike="noStrike">
                <a:solidFill>
                  <a:srgbClr val="ffffff"/>
                </a:solidFill>
                <a:latin typeface="Verdana"/>
                <a:ea typeface="DejaVu Sans"/>
              </a:rPr>
              <a:t> </a:t>
            </a:r>
            <a:r>
              <a:rPr b="0" lang="x-none" sz="1600" spc="-12" strike="noStrike">
                <a:solidFill>
                  <a:srgbClr val="ffffff"/>
                </a:solidFill>
                <a:latin typeface="Verdana"/>
                <a:ea typeface="DejaVu Sans"/>
              </a:rPr>
              <a:t>incidente.</a:t>
            </a:r>
            <a:endParaRPr b="0" lang="af-NA" sz="1600" spc="-1" strike="noStrike">
              <a:latin typeface="Arial"/>
            </a:endParaRPr>
          </a:p>
          <a:p>
            <a:pPr lvl="1" marL="1082160" indent="-228600">
              <a:lnSpc>
                <a:spcPct val="100000"/>
              </a:lnSpc>
              <a:spcBef>
                <a:spcPts val="1395"/>
              </a:spcBef>
              <a:buClr>
                <a:srgbClr val="99ff99"/>
              </a:buClr>
              <a:buFont typeface="Arial MT"/>
              <a:buChar char="•"/>
              <a:tabLst>
                <a:tab algn="l" pos="1082160"/>
              </a:tabLst>
            </a:pPr>
            <a:r>
              <a:rPr b="0" lang="x-none" sz="1600" spc="-1" strike="noStrike">
                <a:solidFill>
                  <a:srgbClr val="ffffff"/>
                </a:solidFill>
                <a:latin typeface="Verdana"/>
                <a:ea typeface="DejaVu Sans"/>
              </a:rPr>
              <a:t>Localizar</a:t>
            </a:r>
            <a:r>
              <a:rPr b="0" lang="x-none" sz="1600" spc="-41" strike="noStrike">
                <a:solidFill>
                  <a:srgbClr val="ffffff"/>
                </a:solidFill>
                <a:latin typeface="Verdana"/>
                <a:ea typeface="DejaVu Sans"/>
              </a:rPr>
              <a:t> </a:t>
            </a:r>
            <a:r>
              <a:rPr b="0" lang="x-none" sz="1600" spc="-1" strike="noStrike">
                <a:solidFill>
                  <a:srgbClr val="ffffff"/>
                </a:solidFill>
                <a:latin typeface="Verdana"/>
                <a:ea typeface="DejaVu Sans"/>
              </a:rPr>
              <a:t>o</a:t>
            </a:r>
            <a:r>
              <a:rPr b="0" lang="x-none" sz="1600" spc="-66" strike="noStrike">
                <a:solidFill>
                  <a:srgbClr val="ffffff"/>
                </a:solidFill>
                <a:latin typeface="Verdana"/>
                <a:ea typeface="DejaVu Sans"/>
              </a:rPr>
              <a:t> </a:t>
            </a:r>
            <a:r>
              <a:rPr b="0" lang="x-none" sz="1600" spc="-1" strike="noStrike">
                <a:solidFill>
                  <a:srgbClr val="ffffff"/>
                </a:solidFill>
                <a:latin typeface="Verdana"/>
                <a:ea typeface="DejaVu Sans"/>
              </a:rPr>
              <a:t>produto</a:t>
            </a:r>
            <a:r>
              <a:rPr b="0" lang="x-none" sz="1600" spc="-46" strike="noStrike">
                <a:solidFill>
                  <a:srgbClr val="ffffff"/>
                </a:solidFill>
                <a:latin typeface="Verdana"/>
                <a:ea typeface="DejaVu Sans"/>
              </a:rPr>
              <a:t> </a:t>
            </a:r>
            <a:r>
              <a:rPr b="0" lang="x-none" sz="1600" spc="-12" strike="noStrike">
                <a:solidFill>
                  <a:srgbClr val="ffffff"/>
                </a:solidFill>
                <a:latin typeface="Verdana"/>
                <a:ea typeface="DejaVu Sans"/>
              </a:rPr>
              <a:t>afectado.</a:t>
            </a:r>
            <a:endParaRPr b="0" lang="af-NA" sz="1600" spc="-1" strike="noStrike">
              <a:latin typeface="Arial"/>
            </a:endParaRPr>
          </a:p>
          <a:p>
            <a:pPr lvl="1" marL="1082160" indent="-228600">
              <a:lnSpc>
                <a:spcPct val="100000"/>
              </a:lnSpc>
              <a:spcBef>
                <a:spcPts val="1406"/>
              </a:spcBef>
              <a:buClr>
                <a:srgbClr val="99ff99"/>
              </a:buClr>
              <a:buFont typeface="Arial MT"/>
              <a:buChar char="•"/>
              <a:tabLst>
                <a:tab algn="l" pos="1082160"/>
              </a:tabLst>
            </a:pPr>
            <a:r>
              <a:rPr b="0" lang="x-none" sz="1600" spc="-1" strike="noStrike">
                <a:solidFill>
                  <a:srgbClr val="ffffff"/>
                </a:solidFill>
                <a:latin typeface="Verdana"/>
                <a:ea typeface="DejaVu Sans"/>
              </a:rPr>
              <a:t>Adoptar</a:t>
            </a:r>
            <a:r>
              <a:rPr b="0" lang="x-none" sz="1600" spc="-52" strike="noStrike">
                <a:solidFill>
                  <a:srgbClr val="ffffff"/>
                </a:solidFill>
                <a:latin typeface="Verdana"/>
                <a:ea typeface="DejaVu Sans"/>
              </a:rPr>
              <a:t> </a:t>
            </a:r>
            <a:r>
              <a:rPr b="0" lang="x-none" sz="1600" spc="-1" strike="noStrike">
                <a:solidFill>
                  <a:srgbClr val="ffffff"/>
                </a:solidFill>
                <a:latin typeface="Verdana"/>
                <a:ea typeface="DejaVu Sans"/>
              </a:rPr>
              <a:t>medidas</a:t>
            </a:r>
            <a:r>
              <a:rPr b="0" lang="x-none" sz="1600" spc="-46" strike="noStrike">
                <a:solidFill>
                  <a:srgbClr val="ffffff"/>
                </a:solidFill>
                <a:latin typeface="Verdana"/>
                <a:ea typeface="DejaVu Sans"/>
              </a:rPr>
              <a:t> </a:t>
            </a:r>
            <a:r>
              <a:rPr b="0" lang="x-none" sz="1600" spc="-12" strike="noStrike">
                <a:solidFill>
                  <a:srgbClr val="ffffff"/>
                </a:solidFill>
                <a:latin typeface="Verdana"/>
                <a:ea typeface="DejaVu Sans"/>
              </a:rPr>
              <a:t>correctoras.</a:t>
            </a:r>
            <a:endParaRPr b="0" lang="af-NA" sz="1600" spc="-1" strike="noStrike">
              <a:latin typeface="Arial"/>
            </a:endParaRPr>
          </a:p>
          <a:p>
            <a:pPr lvl="1" marL="1082160" indent="-228600">
              <a:lnSpc>
                <a:spcPct val="100000"/>
              </a:lnSpc>
              <a:spcBef>
                <a:spcPts val="1400"/>
              </a:spcBef>
              <a:buClr>
                <a:srgbClr val="99ff99"/>
              </a:buClr>
              <a:buFont typeface="Arial MT"/>
              <a:buChar char="•"/>
              <a:tabLst>
                <a:tab algn="l" pos="1082160"/>
                <a:tab algn="l" pos="2230200"/>
                <a:tab algn="l" pos="2827800"/>
                <a:tab algn="l" pos="4214520"/>
                <a:tab algn="l" pos="5652000"/>
                <a:tab algn="l" pos="6270480"/>
                <a:tab algn="l" pos="7198920"/>
              </a:tabLst>
            </a:pPr>
            <a:r>
              <a:rPr b="0" lang="x-none" sz="1600" spc="-12" strike="noStrike">
                <a:solidFill>
                  <a:srgbClr val="ffffff"/>
                </a:solidFill>
                <a:latin typeface="Verdana"/>
                <a:ea typeface="DejaVu Sans"/>
              </a:rPr>
              <a:t>Informar</a:t>
            </a:r>
            <a:r>
              <a:rPr b="0" lang="x-none" sz="1600" spc="-1" strike="noStrike">
                <a:solidFill>
                  <a:srgbClr val="ffffff"/>
                </a:solidFill>
                <a:latin typeface="Verdana"/>
                <a:ea typeface="DejaVu Sans"/>
              </a:rPr>
              <a:t>	</a:t>
            </a:r>
            <a:r>
              <a:rPr b="0" lang="x-none" sz="1600" spc="-26" strike="noStrike">
                <a:solidFill>
                  <a:srgbClr val="ffffff"/>
                </a:solidFill>
                <a:latin typeface="Verdana"/>
                <a:ea typeface="DejaVu Sans"/>
              </a:rPr>
              <a:t>aos</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operadores</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económicos</a:t>
            </a:r>
            <a:r>
              <a:rPr b="0" lang="x-none" sz="1600" spc="-1" strike="noStrike">
                <a:solidFill>
                  <a:srgbClr val="ffffff"/>
                </a:solidFill>
                <a:latin typeface="Verdana"/>
                <a:ea typeface="DejaVu Sans"/>
              </a:rPr>
              <a:t>	</a:t>
            </a:r>
            <a:r>
              <a:rPr b="0" lang="x-none" sz="1600" spc="-26" strike="noStrike">
                <a:solidFill>
                  <a:srgbClr val="ffffff"/>
                </a:solidFill>
                <a:latin typeface="Verdana"/>
                <a:ea typeface="DejaVu Sans"/>
              </a:rPr>
              <a:t>que</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poidan</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resultar</a:t>
            </a:r>
            <a:endParaRPr b="0" lang="af-NA" sz="1600" spc="-1" strike="noStrike">
              <a:latin typeface="Arial"/>
            </a:endParaRPr>
          </a:p>
          <a:p>
            <a:pPr marL="1082160">
              <a:lnSpc>
                <a:spcPct val="100000"/>
              </a:lnSpc>
              <a:spcBef>
                <a:spcPts val="6"/>
              </a:spcBef>
              <a:buNone/>
              <a:tabLst>
                <a:tab algn="l" pos="1082160"/>
                <a:tab algn="l" pos="2230200"/>
                <a:tab algn="l" pos="2827800"/>
                <a:tab algn="l" pos="4214520"/>
                <a:tab algn="l" pos="5652000"/>
                <a:tab algn="l" pos="6270480"/>
                <a:tab algn="l" pos="7198920"/>
              </a:tabLst>
            </a:pPr>
            <a:r>
              <a:rPr b="0" lang="x-none" sz="1600" spc="-12" strike="noStrike">
                <a:solidFill>
                  <a:srgbClr val="ffffff"/>
                </a:solidFill>
                <a:latin typeface="Verdana"/>
                <a:ea typeface="DejaVu Sans"/>
              </a:rPr>
              <a:t>afectados.</a:t>
            </a:r>
            <a:endParaRPr b="0" lang="af-NA" sz="1600" spc="-1" strike="noStrike">
              <a:latin typeface="Arial"/>
            </a:endParaRPr>
          </a:p>
          <a:p>
            <a:pPr lvl="1" marL="1082160" indent="-228600">
              <a:lnSpc>
                <a:spcPct val="100000"/>
              </a:lnSpc>
              <a:spcBef>
                <a:spcPts val="1395"/>
              </a:spcBef>
              <a:buClr>
                <a:srgbClr val="99ff99"/>
              </a:buClr>
              <a:buFont typeface="Arial MT"/>
              <a:buChar char="•"/>
              <a:tabLst>
                <a:tab algn="l" pos="1082160"/>
                <a:tab algn="l" pos="2071440"/>
                <a:tab algn="l" pos="2467440"/>
                <a:tab algn="l" pos="3393360"/>
                <a:tab algn="l" pos="4300200"/>
                <a:tab algn="l" pos="4690080"/>
                <a:tab algn="l" pos="5752440"/>
                <a:tab algn="l" pos="6121440"/>
                <a:tab algn="l" pos="7060680"/>
                <a:tab algn="l" pos="7445880"/>
              </a:tabLst>
            </a:pPr>
            <a:r>
              <a:rPr b="0" lang="x-none" sz="1600" spc="-12" strike="noStrike">
                <a:solidFill>
                  <a:srgbClr val="ffffff"/>
                </a:solidFill>
                <a:latin typeface="Verdana"/>
                <a:ea typeface="DejaVu Sans"/>
              </a:rPr>
              <a:t>Elaborar</a:t>
            </a:r>
            <a:r>
              <a:rPr b="0" lang="x-none" sz="1600" spc="-1" strike="noStrike">
                <a:solidFill>
                  <a:srgbClr val="ffffff"/>
                </a:solidFill>
                <a:latin typeface="Verdana"/>
                <a:ea typeface="DejaVu Sans"/>
              </a:rPr>
              <a:t>	</a:t>
            </a:r>
            <a:r>
              <a:rPr b="0" lang="x-none" sz="1600" spc="-26" strike="noStrike">
                <a:solidFill>
                  <a:srgbClr val="ffffff"/>
                </a:solidFill>
                <a:latin typeface="Verdana"/>
                <a:ea typeface="DejaVu Sans"/>
              </a:rPr>
              <a:t>un</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informe</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despois</a:t>
            </a:r>
            <a:r>
              <a:rPr b="0" lang="x-none" sz="1600" spc="-1" strike="noStrike">
                <a:solidFill>
                  <a:srgbClr val="ffffff"/>
                </a:solidFill>
                <a:latin typeface="Verdana"/>
                <a:ea typeface="DejaVu Sans"/>
              </a:rPr>
              <a:t>	</a:t>
            </a:r>
            <a:r>
              <a:rPr b="0" lang="x-none" sz="1600" spc="-26" strike="noStrike">
                <a:solidFill>
                  <a:srgbClr val="ffffff"/>
                </a:solidFill>
                <a:latin typeface="Verdana"/>
                <a:ea typeface="DejaVu Sans"/>
              </a:rPr>
              <a:t>do</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incidente</a:t>
            </a:r>
            <a:r>
              <a:rPr b="0" lang="x-none" sz="1600" spc="-1" strike="noStrike">
                <a:solidFill>
                  <a:srgbClr val="ffffff"/>
                </a:solidFill>
                <a:latin typeface="Verdana"/>
                <a:ea typeface="DejaVu Sans"/>
              </a:rPr>
              <a:t>	</a:t>
            </a:r>
            <a:r>
              <a:rPr b="0" lang="x-none" sz="1600" spc="-26" strike="noStrike">
                <a:solidFill>
                  <a:srgbClr val="ffffff"/>
                </a:solidFill>
                <a:latin typeface="Verdana"/>
                <a:ea typeface="DejaVu Sans"/>
              </a:rPr>
              <a:t>co</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obxecto</a:t>
            </a:r>
            <a:r>
              <a:rPr b="0" lang="x-none" sz="1600" spc="-1" strike="noStrike">
                <a:solidFill>
                  <a:srgbClr val="ffffff"/>
                </a:solidFill>
                <a:latin typeface="Verdana"/>
                <a:ea typeface="DejaVu Sans"/>
              </a:rPr>
              <a:t>	</a:t>
            </a:r>
            <a:r>
              <a:rPr b="0" lang="x-none" sz="1600" spc="-26" strike="noStrike">
                <a:solidFill>
                  <a:srgbClr val="ffffff"/>
                </a:solidFill>
                <a:latin typeface="Verdana"/>
                <a:ea typeface="DejaVu Sans"/>
              </a:rPr>
              <a:t>de</a:t>
            </a:r>
            <a:r>
              <a:rPr b="0" lang="x-none" sz="1600" spc="-1" strike="noStrike">
                <a:solidFill>
                  <a:srgbClr val="ffffff"/>
                </a:solidFill>
                <a:latin typeface="Verdana"/>
                <a:ea typeface="DejaVu Sans"/>
              </a:rPr>
              <a:t>	</a:t>
            </a:r>
            <a:r>
              <a:rPr b="0" lang="x-none" sz="1600" spc="-12" strike="noStrike">
                <a:solidFill>
                  <a:srgbClr val="ffffff"/>
                </a:solidFill>
                <a:latin typeface="Verdana"/>
                <a:ea typeface="DejaVu Sans"/>
              </a:rPr>
              <a:t>obter </a:t>
            </a:r>
            <a:r>
              <a:rPr b="0" lang="x-none" sz="1600" spc="-1" strike="noStrike">
                <a:solidFill>
                  <a:srgbClr val="ffffff"/>
                </a:solidFill>
                <a:latin typeface="Verdana"/>
                <a:ea typeface="DejaVu Sans"/>
              </a:rPr>
              <a:t>conclusións</a:t>
            </a:r>
            <a:r>
              <a:rPr b="0" lang="x-none" sz="1600" spc="-7" strike="noStrike">
                <a:solidFill>
                  <a:srgbClr val="ffffff"/>
                </a:solidFill>
                <a:latin typeface="Verdana"/>
                <a:ea typeface="DejaVu Sans"/>
              </a:rPr>
              <a:t> </a:t>
            </a:r>
            <a:r>
              <a:rPr b="0" lang="x-none" sz="1600" spc="-1" strike="noStrike">
                <a:solidFill>
                  <a:srgbClr val="ffffff"/>
                </a:solidFill>
                <a:latin typeface="Verdana"/>
                <a:ea typeface="DejaVu Sans"/>
              </a:rPr>
              <a:t>para</a:t>
            </a:r>
            <a:r>
              <a:rPr b="0" lang="x-none" sz="1600" spc="-60" strike="noStrike">
                <a:solidFill>
                  <a:srgbClr val="ffffff"/>
                </a:solidFill>
                <a:latin typeface="Verdana"/>
                <a:ea typeface="DejaVu Sans"/>
              </a:rPr>
              <a:t> </a:t>
            </a:r>
            <a:r>
              <a:rPr b="0" lang="x-none" sz="1600" spc="-1" strike="noStrike">
                <a:solidFill>
                  <a:srgbClr val="ffffff"/>
                </a:solidFill>
                <a:latin typeface="Verdana"/>
                <a:ea typeface="DejaVu Sans"/>
              </a:rPr>
              <a:t>a</a:t>
            </a:r>
            <a:r>
              <a:rPr b="0" lang="x-none" sz="1600" spc="-55" strike="noStrike">
                <a:solidFill>
                  <a:srgbClr val="ffffff"/>
                </a:solidFill>
                <a:latin typeface="Verdana"/>
                <a:ea typeface="DejaVu Sans"/>
              </a:rPr>
              <a:t> </a:t>
            </a:r>
            <a:r>
              <a:rPr b="0" lang="x-none" sz="1600" spc="-1" strike="noStrike">
                <a:solidFill>
                  <a:srgbClr val="ffffff"/>
                </a:solidFill>
                <a:latin typeface="Verdana"/>
                <a:ea typeface="DejaVu Sans"/>
              </a:rPr>
              <a:t>mellora</a:t>
            </a:r>
            <a:r>
              <a:rPr b="0" lang="x-none" sz="1600" spc="-26" strike="noStrike">
                <a:solidFill>
                  <a:srgbClr val="ffffff"/>
                </a:solidFill>
                <a:latin typeface="Verdana"/>
                <a:ea typeface="DejaVu Sans"/>
              </a:rPr>
              <a:t> </a:t>
            </a:r>
            <a:r>
              <a:rPr b="0" lang="x-none" sz="1600" spc="-1" strike="noStrike">
                <a:solidFill>
                  <a:srgbClr val="ffffff"/>
                </a:solidFill>
                <a:latin typeface="Verdana"/>
                <a:ea typeface="DejaVu Sans"/>
              </a:rPr>
              <a:t>do</a:t>
            </a:r>
            <a:r>
              <a:rPr b="0" lang="x-none" sz="1600" spc="-60" strike="noStrike">
                <a:solidFill>
                  <a:srgbClr val="ffffff"/>
                </a:solidFill>
                <a:latin typeface="Verdana"/>
                <a:ea typeface="DejaVu Sans"/>
              </a:rPr>
              <a:t> </a:t>
            </a:r>
            <a:r>
              <a:rPr b="0" lang="x-none" sz="1600" spc="-1" strike="noStrike">
                <a:solidFill>
                  <a:srgbClr val="ffffff"/>
                </a:solidFill>
                <a:latin typeface="Verdana"/>
                <a:ea typeface="DejaVu Sans"/>
              </a:rPr>
              <a:t>sistema</a:t>
            </a:r>
            <a:r>
              <a:rPr b="0" lang="x-none" sz="1600" spc="-12" strike="noStrike">
                <a:solidFill>
                  <a:srgbClr val="ffffff"/>
                </a:solidFill>
                <a:latin typeface="Verdana"/>
                <a:ea typeface="DejaVu Sans"/>
              </a:rPr>
              <a:t> </a:t>
            </a:r>
            <a:r>
              <a:rPr b="0" lang="x-none" sz="1600" spc="-1" strike="noStrike">
                <a:solidFill>
                  <a:srgbClr val="ffffff"/>
                </a:solidFill>
                <a:latin typeface="Verdana"/>
                <a:ea typeface="DejaVu Sans"/>
              </a:rPr>
              <a:t>de</a:t>
            </a:r>
            <a:r>
              <a:rPr b="0" lang="x-none" sz="1600" spc="-60" strike="noStrike">
                <a:solidFill>
                  <a:srgbClr val="ffffff"/>
                </a:solidFill>
                <a:latin typeface="Verdana"/>
                <a:ea typeface="DejaVu Sans"/>
              </a:rPr>
              <a:t> </a:t>
            </a:r>
            <a:r>
              <a:rPr b="0" lang="x-none" sz="1600" spc="-12" strike="noStrike">
                <a:solidFill>
                  <a:srgbClr val="ffffff"/>
                </a:solidFill>
                <a:latin typeface="Verdana"/>
                <a:ea typeface="DejaVu Sans"/>
              </a:rPr>
              <a:t>trazabilidade.</a:t>
            </a:r>
            <a:endParaRPr b="0" lang="af-NA" sz="1600" spc="-1" strike="noStrike">
              <a:latin typeface="Arial"/>
            </a:endParaRPr>
          </a:p>
        </p:txBody>
      </p:sp>
      <p:pic>
        <p:nvPicPr>
          <p:cNvPr id="604" name="object 4" descr=""/>
          <p:cNvPicPr/>
          <p:nvPr/>
        </p:nvPicPr>
        <p:blipFill>
          <a:blip r:embed="rId1"/>
          <a:stretch/>
        </p:blipFill>
        <p:spPr>
          <a:xfrm>
            <a:off x="8284320" y="6400800"/>
            <a:ext cx="441000" cy="402840"/>
          </a:xfrm>
          <a:prstGeom prst="rect">
            <a:avLst/>
          </a:prstGeom>
          <a:ln w="0">
            <a:noFill/>
          </a:ln>
        </p:spPr>
      </p:pic>
      <p:sp>
        <p:nvSpPr>
          <p:cNvPr id="605"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CED9184C-C6AC-48BA-AF15-93E708A56E4A}"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606"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7"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3240">
              <a:lnSpc>
                <a:spcPct val="100000"/>
              </a:lnSpc>
              <a:spcBef>
                <a:spcPts val="96"/>
              </a:spcBef>
              <a:buNone/>
            </a:pPr>
            <a:r>
              <a:rPr b="0" lang="x-none" sz="2800" spc="-1" strike="noStrike">
                <a:solidFill>
                  <a:srgbClr val="ffffff"/>
                </a:solidFill>
                <a:latin typeface="Verdana"/>
              </a:rPr>
              <a:t>Referencias</a:t>
            </a:r>
            <a:r>
              <a:rPr b="0" lang="x-none" sz="2800" spc="-216" strike="noStrike">
                <a:solidFill>
                  <a:srgbClr val="ffffff"/>
                </a:solidFill>
                <a:latin typeface="Verdana"/>
              </a:rPr>
              <a:t> </a:t>
            </a:r>
            <a:r>
              <a:rPr b="0" lang="x-none" sz="2800" spc="-12" strike="noStrike">
                <a:solidFill>
                  <a:srgbClr val="ffffff"/>
                </a:solidFill>
                <a:latin typeface="Verdana"/>
              </a:rPr>
              <a:t>bibliográficas</a:t>
            </a:r>
            <a:endParaRPr b="0" lang="es-ES" sz="2800" spc="-1" strike="noStrike">
              <a:solidFill>
                <a:srgbClr val="000000"/>
              </a:solidFill>
              <a:latin typeface="Arial"/>
            </a:endParaRPr>
          </a:p>
        </p:txBody>
      </p:sp>
      <p:sp>
        <p:nvSpPr>
          <p:cNvPr id="608" name="PlaceHolder 2"/>
          <p:cNvSpPr>
            <a:spLocks noGrp="1"/>
          </p:cNvSpPr>
          <p:nvPr>
            <p:ph/>
          </p:nvPr>
        </p:nvSpPr>
        <p:spPr>
          <a:xfrm>
            <a:off x="649080" y="1032840"/>
            <a:ext cx="7999200" cy="3899160"/>
          </a:xfrm>
          <a:prstGeom prst="rect">
            <a:avLst/>
          </a:prstGeom>
          <a:noFill/>
          <a:ln w="0">
            <a:noFill/>
          </a:ln>
        </p:spPr>
        <p:txBody>
          <a:bodyPr lIns="0" rIns="0" tIns="12600" bIns="0" anchor="t">
            <a:noAutofit/>
          </a:bodyPr>
          <a:p>
            <a:pPr marL="339840" indent="-327600" algn="just">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rPr>
              <a:t>Guía</a:t>
            </a:r>
            <a:r>
              <a:rPr b="0" lang="x-none" sz="1800" spc="89" strike="noStrike">
                <a:solidFill>
                  <a:srgbClr val="ffffff"/>
                </a:solidFill>
                <a:latin typeface="Verdana"/>
              </a:rPr>
              <a:t> </a:t>
            </a:r>
            <a:r>
              <a:rPr b="0" lang="x-none" sz="1800" spc="-1" strike="noStrike">
                <a:solidFill>
                  <a:srgbClr val="ffffff"/>
                </a:solidFill>
                <a:latin typeface="Verdana"/>
              </a:rPr>
              <a:t>para</a:t>
            </a:r>
            <a:r>
              <a:rPr b="0" lang="x-none" sz="1800" spc="83" strike="noStrike">
                <a:solidFill>
                  <a:srgbClr val="ffffff"/>
                </a:solidFill>
                <a:latin typeface="Verdana"/>
              </a:rPr>
              <a:t> </a:t>
            </a:r>
            <a:r>
              <a:rPr b="0" lang="x-none" sz="1800" spc="-1" strike="noStrike">
                <a:solidFill>
                  <a:srgbClr val="ffffff"/>
                </a:solidFill>
                <a:latin typeface="Verdana"/>
              </a:rPr>
              <a:t>la</a:t>
            </a:r>
            <a:r>
              <a:rPr b="0" lang="x-none" sz="1800" spc="77" strike="noStrike">
                <a:solidFill>
                  <a:srgbClr val="ffffff"/>
                </a:solidFill>
                <a:latin typeface="Verdana"/>
              </a:rPr>
              <a:t> </a:t>
            </a:r>
            <a:r>
              <a:rPr b="0" lang="x-none" sz="1800" spc="-1" strike="noStrike">
                <a:solidFill>
                  <a:srgbClr val="ffffff"/>
                </a:solidFill>
                <a:latin typeface="Verdana"/>
              </a:rPr>
              <a:t>aplicación</a:t>
            </a:r>
            <a:r>
              <a:rPr b="0" lang="x-none" sz="1800" spc="83" strike="noStrike">
                <a:solidFill>
                  <a:srgbClr val="ffffff"/>
                </a:solidFill>
                <a:latin typeface="Verdana"/>
              </a:rPr>
              <a:t> </a:t>
            </a:r>
            <a:r>
              <a:rPr b="0" lang="x-none" sz="1800" spc="-1" strike="noStrike">
                <a:solidFill>
                  <a:srgbClr val="ffffff"/>
                </a:solidFill>
                <a:latin typeface="Verdana"/>
              </a:rPr>
              <a:t>del</a:t>
            </a:r>
            <a:r>
              <a:rPr b="0" lang="x-none" sz="1800" spc="103" strike="noStrike">
                <a:solidFill>
                  <a:srgbClr val="ffffff"/>
                </a:solidFill>
                <a:latin typeface="Verdana"/>
              </a:rPr>
              <a:t> </a:t>
            </a:r>
            <a:r>
              <a:rPr b="0" lang="x-none" sz="1800" spc="-1" strike="noStrike">
                <a:solidFill>
                  <a:srgbClr val="ffffff"/>
                </a:solidFill>
                <a:latin typeface="Verdana"/>
              </a:rPr>
              <a:t>sistema</a:t>
            </a:r>
            <a:r>
              <a:rPr b="0" lang="x-none" sz="1800" spc="89" strike="noStrike">
                <a:solidFill>
                  <a:srgbClr val="ffffff"/>
                </a:solidFill>
                <a:latin typeface="Verdana"/>
              </a:rPr>
              <a:t> </a:t>
            </a:r>
            <a:r>
              <a:rPr b="0" lang="x-none" sz="1800" spc="-1" strike="noStrike">
                <a:solidFill>
                  <a:srgbClr val="ffffff"/>
                </a:solidFill>
                <a:latin typeface="Verdana"/>
              </a:rPr>
              <a:t>de</a:t>
            </a:r>
            <a:r>
              <a:rPr b="0" lang="x-none" sz="1800" spc="92" strike="noStrike">
                <a:solidFill>
                  <a:srgbClr val="ffffff"/>
                </a:solidFill>
                <a:latin typeface="Verdana"/>
              </a:rPr>
              <a:t> </a:t>
            </a:r>
            <a:r>
              <a:rPr b="0" lang="x-none" sz="1800" spc="-1" strike="noStrike">
                <a:solidFill>
                  <a:srgbClr val="ffffff"/>
                </a:solidFill>
                <a:latin typeface="Verdana"/>
              </a:rPr>
              <a:t>trazabilidad</a:t>
            </a:r>
            <a:r>
              <a:rPr b="0" lang="x-none" sz="1800" spc="92" strike="noStrike">
                <a:solidFill>
                  <a:srgbClr val="ffffff"/>
                </a:solidFill>
                <a:latin typeface="Verdana"/>
              </a:rPr>
              <a:t> </a:t>
            </a:r>
            <a:r>
              <a:rPr b="0" lang="x-none" sz="1800" spc="-1" strike="noStrike">
                <a:solidFill>
                  <a:srgbClr val="ffffff"/>
                </a:solidFill>
                <a:latin typeface="Verdana"/>
              </a:rPr>
              <a:t>en</a:t>
            </a:r>
            <a:r>
              <a:rPr b="0" lang="x-none" sz="1800" spc="89" strike="noStrike">
                <a:solidFill>
                  <a:srgbClr val="ffffff"/>
                </a:solidFill>
                <a:latin typeface="Verdana"/>
              </a:rPr>
              <a:t> </a:t>
            </a:r>
            <a:r>
              <a:rPr b="0" lang="x-none" sz="1800" spc="-1" strike="noStrike">
                <a:solidFill>
                  <a:srgbClr val="ffffff"/>
                </a:solidFill>
                <a:latin typeface="Verdana"/>
              </a:rPr>
              <a:t>la</a:t>
            </a:r>
            <a:r>
              <a:rPr b="0" lang="x-none" sz="1800" spc="83" strike="noStrike">
                <a:solidFill>
                  <a:srgbClr val="ffffff"/>
                </a:solidFill>
                <a:latin typeface="Verdana"/>
              </a:rPr>
              <a:t> </a:t>
            </a:r>
            <a:r>
              <a:rPr b="0" lang="x-none" sz="1800" spc="-12" strike="noStrike">
                <a:solidFill>
                  <a:srgbClr val="ffffff"/>
                </a:solidFill>
                <a:latin typeface="Verdana"/>
              </a:rPr>
              <a:t>empresa </a:t>
            </a:r>
            <a:r>
              <a:rPr b="0" lang="x-none" sz="1800" spc="-1" strike="noStrike">
                <a:solidFill>
                  <a:srgbClr val="ffffff"/>
                </a:solidFill>
                <a:latin typeface="Verdana"/>
              </a:rPr>
              <a:t>agroalimentaria.</a:t>
            </a:r>
            <a:r>
              <a:rPr b="0" lang="x-none" sz="1800" spc="-41" strike="noStrike">
                <a:solidFill>
                  <a:srgbClr val="ffffff"/>
                </a:solidFill>
                <a:latin typeface="Verdana"/>
              </a:rPr>
              <a:t>  </a:t>
            </a:r>
            <a:r>
              <a:rPr b="0" lang="x-none" sz="1800" spc="-1" strike="noStrike">
                <a:solidFill>
                  <a:srgbClr val="ffffff"/>
                </a:solidFill>
                <a:latin typeface="Verdana"/>
              </a:rPr>
              <a:t>Agencia</a:t>
            </a:r>
            <a:r>
              <a:rPr b="0" lang="x-none" sz="1800" spc="-35" strike="noStrike">
                <a:solidFill>
                  <a:srgbClr val="ffffff"/>
                </a:solidFill>
                <a:latin typeface="Verdana"/>
              </a:rPr>
              <a:t>  </a:t>
            </a:r>
            <a:r>
              <a:rPr b="0" lang="x-none" sz="1800" spc="-1" strike="noStrike">
                <a:solidFill>
                  <a:srgbClr val="ffffff"/>
                </a:solidFill>
                <a:latin typeface="Verdana"/>
              </a:rPr>
              <a:t>Española</a:t>
            </a:r>
            <a:r>
              <a:rPr b="0" lang="x-none" sz="1800" spc="-35" strike="noStrike">
                <a:solidFill>
                  <a:srgbClr val="ffffff"/>
                </a:solidFill>
                <a:latin typeface="Verdana"/>
              </a:rPr>
              <a:t>  </a:t>
            </a:r>
            <a:r>
              <a:rPr b="0" lang="x-none" sz="1800" spc="-1" strike="noStrike">
                <a:solidFill>
                  <a:srgbClr val="ffffff"/>
                </a:solidFill>
                <a:latin typeface="Verdana"/>
              </a:rPr>
              <a:t>de</a:t>
            </a:r>
            <a:r>
              <a:rPr b="0" lang="x-none" sz="1800" spc="-46" strike="noStrike">
                <a:solidFill>
                  <a:srgbClr val="ffffff"/>
                </a:solidFill>
                <a:latin typeface="Verdana"/>
              </a:rPr>
              <a:t>  </a:t>
            </a:r>
            <a:r>
              <a:rPr b="0" lang="x-none" sz="1800" spc="-1" strike="noStrike">
                <a:solidFill>
                  <a:srgbClr val="ffffff"/>
                </a:solidFill>
                <a:latin typeface="Verdana"/>
              </a:rPr>
              <a:t>Seguridad</a:t>
            </a:r>
            <a:r>
              <a:rPr b="0" lang="x-none" sz="1800" spc="-32" strike="noStrike">
                <a:solidFill>
                  <a:srgbClr val="ffffff"/>
                </a:solidFill>
                <a:latin typeface="Verdana"/>
              </a:rPr>
              <a:t>  </a:t>
            </a:r>
            <a:r>
              <a:rPr b="0" lang="x-none" sz="1800" spc="-1" strike="noStrike">
                <a:solidFill>
                  <a:srgbClr val="ffffff"/>
                </a:solidFill>
                <a:latin typeface="Verdana"/>
              </a:rPr>
              <a:t>Alimentaria</a:t>
            </a:r>
            <a:r>
              <a:rPr b="0" lang="x-none" sz="1800" spc="-46" strike="noStrike">
                <a:solidFill>
                  <a:srgbClr val="ffffff"/>
                </a:solidFill>
                <a:latin typeface="Verdana"/>
              </a:rPr>
              <a:t>  </a:t>
            </a:r>
            <a:r>
              <a:rPr b="0" lang="x-none" sz="1800" spc="-52" strike="noStrike">
                <a:solidFill>
                  <a:srgbClr val="ffffff"/>
                </a:solidFill>
                <a:latin typeface="Verdana"/>
              </a:rPr>
              <a:t>y </a:t>
            </a:r>
            <a:r>
              <a:rPr b="0" lang="x-none" sz="1800" spc="-1" strike="noStrike">
                <a:solidFill>
                  <a:srgbClr val="ffffff"/>
                </a:solidFill>
                <a:latin typeface="Verdana"/>
              </a:rPr>
              <a:t>Nutrición.</a:t>
            </a:r>
            <a:r>
              <a:rPr b="0" lang="x-none" sz="1800" spc="-60" strike="noStrike">
                <a:solidFill>
                  <a:srgbClr val="ffffff"/>
                </a:solidFill>
                <a:latin typeface="Verdana"/>
              </a:rPr>
              <a:t> </a:t>
            </a:r>
            <a:r>
              <a:rPr b="0" lang="x-none" sz="1800" spc="-1" strike="noStrike">
                <a:solidFill>
                  <a:srgbClr val="ffffff"/>
                </a:solidFill>
                <a:latin typeface="Verdana"/>
              </a:rPr>
              <a:t>Ano</a:t>
            </a:r>
            <a:r>
              <a:rPr b="0" lang="x-none" sz="1800" spc="-41" strike="noStrike">
                <a:solidFill>
                  <a:srgbClr val="ffffff"/>
                </a:solidFill>
                <a:latin typeface="Verdana"/>
              </a:rPr>
              <a:t> </a:t>
            </a:r>
            <a:r>
              <a:rPr b="0" lang="x-none" sz="1800" spc="-12" strike="noStrike">
                <a:solidFill>
                  <a:srgbClr val="ffffff"/>
                </a:solidFill>
                <a:latin typeface="Verdana"/>
              </a:rPr>
              <a:t>2009.</a:t>
            </a:r>
            <a:endParaRPr b="0" lang="es-ES" sz="1800" spc="-1" strike="noStrike">
              <a:solidFill>
                <a:srgbClr val="000000"/>
              </a:solidFill>
              <a:latin typeface="Arial"/>
            </a:endParaRPr>
          </a:p>
          <a:p>
            <a:pPr marL="339840" indent="-327600" algn="just">
              <a:lnSpc>
                <a:spcPct val="100000"/>
              </a:lnSpc>
              <a:spcBef>
                <a:spcPts val="1406"/>
              </a:spcBef>
              <a:buClr>
                <a:srgbClr val="99ff99"/>
              </a:buClr>
              <a:buFont typeface="Wingdings" charset="2"/>
              <a:buChar char=""/>
              <a:tabLst>
                <a:tab algn="l" pos="339840"/>
              </a:tabLst>
            </a:pPr>
            <a:r>
              <a:rPr b="0" lang="x-none" sz="1800" spc="-1" strike="noStrike">
                <a:solidFill>
                  <a:srgbClr val="ffffff"/>
                </a:solidFill>
                <a:latin typeface="Verdana"/>
              </a:rPr>
              <a:t>Normas</a:t>
            </a:r>
            <a:r>
              <a:rPr b="0" lang="x-none" sz="1800" spc="7" strike="noStrike">
                <a:solidFill>
                  <a:srgbClr val="ffffff"/>
                </a:solidFill>
                <a:latin typeface="Verdana"/>
              </a:rPr>
              <a:t> </a:t>
            </a:r>
            <a:r>
              <a:rPr b="0" lang="x-none" sz="1800" spc="-1" strike="noStrike">
                <a:solidFill>
                  <a:srgbClr val="ffffff"/>
                </a:solidFill>
                <a:latin typeface="Verdana"/>
              </a:rPr>
              <a:t>de</a:t>
            </a:r>
            <a:r>
              <a:rPr b="0" lang="x-none" sz="1800" spc="18" strike="noStrike">
                <a:solidFill>
                  <a:srgbClr val="ffffff"/>
                </a:solidFill>
                <a:latin typeface="Verdana"/>
              </a:rPr>
              <a:t> </a:t>
            </a:r>
            <a:r>
              <a:rPr b="0" lang="x-none" sz="1800" spc="-1" strike="noStrike">
                <a:solidFill>
                  <a:srgbClr val="ffffff"/>
                </a:solidFill>
                <a:latin typeface="Verdana"/>
              </a:rPr>
              <a:t>información</a:t>
            </a:r>
            <a:r>
              <a:rPr b="0" lang="x-none" sz="1800" spc="24" strike="noStrike">
                <a:solidFill>
                  <a:srgbClr val="ffffff"/>
                </a:solidFill>
                <a:latin typeface="Verdana"/>
              </a:rPr>
              <a:t> </a:t>
            </a:r>
            <a:r>
              <a:rPr b="0" lang="x-none" sz="1800" spc="-1" strike="noStrike">
                <a:solidFill>
                  <a:srgbClr val="ffffff"/>
                </a:solidFill>
                <a:latin typeface="Verdana"/>
              </a:rPr>
              <a:t>alimentaria</a:t>
            </a:r>
            <a:r>
              <a:rPr b="0" lang="x-none" sz="1800" spc="26" strike="noStrike">
                <a:solidFill>
                  <a:srgbClr val="ffffff"/>
                </a:solidFill>
                <a:latin typeface="Verdana"/>
              </a:rPr>
              <a:t> </a:t>
            </a:r>
            <a:r>
              <a:rPr b="0" lang="x-none" sz="1800" spc="-1" strike="noStrike">
                <a:solidFill>
                  <a:srgbClr val="ffffff"/>
                </a:solidFill>
                <a:latin typeface="Verdana"/>
              </a:rPr>
              <a:t>e</a:t>
            </a:r>
            <a:r>
              <a:rPr b="0" lang="x-none" sz="1800" spc="7" strike="noStrike">
                <a:solidFill>
                  <a:srgbClr val="ffffff"/>
                </a:solidFill>
                <a:latin typeface="Verdana"/>
              </a:rPr>
              <a:t> </a:t>
            </a:r>
            <a:r>
              <a:rPr b="0" lang="x-none" sz="1800" spc="-1" strike="noStrike">
                <a:solidFill>
                  <a:srgbClr val="ffffff"/>
                </a:solidFill>
                <a:latin typeface="Verdana"/>
              </a:rPr>
              <a:t>marcado</a:t>
            </a:r>
            <a:r>
              <a:rPr b="0" lang="x-none" sz="1800" spc="18" strike="noStrike">
                <a:solidFill>
                  <a:srgbClr val="ffffff"/>
                </a:solidFill>
                <a:latin typeface="Verdana"/>
              </a:rPr>
              <a:t> </a:t>
            </a:r>
            <a:r>
              <a:rPr b="0" lang="x-none" sz="1800" spc="-1" strike="noStrike">
                <a:solidFill>
                  <a:srgbClr val="ffffff"/>
                </a:solidFill>
                <a:latin typeface="Verdana"/>
              </a:rPr>
              <a:t>de</a:t>
            </a:r>
            <a:r>
              <a:rPr b="0" lang="x-none" sz="1800" spc="26" strike="noStrike">
                <a:solidFill>
                  <a:srgbClr val="ffffff"/>
                </a:solidFill>
                <a:latin typeface="Verdana"/>
              </a:rPr>
              <a:t> </a:t>
            </a:r>
            <a:r>
              <a:rPr b="0" lang="x-none" sz="1800" spc="-1" strike="noStrike">
                <a:solidFill>
                  <a:srgbClr val="ffffff"/>
                </a:solidFill>
                <a:latin typeface="Verdana"/>
              </a:rPr>
              <a:t>salubridade</a:t>
            </a:r>
            <a:r>
              <a:rPr b="0" lang="x-none" sz="1800" spc="32" strike="noStrike">
                <a:solidFill>
                  <a:srgbClr val="ffffff"/>
                </a:solidFill>
                <a:latin typeface="Verdana"/>
              </a:rPr>
              <a:t> </a:t>
            </a:r>
            <a:r>
              <a:rPr b="0" lang="x-none" sz="1800" spc="-26" strike="noStrike">
                <a:solidFill>
                  <a:srgbClr val="ffffff"/>
                </a:solidFill>
                <a:latin typeface="Verdana"/>
              </a:rPr>
              <a:t>dos </a:t>
            </a:r>
            <a:r>
              <a:rPr b="0" lang="x-none" sz="1800" spc="-1" strike="noStrike">
                <a:solidFill>
                  <a:srgbClr val="ffffff"/>
                </a:solidFill>
                <a:latin typeface="Verdana"/>
              </a:rPr>
              <a:t>produtos</a:t>
            </a:r>
            <a:r>
              <a:rPr b="0" lang="x-none" sz="1800" spc="401" strike="noStrike">
                <a:solidFill>
                  <a:srgbClr val="ffffff"/>
                </a:solidFill>
                <a:latin typeface="Verdana"/>
              </a:rPr>
              <a:t> </a:t>
            </a:r>
            <a:r>
              <a:rPr b="0" lang="x-none" sz="1800" spc="-1" strike="noStrike">
                <a:solidFill>
                  <a:srgbClr val="ffffff"/>
                </a:solidFill>
                <a:latin typeface="Verdana"/>
              </a:rPr>
              <a:t>alimenticios</a:t>
            </a:r>
            <a:r>
              <a:rPr b="0" lang="x-none" sz="1800" spc="418" strike="noStrike">
                <a:solidFill>
                  <a:srgbClr val="ffffff"/>
                </a:solidFill>
                <a:latin typeface="Verdana"/>
              </a:rPr>
              <a:t> </a:t>
            </a:r>
            <a:r>
              <a:rPr b="0" lang="x-none" sz="1800" spc="-1" strike="noStrike">
                <a:solidFill>
                  <a:srgbClr val="ffffff"/>
                </a:solidFill>
                <a:latin typeface="Verdana"/>
              </a:rPr>
              <a:t>en</a:t>
            </a:r>
            <a:r>
              <a:rPr b="0" lang="x-none" sz="1800" spc="406" strike="noStrike">
                <a:solidFill>
                  <a:srgbClr val="ffffff"/>
                </a:solidFill>
                <a:latin typeface="Verdana"/>
              </a:rPr>
              <a:t> </a:t>
            </a:r>
            <a:r>
              <a:rPr b="0" lang="x-none" sz="1800" spc="-1" strike="noStrike">
                <a:solidFill>
                  <a:srgbClr val="ffffff"/>
                </a:solidFill>
                <a:latin typeface="Verdana"/>
              </a:rPr>
              <a:t>España</a:t>
            </a:r>
            <a:r>
              <a:rPr b="0" lang="x-none" sz="1800" spc="406" strike="noStrike">
                <a:solidFill>
                  <a:srgbClr val="ffffff"/>
                </a:solidFill>
                <a:latin typeface="Verdana"/>
              </a:rPr>
              <a:t> </a:t>
            </a:r>
            <a:r>
              <a:rPr b="0" lang="x-none" sz="1800" spc="-1" strike="noStrike">
                <a:solidFill>
                  <a:srgbClr val="ffffff"/>
                </a:solidFill>
                <a:latin typeface="Verdana"/>
              </a:rPr>
              <a:t>e</a:t>
            </a:r>
            <a:r>
              <a:rPr b="0" lang="x-none" sz="1800" spc="406" strike="noStrike">
                <a:solidFill>
                  <a:srgbClr val="ffffff"/>
                </a:solidFill>
                <a:latin typeface="Verdana"/>
              </a:rPr>
              <a:t> </a:t>
            </a:r>
            <a:r>
              <a:rPr b="0" lang="x-none" sz="1800" spc="-1" strike="noStrike">
                <a:solidFill>
                  <a:srgbClr val="ffffff"/>
                </a:solidFill>
                <a:latin typeface="Verdana"/>
              </a:rPr>
              <a:t>na</a:t>
            </a:r>
            <a:r>
              <a:rPr b="0" lang="x-none" sz="1800" spc="401" strike="noStrike">
                <a:solidFill>
                  <a:srgbClr val="ffffff"/>
                </a:solidFill>
                <a:latin typeface="Verdana"/>
              </a:rPr>
              <a:t> </a:t>
            </a:r>
            <a:r>
              <a:rPr b="0" lang="x-none" sz="1800" spc="-1" strike="noStrike">
                <a:solidFill>
                  <a:srgbClr val="ffffff"/>
                </a:solidFill>
                <a:latin typeface="Verdana"/>
              </a:rPr>
              <a:t>Unión</a:t>
            </a:r>
            <a:r>
              <a:rPr b="0" lang="x-none" sz="1800" spc="401" strike="noStrike">
                <a:solidFill>
                  <a:srgbClr val="ffffff"/>
                </a:solidFill>
                <a:latin typeface="Verdana"/>
              </a:rPr>
              <a:t> </a:t>
            </a:r>
            <a:r>
              <a:rPr b="0" lang="x-none" sz="1800" spc="-1" strike="noStrike">
                <a:solidFill>
                  <a:srgbClr val="ffffff"/>
                </a:solidFill>
                <a:latin typeface="Verdana"/>
              </a:rPr>
              <a:t>Europea.</a:t>
            </a:r>
            <a:r>
              <a:rPr b="0" lang="x-none" sz="1800" spc="412" strike="noStrike">
                <a:solidFill>
                  <a:srgbClr val="ffffff"/>
                </a:solidFill>
                <a:latin typeface="Verdana"/>
              </a:rPr>
              <a:t> </a:t>
            </a:r>
            <a:r>
              <a:rPr b="0" lang="x-none" sz="1800" spc="-12" strike="noStrike">
                <a:solidFill>
                  <a:srgbClr val="ffffff"/>
                </a:solidFill>
                <a:latin typeface="Verdana"/>
              </a:rPr>
              <a:t>Goberno </a:t>
            </a:r>
            <a:r>
              <a:rPr b="0" lang="x-none" sz="1800" spc="-1" strike="noStrike">
                <a:solidFill>
                  <a:srgbClr val="ffffff"/>
                </a:solidFill>
                <a:latin typeface="Verdana"/>
              </a:rPr>
              <a:t>Vasco</a:t>
            </a:r>
            <a:r>
              <a:rPr b="0" lang="x-none" sz="1800" spc="-80" strike="noStrike">
                <a:solidFill>
                  <a:srgbClr val="ffffff"/>
                </a:solidFill>
                <a:latin typeface="Verdana"/>
              </a:rPr>
              <a:t> </a:t>
            </a:r>
            <a:r>
              <a:rPr b="0" lang="x-none" sz="1800" spc="-1" strike="noStrike">
                <a:solidFill>
                  <a:srgbClr val="ffffff"/>
                </a:solidFill>
                <a:latin typeface="Verdana"/>
              </a:rPr>
              <a:t>e</a:t>
            </a:r>
            <a:r>
              <a:rPr b="0" lang="x-none" sz="1800" spc="-41" strike="noStrike">
                <a:solidFill>
                  <a:srgbClr val="ffffff"/>
                </a:solidFill>
                <a:latin typeface="Verdana"/>
              </a:rPr>
              <a:t> </a:t>
            </a:r>
            <a:r>
              <a:rPr b="0" lang="x-none" sz="1800" spc="-1" strike="noStrike">
                <a:solidFill>
                  <a:srgbClr val="ffffff"/>
                </a:solidFill>
                <a:latin typeface="Verdana"/>
              </a:rPr>
              <a:t>Concello</a:t>
            </a:r>
            <a:r>
              <a:rPr b="0" lang="x-none" sz="1800" spc="-55" strike="noStrike">
                <a:solidFill>
                  <a:srgbClr val="ffffff"/>
                </a:solidFill>
                <a:latin typeface="Verdana"/>
              </a:rPr>
              <a:t> </a:t>
            </a:r>
            <a:r>
              <a:rPr b="0" lang="x-none" sz="1800" spc="-1" strike="noStrike">
                <a:solidFill>
                  <a:srgbClr val="ffffff"/>
                </a:solidFill>
                <a:latin typeface="Verdana"/>
              </a:rPr>
              <a:t>de</a:t>
            </a:r>
            <a:r>
              <a:rPr b="0" lang="x-none" sz="1800" spc="-32" strike="noStrike">
                <a:solidFill>
                  <a:srgbClr val="ffffff"/>
                </a:solidFill>
                <a:latin typeface="Verdana"/>
              </a:rPr>
              <a:t> </a:t>
            </a:r>
            <a:r>
              <a:rPr b="0" lang="x-none" sz="1800" spc="-1" strike="noStrike">
                <a:solidFill>
                  <a:srgbClr val="ffffff"/>
                </a:solidFill>
                <a:latin typeface="Verdana"/>
              </a:rPr>
              <a:t>Bilbao.</a:t>
            </a:r>
            <a:r>
              <a:rPr b="0" lang="x-none" sz="1800" spc="-75" strike="noStrike">
                <a:solidFill>
                  <a:srgbClr val="ffffff"/>
                </a:solidFill>
                <a:latin typeface="Verdana"/>
              </a:rPr>
              <a:t> </a:t>
            </a:r>
            <a:r>
              <a:rPr b="0" lang="x-none" sz="1800" spc="-1" strike="noStrike">
                <a:solidFill>
                  <a:srgbClr val="ffffff"/>
                </a:solidFill>
                <a:latin typeface="Verdana"/>
              </a:rPr>
              <a:t>Xaneiro</a:t>
            </a:r>
            <a:r>
              <a:rPr b="0" lang="x-none" sz="1800" spc="-52" strike="noStrike">
                <a:solidFill>
                  <a:srgbClr val="ffffff"/>
                </a:solidFill>
                <a:latin typeface="Verdana"/>
              </a:rPr>
              <a:t> </a:t>
            </a:r>
            <a:r>
              <a:rPr b="0" lang="x-none" sz="1800" spc="-1" strike="noStrike">
                <a:solidFill>
                  <a:srgbClr val="ffffff"/>
                </a:solidFill>
                <a:latin typeface="Verdana"/>
              </a:rPr>
              <a:t>de</a:t>
            </a:r>
            <a:r>
              <a:rPr b="0" lang="x-none" sz="1800" spc="-46" strike="noStrike">
                <a:solidFill>
                  <a:srgbClr val="ffffff"/>
                </a:solidFill>
                <a:latin typeface="Verdana"/>
              </a:rPr>
              <a:t> </a:t>
            </a:r>
            <a:r>
              <a:rPr b="0" lang="x-none" sz="1800" spc="-12" strike="noStrike">
                <a:solidFill>
                  <a:srgbClr val="ffffff"/>
                </a:solidFill>
                <a:latin typeface="Verdana"/>
              </a:rPr>
              <a:t>2017.</a:t>
            </a:r>
            <a:endParaRPr b="0" lang="es-ES" sz="1800" spc="-1" strike="noStrike">
              <a:solidFill>
                <a:srgbClr val="000000"/>
              </a:solidFill>
              <a:latin typeface="Arial"/>
            </a:endParaRPr>
          </a:p>
        </p:txBody>
      </p:sp>
      <p:pic>
        <p:nvPicPr>
          <p:cNvPr id="609" name="object 4" descr=""/>
          <p:cNvPicPr/>
          <p:nvPr/>
        </p:nvPicPr>
        <p:blipFill>
          <a:blip r:embed="rId1"/>
          <a:stretch/>
        </p:blipFill>
        <p:spPr>
          <a:xfrm>
            <a:off x="8284320" y="6400800"/>
            <a:ext cx="441000" cy="402840"/>
          </a:xfrm>
          <a:prstGeom prst="rect">
            <a:avLst/>
          </a:prstGeom>
          <a:ln w="0">
            <a:noFill/>
          </a:ln>
        </p:spPr>
      </p:pic>
      <p:sp>
        <p:nvSpPr>
          <p:cNvPr id="610" name="PlaceHolder 3"/>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0D327BCB-91F3-4E4C-997B-E49CBDA2E527}"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611" name="PlaceHolder 4"/>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2" name="PlaceHolder 1"/>
          <p:cNvSpPr>
            <a:spLocks noGrp="1"/>
          </p:cNvSpPr>
          <p:nvPr>
            <p:ph type="title"/>
          </p:nvPr>
        </p:nvSpPr>
        <p:spPr>
          <a:xfrm>
            <a:off x="846000" y="2689560"/>
            <a:ext cx="7206120" cy="1157040"/>
          </a:xfrm>
          <a:prstGeom prst="rect">
            <a:avLst/>
          </a:prstGeom>
          <a:noFill/>
          <a:ln w="0">
            <a:noFill/>
          </a:ln>
        </p:spPr>
        <p:txBody>
          <a:bodyPr lIns="0" rIns="0" tIns="12600" bIns="0" anchor="t">
            <a:noAutofit/>
          </a:bodyPr>
          <a:p>
            <a:pPr marL="12600">
              <a:lnSpc>
                <a:spcPct val="100000"/>
              </a:lnSpc>
              <a:spcBef>
                <a:spcPts val="99"/>
              </a:spcBef>
              <a:buNone/>
            </a:pPr>
            <a:r>
              <a:rPr b="1" lang="x-none" sz="3600" spc="-1" strike="noStrike">
                <a:solidFill>
                  <a:srgbClr val="99ff33"/>
                </a:solidFill>
                <a:latin typeface="Arial"/>
              </a:rPr>
              <a:t>GRAZAS</a:t>
            </a:r>
            <a:r>
              <a:rPr b="1" lang="x-none" sz="3600" spc="-182" strike="noStrike">
                <a:solidFill>
                  <a:srgbClr val="99ff33"/>
                </a:solidFill>
                <a:latin typeface="Arial"/>
              </a:rPr>
              <a:t> </a:t>
            </a:r>
            <a:r>
              <a:rPr b="1" lang="x-none" sz="3600" spc="-1" strike="noStrike">
                <a:solidFill>
                  <a:srgbClr val="99ff33"/>
                </a:solidFill>
                <a:latin typeface="Arial"/>
              </a:rPr>
              <a:t>POLA</a:t>
            </a:r>
            <a:r>
              <a:rPr b="1" lang="x-none" sz="3600" spc="-236" strike="noStrike">
                <a:solidFill>
                  <a:srgbClr val="99ff33"/>
                </a:solidFill>
                <a:latin typeface="Arial"/>
              </a:rPr>
              <a:t> </a:t>
            </a:r>
            <a:r>
              <a:rPr b="1" lang="x-none" sz="3600" spc="-1" strike="noStrike">
                <a:solidFill>
                  <a:srgbClr val="99ff33"/>
                </a:solidFill>
                <a:latin typeface="Arial"/>
              </a:rPr>
              <a:t>VOSA</a:t>
            </a:r>
            <a:r>
              <a:rPr b="1" lang="x-none" sz="3600" spc="-265" strike="noStrike">
                <a:solidFill>
                  <a:srgbClr val="99ff33"/>
                </a:solidFill>
                <a:latin typeface="Arial"/>
              </a:rPr>
              <a:t> </a:t>
            </a:r>
            <a:r>
              <a:rPr b="1" lang="x-none" sz="3600" spc="-12" strike="noStrike">
                <a:solidFill>
                  <a:srgbClr val="99ff33"/>
                </a:solidFill>
                <a:latin typeface="Arial"/>
              </a:rPr>
              <a:t>ATENCIÓN</a:t>
            </a:r>
            <a:endParaRPr b="0" lang="es-ES" sz="3600" spc="-1" strike="noStrike">
              <a:solidFill>
                <a:srgbClr val="000000"/>
              </a:solidFill>
              <a:latin typeface="Arial"/>
            </a:endParaRPr>
          </a:p>
        </p:txBody>
      </p:sp>
      <p:sp>
        <p:nvSpPr>
          <p:cNvPr id="613" name="PlaceHolder 2"/>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28584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x-none" sz="2400" spc="-1" strike="noStrike">
                <a:solidFill>
                  <a:srgbClr val="ffffff"/>
                </a:solidFill>
                <a:latin typeface="Verdana"/>
              </a:rPr>
              <a:t>MARCO</a:t>
            </a:r>
            <a:r>
              <a:rPr b="0" lang="x-none" sz="2400" spc="-97" strike="noStrike">
                <a:solidFill>
                  <a:srgbClr val="ffffff"/>
                </a:solidFill>
                <a:latin typeface="Verdana"/>
              </a:rPr>
              <a:t> </a:t>
            </a:r>
            <a:r>
              <a:rPr b="0" lang="x-none" sz="2400" spc="-1" strike="noStrike">
                <a:solidFill>
                  <a:srgbClr val="ffffff"/>
                </a:solidFill>
                <a:latin typeface="Verdana"/>
              </a:rPr>
              <a:t>NORMATIVO</a:t>
            </a:r>
            <a:r>
              <a:rPr b="0" lang="x-none" sz="2400" spc="-92" strike="noStrike">
                <a:solidFill>
                  <a:srgbClr val="ffffff"/>
                </a:solidFill>
                <a:latin typeface="Verdana"/>
              </a:rPr>
              <a:t> </a:t>
            </a:r>
            <a:r>
              <a:rPr b="0" lang="x-none" sz="2400" spc="-12" strike="noStrike">
                <a:solidFill>
                  <a:srgbClr val="ffffff"/>
                </a:solidFill>
                <a:latin typeface="Verdana"/>
              </a:rPr>
              <a:t>APLICABLE</a:t>
            </a:r>
            <a:endParaRPr b="0" lang="es-ES" sz="2400" spc="-1" strike="noStrike">
              <a:solidFill>
                <a:srgbClr val="000000"/>
              </a:solidFill>
              <a:latin typeface="Arial"/>
            </a:endParaRPr>
          </a:p>
        </p:txBody>
      </p:sp>
      <p:sp>
        <p:nvSpPr>
          <p:cNvPr id="369" name="PlaceHolder 2"/>
          <p:cNvSpPr>
            <a:spLocks noGrp="1"/>
          </p:cNvSpPr>
          <p:nvPr>
            <p:ph type="subTitle"/>
          </p:nvPr>
        </p:nvSpPr>
        <p:spPr>
          <a:xfrm>
            <a:off x="539640" y="2133000"/>
            <a:ext cx="8228880" cy="2368440"/>
          </a:xfrm>
          <a:prstGeom prst="rect">
            <a:avLst/>
          </a:prstGeom>
          <a:noFill/>
          <a:ln w="0">
            <a:noFill/>
          </a:ln>
        </p:spPr>
        <p:txBody>
          <a:bodyPr lIns="0" rIns="0" tIns="0" bIns="0" anchor="ctr">
            <a:noAutofit/>
          </a:bodyPr>
          <a:p>
            <a:pPr>
              <a:lnSpc>
                <a:spcPct val="100000"/>
              </a:lnSpc>
              <a:buNone/>
            </a:pPr>
            <a:r>
              <a:rPr b="0" lang="gl-ES" sz="2000" spc="-1" strike="noStrike">
                <a:solidFill>
                  <a:srgbClr val="ffffff"/>
                </a:solidFill>
                <a:latin typeface="Arial"/>
              </a:rPr>
              <a:t>LEITE E PRODUTOS LÁCTEOS:</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gl-ES" sz="2000" spc="-1" strike="noStrike">
                <a:solidFill>
                  <a:srgbClr val="ffffff"/>
                </a:solidFill>
                <a:latin typeface="Arial"/>
              </a:rPr>
              <a:t>Real decreto 1181/2018 Relativo á orixe da leite</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gl-ES" sz="2000" spc="-1" strike="noStrike">
                <a:solidFill>
                  <a:srgbClr val="ffffff"/>
                </a:solidFill>
                <a:latin typeface="Arial"/>
              </a:rPr>
              <a:t>ACEITES DE OLIVA:</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gl-ES" sz="2000" spc="-1" strike="noStrike">
                <a:solidFill>
                  <a:srgbClr val="ffffff"/>
                </a:solidFill>
                <a:latin typeface="Arial"/>
              </a:rPr>
              <a:t>RUE 1308/2013 OCM</a:t>
            </a:r>
            <a:endParaRPr b="0" lang="af-NA" sz="2000" spc="-1" strike="noStrike">
              <a:latin typeface="Arial"/>
            </a:endParaRPr>
          </a:p>
          <a:p>
            <a:pPr>
              <a:lnSpc>
                <a:spcPct val="100000"/>
              </a:lnSpc>
              <a:buNone/>
            </a:pPr>
            <a:r>
              <a:rPr b="0" lang="gl-ES" sz="2000" spc="-1" strike="noStrike">
                <a:solidFill>
                  <a:srgbClr val="ffffff"/>
                </a:solidFill>
                <a:latin typeface="Arial"/>
              </a:rPr>
              <a:t>RUE 2022/2014, RUE 2022/2015 (normas de comercialización e controis de conformidade).</a:t>
            </a:r>
            <a:endParaRPr b="0" lang="af-NA" sz="2000" spc="-1" strike="noStrike">
              <a:latin typeface="Arial"/>
            </a:endParaRPr>
          </a:p>
          <a:p>
            <a:pPr>
              <a:lnSpc>
                <a:spcPct val="100000"/>
              </a:lnSpc>
              <a:buNone/>
            </a:pPr>
            <a:r>
              <a:rPr b="0" lang="gl-ES" sz="2000" spc="-1" strike="noStrike">
                <a:solidFill>
                  <a:srgbClr val="ffffff"/>
                </a:solidFill>
                <a:latin typeface="Arial"/>
              </a:rPr>
              <a:t>Real decreto 760/2018 polo que se aproba a Norma de Calidade do aceite de oliva</a:t>
            </a:r>
            <a:endParaRPr b="0" lang="af-NA" sz="20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0"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12600">
              <a:lnSpc>
                <a:spcPct val="100000"/>
              </a:lnSpc>
              <a:spcBef>
                <a:spcPts val="96"/>
              </a:spcBef>
              <a:buNone/>
            </a:pPr>
            <a:r>
              <a:rPr b="0" lang="x-none" sz="3200" spc="-12" strike="noStrike">
                <a:solidFill>
                  <a:srgbClr val="ffffff"/>
                </a:solidFill>
                <a:latin typeface="Verdana"/>
              </a:rPr>
              <a:t>Introdución</a:t>
            </a:r>
            <a:endParaRPr b="0" lang="es-ES" sz="3200" spc="-1" strike="noStrike">
              <a:solidFill>
                <a:srgbClr val="000000"/>
              </a:solidFill>
              <a:latin typeface="Arial"/>
            </a:endParaRPr>
          </a:p>
        </p:txBody>
      </p:sp>
      <p:sp>
        <p:nvSpPr>
          <p:cNvPr id="371" name="object 14"/>
          <p:cNvSpPr/>
          <p:nvPr/>
        </p:nvSpPr>
        <p:spPr>
          <a:xfrm>
            <a:off x="610920" y="2133000"/>
            <a:ext cx="7999200" cy="2398680"/>
          </a:xfrm>
          <a:prstGeom prst="rect">
            <a:avLst/>
          </a:prstGeom>
          <a:noFill/>
          <a:ln w="0">
            <a:noFill/>
          </a:ln>
        </p:spPr>
        <p:style>
          <a:lnRef idx="0"/>
          <a:fillRef idx="0"/>
          <a:effectRef idx="0"/>
          <a:fontRef idx="minor"/>
        </p:style>
        <p:txBody>
          <a:bodyPr lIns="0" rIns="0" tIns="12600" bIns="0" anchor="t">
            <a:spAutoFit/>
          </a:bodyPr>
          <a:p>
            <a:pPr marL="12600" algn="just">
              <a:lnSpc>
                <a:spcPct val="100000"/>
              </a:lnSpc>
              <a:spcBef>
                <a:spcPts val="99"/>
              </a:spcBef>
              <a:buNone/>
            </a:pPr>
            <a:r>
              <a:rPr b="0" lang="x-none" sz="1800" spc="-1" strike="noStrike">
                <a:solidFill>
                  <a:srgbClr val="ffffff"/>
                </a:solidFill>
                <a:latin typeface="Verdana"/>
                <a:ea typeface="DejaVu Sans"/>
              </a:rPr>
              <a:t>A</a:t>
            </a:r>
            <a:r>
              <a:rPr b="0" lang="x-none" sz="1800" spc="216" strike="noStrike">
                <a:solidFill>
                  <a:srgbClr val="ffffff"/>
                </a:solidFill>
                <a:latin typeface="Verdana"/>
                <a:ea typeface="DejaVu Sans"/>
              </a:rPr>
              <a:t>  </a:t>
            </a:r>
            <a:r>
              <a:rPr b="0" lang="x-none" sz="1800" spc="-1" strike="noStrike">
                <a:solidFill>
                  <a:srgbClr val="ffffff"/>
                </a:solidFill>
                <a:latin typeface="Verdana"/>
                <a:ea typeface="DejaVu Sans"/>
              </a:rPr>
              <a:t>trazabilidade</a:t>
            </a:r>
            <a:r>
              <a:rPr b="0" lang="x-none" sz="1800" spc="216" strike="noStrike">
                <a:solidFill>
                  <a:srgbClr val="ffffff"/>
                </a:solidFill>
                <a:latin typeface="Verdana"/>
                <a:ea typeface="DejaVu Sans"/>
              </a:rPr>
              <a:t>  </a:t>
            </a:r>
            <a:r>
              <a:rPr b="0" lang="x-none" sz="1800" spc="-1" strike="noStrike">
                <a:solidFill>
                  <a:srgbClr val="ffffff"/>
                </a:solidFill>
                <a:latin typeface="Verdana"/>
                <a:ea typeface="DejaVu Sans"/>
              </a:rPr>
              <a:t>é</a:t>
            </a:r>
            <a:r>
              <a:rPr b="0" lang="x-none" sz="1800" spc="214" strike="noStrike">
                <a:solidFill>
                  <a:srgbClr val="ffffff"/>
                </a:solidFill>
                <a:latin typeface="Verdana"/>
                <a:ea typeface="DejaVu Sans"/>
              </a:rPr>
              <a:t>  </a:t>
            </a:r>
            <a:r>
              <a:rPr b="0" lang="x-none" sz="1800" spc="-1" strike="noStrike">
                <a:solidFill>
                  <a:srgbClr val="ffffff"/>
                </a:solidFill>
                <a:latin typeface="Verdana"/>
                <a:ea typeface="DejaVu Sans"/>
              </a:rPr>
              <a:t>unha</a:t>
            </a:r>
            <a:r>
              <a:rPr b="0" lang="x-none" sz="1800" spc="214" strike="noStrike">
                <a:solidFill>
                  <a:srgbClr val="ffffff"/>
                </a:solidFill>
                <a:latin typeface="Verdana"/>
                <a:ea typeface="DejaVu Sans"/>
              </a:rPr>
              <a:t>  </a:t>
            </a:r>
            <a:r>
              <a:rPr b="0" lang="x-none" sz="1800" spc="-1" strike="noStrike">
                <a:solidFill>
                  <a:srgbClr val="ffffff"/>
                </a:solidFill>
                <a:latin typeface="Verdana"/>
                <a:ea typeface="DejaVu Sans"/>
              </a:rPr>
              <a:t>ferramenta</a:t>
            </a:r>
            <a:r>
              <a:rPr b="0" lang="x-none" sz="1800" spc="216" strike="noStrike">
                <a:solidFill>
                  <a:srgbClr val="ffffff"/>
                </a:solidFill>
                <a:latin typeface="Verdana"/>
                <a:ea typeface="DejaVu Sans"/>
              </a:rPr>
              <a:t>  </a:t>
            </a:r>
            <a:r>
              <a:rPr b="0" lang="x-none" sz="1800" spc="-1" strike="noStrike">
                <a:solidFill>
                  <a:srgbClr val="ffffff"/>
                </a:solidFill>
                <a:latin typeface="Verdana"/>
                <a:ea typeface="DejaVu Sans"/>
              </a:rPr>
              <a:t>que</a:t>
            </a:r>
            <a:r>
              <a:rPr b="0" lang="x-none" sz="1800" spc="214" strike="noStrike">
                <a:solidFill>
                  <a:srgbClr val="ffffff"/>
                </a:solidFill>
                <a:latin typeface="Verdana"/>
                <a:ea typeface="DejaVu Sans"/>
              </a:rPr>
              <a:t>  </a:t>
            </a:r>
            <a:r>
              <a:rPr b="0" lang="x-none" sz="1800" spc="-1" strike="noStrike">
                <a:solidFill>
                  <a:srgbClr val="ffffff"/>
                </a:solidFill>
                <a:latin typeface="Verdana"/>
                <a:ea typeface="DejaVu Sans"/>
              </a:rPr>
              <a:t>permite</a:t>
            </a:r>
            <a:r>
              <a:rPr b="0" lang="x-none" sz="1800" spc="216" strike="noStrike">
                <a:solidFill>
                  <a:srgbClr val="ffffff"/>
                </a:solidFill>
                <a:latin typeface="Verdana"/>
                <a:ea typeface="DejaVu Sans"/>
              </a:rPr>
              <a:t>  </a:t>
            </a:r>
            <a:r>
              <a:rPr b="0" lang="x-none" sz="1800" spc="-1" strike="noStrike">
                <a:solidFill>
                  <a:srgbClr val="ffffff"/>
                </a:solidFill>
                <a:latin typeface="Verdana"/>
                <a:ea typeface="DejaVu Sans"/>
              </a:rPr>
              <a:t>identificar</a:t>
            </a:r>
            <a:r>
              <a:rPr b="0" lang="x-none" sz="1800" spc="216" strike="noStrike">
                <a:solidFill>
                  <a:srgbClr val="ffffff"/>
                </a:solidFill>
                <a:latin typeface="Verdana"/>
                <a:ea typeface="DejaVu Sans"/>
              </a:rPr>
              <a:t>  </a:t>
            </a:r>
            <a:r>
              <a:rPr b="0" lang="x-none" sz="1800" spc="-52" strike="noStrike">
                <a:solidFill>
                  <a:srgbClr val="ffffff"/>
                </a:solidFill>
                <a:latin typeface="Verdana"/>
                <a:ea typeface="DejaVu Sans"/>
              </a:rPr>
              <a:t>e </a:t>
            </a:r>
            <a:r>
              <a:rPr b="0" lang="x-none" sz="1800" spc="-1" strike="noStrike">
                <a:solidFill>
                  <a:srgbClr val="ffffff"/>
                </a:solidFill>
                <a:latin typeface="Verdana"/>
                <a:ea typeface="DejaVu Sans"/>
              </a:rPr>
              <a:t>reconstruír</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orixe e</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o</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historial</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dun</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produto alimentario </a:t>
            </a:r>
            <a:r>
              <a:rPr b="0" lang="x-none" sz="1800" spc="-12" strike="noStrike">
                <a:solidFill>
                  <a:srgbClr val="ffffff"/>
                </a:solidFill>
                <a:latin typeface="Verdana"/>
                <a:ea typeface="DejaVu Sans"/>
              </a:rPr>
              <a:t>recoñecendo </a:t>
            </a:r>
            <a:r>
              <a:rPr b="0" lang="x-none" sz="1800" spc="-1" strike="noStrike">
                <a:solidFill>
                  <a:srgbClr val="ffffff"/>
                </a:solidFill>
                <a:latin typeface="Verdana"/>
                <a:ea typeface="DejaVu Sans"/>
              </a:rPr>
              <a:t>todas</a:t>
            </a:r>
            <a:r>
              <a:rPr b="0" lang="x-none" sz="1800" spc="162" strike="noStrike">
                <a:solidFill>
                  <a:srgbClr val="ffffff"/>
                </a:solidFill>
                <a:latin typeface="Verdana"/>
                <a:ea typeface="DejaVu Sans"/>
              </a:rPr>
              <a:t> </a:t>
            </a:r>
            <a:r>
              <a:rPr b="0" lang="x-none" sz="1800" spc="-1" strike="noStrike">
                <a:solidFill>
                  <a:srgbClr val="ffffff"/>
                </a:solidFill>
                <a:latin typeface="Verdana"/>
                <a:ea typeface="DejaVu Sans"/>
              </a:rPr>
              <a:t>as</a:t>
            </a:r>
            <a:r>
              <a:rPr b="0" lang="x-none" sz="1800" spc="162" strike="noStrike">
                <a:solidFill>
                  <a:srgbClr val="ffffff"/>
                </a:solidFill>
                <a:latin typeface="Verdana"/>
                <a:ea typeface="DejaVu Sans"/>
              </a:rPr>
              <a:t> </a:t>
            </a:r>
            <a:r>
              <a:rPr b="0" lang="x-none" sz="1800" spc="-1" strike="noStrike">
                <a:solidFill>
                  <a:srgbClr val="ffffff"/>
                </a:solidFill>
                <a:latin typeface="Verdana"/>
                <a:ea typeface="DejaVu Sans"/>
              </a:rPr>
              <a:t>fases</a:t>
            </a:r>
            <a:r>
              <a:rPr b="0" lang="x-none" sz="1800" spc="180" strike="noStrike">
                <a:solidFill>
                  <a:srgbClr val="ffffff"/>
                </a:solidFill>
                <a:latin typeface="Verdana"/>
                <a:ea typeface="DejaVu Sans"/>
              </a:rPr>
              <a:t> </a:t>
            </a:r>
            <a:r>
              <a:rPr b="0" lang="x-none" sz="1800" spc="-1" strike="noStrike">
                <a:solidFill>
                  <a:srgbClr val="ffffff"/>
                </a:solidFill>
                <a:latin typeface="Verdana"/>
                <a:ea typeface="DejaVu Sans"/>
              </a:rPr>
              <a:t>polas</a:t>
            </a:r>
            <a:r>
              <a:rPr b="0" lang="x-none" sz="1800" spc="162" strike="noStrike">
                <a:solidFill>
                  <a:srgbClr val="ffffff"/>
                </a:solidFill>
                <a:latin typeface="Verdana"/>
                <a:ea typeface="DejaVu Sans"/>
              </a:rPr>
              <a:t> </a:t>
            </a:r>
            <a:r>
              <a:rPr b="0" lang="x-none" sz="1800" spc="-1" strike="noStrike">
                <a:solidFill>
                  <a:srgbClr val="ffffff"/>
                </a:solidFill>
                <a:latin typeface="Verdana"/>
                <a:ea typeface="DejaVu Sans"/>
              </a:rPr>
              <a:t>que</a:t>
            </a:r>
            <a:r>
              <a:rPr b="0" lang="x-none" sz="1800" spc="180" strike="noStrike">
                <a:solidFill>
                  <a:srgbClr val="ffffff"/>
                </a:solidFill>
                <a:latin typeface="Verdana"/>
                <a:ea typeface="DejaVu Sans"/>
              </a:rPr>
              <a:t> </a:t>
            </a:r>
            <a:r>
              <a:rPr b="0" lang="x-none" sz="1800" spc="-1" strike="noStrike">
                <a:solidFill>
                  <a:srgbClr val="ffffff"/>
                </a:solidFill>
                <a:latin typeface="Verdana"/>
                <a:ea typeface="DejaVu Sans"/>
              </a:rPr>
              <a:t>pasa</a:t>
            </a:r>
            <a:r>
              <a:rPr b="0" lang="x-none" sz="1800" spc="162" strike="noStrike">
                <a:solidFill>
                  <a:srgbClr val="ffffff"/>
                </a:solidFill>
                <a:latin typeface="Verdana"/>
                <a:ea typeface="DejaVu Sans"/>
              </a:rPr>
              <a:t> </a:t>
            </a:r>
            <a:r>
              <a:rPr b="0" lang="x-none" sz="1800" spc="-1" strike="noStrike">
                <a:solidFill>
                  <a:srgbClr val="ffffff"/>
                </a:solidFill>
                <a:latin typeface="Verdana"/>
                <a:ea typeface="DejaVu Sans"/>
              </a:rPr>
              <a:t>(recolección,</a:t>
            </a:r>
            <a:r>
              <a:rPr b="0" lang="x-none" sz="1800" spc="182" strike="noStrike">
                <a:solidFill>
                  <a:srgbClr val="ffffff"/>
                </a:solidFill>
                <a:latin typeface="Verdana"/>
                <a:ea typeface="DejaVu Sans"/>
              </a:rPr>
              <a:t> </a:t>
            </a:r>
            <a:r>
              <a:rPr b="0" lang="x-none" sz="1800" spc="-1" strike="noStrike">
                <a:solidFill>
                  <a:srgbClr val="ffffff"/>
                </a:solidFill>
                <a:latin typeface="Verdana"/>
                <a:ea typeface="DejaVu Sans"/>
              </a:rPr>
              <a:t>produción,</a:t>
            </a:r>
            <a:r>
              <a:rPr b="0" lang="x-none" sz="1800" spc="180" strike="noStrike">
                <a:solidFill>
                  <a:srgbClr val="ffffff"/>
                </a:solidFill>
                <a:latin typeface="Verdana"/>
                <a:ea typeface="DejaVu Sans"/>
              </a:rPr>
              <a:t> </a:t>
            </a:r>
            <a:r>
              <a:rPr b="0" lang="x-none" sz="1800" spc="-12" strike="noStrike">
                <a:solidFill>
                  <a:srgbClr val="ffffff"/>
                </a:solidFill>
                <a:latin typeface="Verdana"/>
                <a:ea typeface="DejaVu Sans"/>
              </a:rPr>
              <a:t>elaboración, </a:t>
            </a:r>
            <a:r>
              <a:rPr b="0" lang="x-none" sz="1800" spc="-1" strike="noStrike">
                <a:solidFill>
                  <a:srgbClr val="ffffff"/>
                </a:solidFill>
                <a:latin typeface="Verdana"/>
                <a:ea typeface="DejaVu Sans"/>
              </a:rPr>
              <a:t>almacenaxe,</a:t>
            </a:r>
            <a:r>
              <a:rPr b="0" lang="x-none" sz="1800" spc="-75" strike="noStrike">
                <a:solidFill>
                  <a:srgbClr val="ffffff"/>
                </a:solidFill>
                <a:latin typeface="Verdana"/>
                <a:ea typeface="DejaVu Sans"/>
              </a:rPr>
              <a:t> </a:t>
            </a:r>
            <a:r>
              <a:rPr b="0" lang="x-none" sz="1800" spc="-1" strike="noStrike">
                <a:solidFill>
                  <a:srgbClr val="ffffff"/>
                </a:solidFill>
                <a:latin typeface="Verdana"/>
                <a:ea typeface="DejaVu Sans"/>
              </a:rPr>
              <a:t>distribución</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46" strike="noStrike">
                <a:solidFill>
                  <a:srgbClr val="ffffff"/>
                </a:solidFill>
                <a:latin typeface="Verdana"/>
                <a:ea typeface="DejaVu Sans"/>
              </a:rPr>
              <a:t> </a:t>
            </a:r>
            <a:r>
              <a:rPr b="0" lang="x-none" sz="1800" spc="-12" strike="noStrike">
                <a:solidFill>
                  <a:srgbClr val="ffffff"/>
                </a:solidFill>
                <a:latin typeface="Verdana"/>
                <a:ea typeface="DejaVu Sans"/>
              </a:rPr>
              <a:t>comercialización).</a:t>
            </a:r>
            <a:r>
              <a:rPr b="0" lang="es-ES" sz="1800" spc="-12" strike="noStrike">
                <a:solidFill>
                  <a:srgbClr val="ffffff"/>
                </a:solidFill>
                <a:latin typeface="Verdana"/>
                <a:ea typeface="DejaVu Sans"/>
              </a:rPr>
              <a:t> </a:t>
            </a:r>
            <a:endParaRPr b="0" lang="af-NA" sz="1800" spc="-1" strike="noStrike">
              <a:latin typeface="Arial"/>
            </a:endParaRPr>
          </a:p>
          <a:p>
            <a:pPr marL="12600" algn="just">
              <a:lnSpc>
                <a:spcPct val="100000"/>
              </a:lnSpc>
              <a:spcBef>
                <a:spcPts val="99"/>
              </a:spcBef>
              <a:buNone/>
            </a:pPr>
            <a:endParaRPr b="0" lang="af-NA" sz="1800" spc="-1" strike="noStrike">
              <a:latin typeface="Arial"/>
            </a:endParaRPr>
          </a:p>
          <a:p>
            <a:pPr marL="12600" algn="just">
              <a:lnSpc>
                <a:spcPct val="100000"/>
              </a:lnSpc>
              <a:spcBef>
                <a:spcPts val="1406"/>
              </a:spcBef>
              <a:buNone/>
            </a:pPr>
            <a:r>
              <a:rPr b="0" lang="x-none" sz="1800" spc="-1" strike="noStrike">
                <a:solidFill>
                  <a:srgbClr val="ffffff"/>
                </a:solidFill>
                <a:latin typeface="Verdana"/>
                <a:ea typeface="DejaVu Sans"/>
              </a:rPr>
              <a:t>Ademais</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38" strike="noStrike">
                <a:solidFill>
                  <a:srgbClr val="ffffff"/>
                </a:solidFill>
                <a:latin typeface="Verdana"/>
                <a:ea typeface="DejaVu Sans"/>
              </a:rPr>
              <a:t> </a:t>
            </a:r>
            <a:r>
              <a:rPr b="0" lang="x-none" sz="1800" spc="-1" strike="noStrike">
                <a:solidFill>
                  <a:srgbClr val="ffffff"/>
                </a:solidFill>
                <a:latin typeface="Verdana"/>
                <a:ea typeface="DejaVu Sans"/>
              </a:rPr>
              <a:t>ser</a:t>
            </a:r>
            <a:r>
              <a:rPr b="0" lang="x-none" sz="1800" spc="24" strike="noStrike">
                <a:solidFill>
                  <a:srgbClr val="ffffff"/>
                </a:solidFill>
                <a:latin typeface="Verdana"/>
                <a:ea typeface="DejaVu Sans"/>
              </a:rPr>
              <a:t> </a:t>
            </a:r>
            <a:r>
              <a:rPr b="0" lang="x-none" sz="1800" spc="-1" strike="noStrike">
                <a:solidFill>
                  <a:srgbClr val="ffffff"/>
                </a:solidFill>
                <a:latin typeface="Verdana"/>
                <a:ea typeface="DejaVu Sans"/>
              </a:rPr>
              <a:t>unha</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ferramenta</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fundamental</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24" strike="noStrike">
                <a:solidFill>
                  <a:srgbClr val="ffffff"/>
                </a:solidFill>
                <a:latin typeface="Verdana"/>
                <a:ea typeface="DejaVu Sans"/>
              </a:rPr>
              <a:t> </a:t>
            </a:r>
            <a:r>
              <a:rPr b="0" lang="x-none" sz="1800" spc="-1" strike="noStrike">
                <a:solidFill>
                  <a:srgbClr val="ffffff"/>
                </a:solidFill>
                <a:latin typeface="Verdana"/>
                <a:ea typeface="DejaVu Sans"/>
              </a:rPr>
              <a:t>información</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para</a:t>
            </a:r>
            <a:r>
              <a:rPr b="0" lang="x-none" sz="1800" spc="26" strike="noStrike">
                <a:solidFill>
                  <a:srgbClr val="ffffff"/>
                </a:solidFill>
                <a:latin typeface="Verdana"/>
                <a:ea typeface="DejaVu Sans"/>
              </a:rPr>
              <a:t> </a:t>
            </a:r>
            <a:r>
              <a:rPr b="0" lang="x-none" sz="1800" spc="-52" strike="noStrike">
                <a:solidFill>
                  <a:srgbClr val="ffffff"/>
                </a:solidFill>
                <a:latin typeface="Verdana"/>
                <a:ea typeface="DejaVu Sans"/>
              </a:rPr>
              <a:t>o </a:t>
            </a:r>
            <a:r>
              <a:rPr b="0" lang="x-none" sz="1800" spc="-1" strike="noStrike">
                <a:solidFill>
                  <a:srgbClr val="ffffff"/>
                </a:solidFill>
                <a:latin typeface="Verdana"/>
                <a:ea typeface="DejaVu Sans"/>
              </a:rPr>
              <a:t>consumidor</a:t>
            </a:r>
            <a:r>
              <a:rPr b="0" lang="x-none" sz="1800" spc="38" strike="noStrike">
                <a:solidFill>
                  <a:srgbClr val="ffffff"/>
                </a:solidFill>
                <a:latin typeface="Verdana"/>
                <a:ea typeface="DejaVu Sans"/>
              </a:rPr>
              <a:t> </a:t>
            </a:r>
            <a:r>
              <a:rPr b="0" lang="x-none" sz="1800" spc="-1" strike="noStrike">
                <a:solidFill>
                  <a:srgbClr val="ffffff"/>
                </a:solidFill>
                <a:latin typeface="Verdana"/>
                <a:ea typeface="DejaVu Sans"/>
              </a:rPr>
              <a:t>co</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fin</a:t>
            </a:r>
            <a:r>
              <a:rPr b="0" lang="x-none" sz="1800" spc="38"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asegurar</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calidade</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do</a:t>
            </a:r>
            <a:r>
              <a:rPr b="0" lang="x-none" sz="1800" spc="43" strike="noStrike">
                <a:solidFill>
                  <a:srgbClr val="ffffff"/>
                </a:solidFill>
                <a:latin typeface="Verdana"/>
                <a:ea typeface="DejaVu Sans"/>
              </a:rPr>
              <a:t> </a:t>
            </a:r>
            <a:r>
              <a:rPr b="0" lang="x-none" sz="1800" spc="-1" strike="noStrike">
                <a:solidFill>
                  <a:srgbClr val="ffffff"/>
                </a:solidFill>
                <a:latin typeface="Verdana"/>
                <a:ea typeface="DejaVu Sans"/>
              </a:rPr>
              <a:t>produto,</a:t>
            </a:r>
            <a:r>
              <a:rPr b="0" lang="x-none" sz="1800" spc="43" strike="noStrike">
                <a:solidFill>
                  <a:srgbClr val="ffffff"/>
                </a:solidFill>
                <a:latin typeface="Verdana"/>
                <a:ea typeface="DejaVu Sans"/>
              </a:rPr>
              <a:t> </a:t>
            </a:r>
            <a:r>
              <a:rPr b="0" lang="x-none" sz="1800" spc="-1" strike="noStrike">
                <a:solidFill>
                  <a:srgbClr val="ffff00"/>
                </a:solidFill>
                <a:latin typeface="Verdana"/>
                <a:ea typeface="DejaVu Sans"/>
              </a:rPr>
              <a:t>é</a:t>
            </a:r>
            <a:r>
              <a:rPr b="0" lang="x-none" sz="1800" spc="26" strike="noStrike">
                <a:solidFill>
                  <a:srgbClr val="ffff00"/>
                </a:solidFill>
                <a:latin typeface="Verdana"/>
                <a:ea typeface="DejaVu Sans"/>
              </a:rPr>
              <a:t> </a:t>
            </a:r>
            <a:r>
              <a:rPr b="0" lang="x-none" sz="1800" spc="-12" strike="noStrike">
                <a:solidFill>
                  <a:srgbClr val="ffff00"/>
                </a:solidFill>
                <a:latin typeface="Verdana"/>
                <a:ea typeface="DejaVu Sans"/>
              </a:rPr>
              <a:t>fundamental </a:t>
            </a:r>
            <a:r>
              <a:rPr b="0" lang="x-none" sz="1800" spc="-1" strike="noStrike">
                <a:solidFill>
                  <a:srgbClr val="ffff00"/>
                </a:solidFill>
                <a:latin typeface="Verdana"/>
                <a:ea typeface="DejaVu Sans"/>
              </a:rPr>
              <a:t>para</a:t>
            </a:r>
            <a:r>
              <a:rPr b="0" lang="x-none" sz="1800" spc="-52" strike="noStrike">
                <a:solidFill>
                  <a:srgbClr val="ffff00"/>
                </a:solidFill>
                <a:latin typeface="Verdana"/>
                <a:ea typeface="DejaVu Sans"/>
              </a:rPr>
              <a:t> </a:t>
            </a:r>
            <a:r>
              <a:rPr b="0" lang="x-none" sz="1800" spc="-1" strike="noStrike">
                <a:solidFill>
                  <a:srgbClr val="ffff00"/>
                </a:solidFill>
                <a:latin typeface="Verdana"/>
                <a:ea typeface="DejaVu Sans"/>
              </a:rPr>
              <a:t>a</a:t>
            </a:r>
            <a:r>
              <a:rPr b="0" lang="x-none" sz="1800" spc="-46" strike="noStrike">
                <a:solidFill>
                  <a:srgbClr val="ffff00"/>
                </a:solidFill>
                <a:latin typeface="Verdana"/>
                <a:ea typeface="DejaVu Sans"/>
              </a:rPr>
              <a:t> </a:t>
            </a:r>
            <a:r>
              <a:rPr b="0" lang="x-none" sz="1800" spc="-1" strike="noStrike">
                <a:solidFill>
                  <a:srgbClr val="ffff00"/>
                </a:solidFill>
                <a:latin typeface="Verdana"/>
                <a:ea typeface="DejaVu Sans"/>
              </a:rPr>
              <a:t>retirada</a:t>
            </a:r>
            <a:r>
              <a:rPr b="0" lang="x-none" sz="1800" spc="-46" strike="noStrike">
                <a:solidFill>
                  <a:srgbClr val="ffff00"/>
                </a:solidFill>
                <a:latin typeface="Verdana"/>
                <a:ea typeface="DejaVu Sans"/>
              </a:rPr>
              <a:t> </a:t>
            </a:r>
            <a:r>
              <a:rPr b="0" lang="x-none" sz="1800" spc="-1" strike="noStrike">
                <a:solidFill>
                  <a:srgbClr val="ffff00"/>
                </a:solidFill>
                <a:latin typeface="Verdana"/>
                <a:ea typeface="DejaVu Sans"/>
              </a:rPr>
              <a:t>de</a:t>
            </a:r>
            <a:r>
              <a:rPr b="0" lang="x-none" sz="1800" spc="-35" strike="noStrike">
                <a:solidFill>
                  <a:srgbClr val="ffff00"/>
                </a:solidFill>
                <a:latin typeface="Verdana"/>
                <a:ea typeface="DejaVu Sans"/>
              </a:rPr>
              <a:t> </a:t>
            </a:r>
            <a:r>
              <a:rPr b="0" lang="x-none" sz="1800" spc="-1" strike="noStrike">
                <a:solidFill>
                  <a:srgbClr val="ffff00"/>
                </a:solidFill>
                <a:latin typeface="Verdana"/>
                <a:ea typeface="DejaVu Sans"/>
              </a:rPr>
              <a:t>produtos</a:t>
            </a:r>
            <a:r>
              <a:rPr b="0" lang="x-none" sz="1800" spc="-41" strike="noStrike">
                <a:solidFill>
                  <a:srgbClr val="ffff00"/>
                </a:solidFill>
                <a:latin typeface="Verdana"/>
                <a:ea typeface="DejaVu Sans"/>
              </a:rPr>
              <a:t> </a:t>
            </a:r>
            <a:r>
              <a:rPr b="0" lang="x-none" sz="1800" spc="-1" strike="noStrike">
                <a:solidFill>
                  <a:srgbClr val="ffff00"/>
                </a:solidFill>
                <a:latin typeface="Verdana"/>
                <a:ea typeface="DejaVu Sans"/>
              </a:rPr>
              <a:t>fraudulentos</a:t>
            </a:r>
            <a:r>
              <a:rPr b="0" lang="x-none" sz="1800" spc="-41" strike="noStrike">
                <a:solidFill>
                  <a:srgbClr val="ffff00"/>
                </a:solidFill>
                <a:latin typeface="Verdana"/>
                <a:ea typeface="DejaVu Sans"/>
              </a:rPr>
              <a:t> </a:t>
            </a:r>
            <a:r>
              <a:rPr b="0" lang="x-none" sz="1800" spc="-1" strike="noStrike">
                <a:solidFill>
                  <a:srgbClr val="ffff00"/>
                </a:solidFill>
                <a:latin typeface="Verdana"/>
                <a:ea typeface="DejaVu Sans"/>
              </a:rPr>
              <a:t>do</a:t>
            </a:r>
            <a:r>
              <a:rPr b="0" lang="x-none" sz="1800" spc="-41" strike="noStrike">
                <a:solidFill>
                  <a:srgbClr val="ffff00"/>
                </a:solidFill>
                <a:latin typeface="Verdana"/>
                <a:ea typeface="DejaVu Sans"/>
              </a:rPr>
              <a:t> </a:t>
            </a:r>
            <a:r>
              <a:rPr b="0" lang="x-none" sz="1800" spc="-12" strike="noStrike">
                <a:solidFill>
                  <a:srgbClr val="ffff00"/>
                </a:solidFill>
                <a:latin typeface="Verdana"/>
                <a:ea typeface="DejaVu Sans"/>
              </a:rPr>
              <a:t>mercado</a:t>
            </a:r>
            <a:r>
              <a:rPr b="0" lang="x-none" sz="1800" spc="-12" strike="noStrike">
                <a:solidFill>
                  <a:srgbClr val="ffffff"/>
                </a:solidFill>
                <a:latin typeface="Verdana"/>
                <a:ea typeface="DejaVu Sans"/>
              </a:rPr>
              <a:t>.</a:t>
            </a:r>
            <a:endParaRPr b="0" lang="af-NA" sz="1800" spc="-1" strike="noStrike">
              <a:latin typeface="Arial"/>
            </a:endParaRPr>
          </a:p>
        </p:txBody>
      </p:sp>
      <p:pic>
        <p:nvPicPr>
          <p:cNvPr id="372" name="object 15" descr=""/>
          <p:cNvPicPr/>
          <p:nvPr/>
        </p:nvPicPr>
        <p:blipFill>
          <a:blip r:embed="rId1"/>
          <a:stretch/>
        </p:blipFill>
        <p:spPr>
          <a:xfrm>
            <a:off x="8383680" y="6400800"/>
            <a:ext cx="342000" cy="402840"/>
          </a:xfrm>
          <a:prstGeom prst="rect">
            <a:avLst/>
          </a:prstGeom>
          <a:ln w="0">
            <a:noFill/>
          </a:ln>
        </p:spPr>
      </p:pic>
      <p:sp>
        <p:nvSpPr>
          <p:cNvPr id="373"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C1D5D871-74DC-4544-B45D-14595CAF0A29}"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374"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5" name="PlaceHolder 1"/>
          <p:cNvSpPr>
            <a:spLocks noGrp="1"/>
          </p:cNvSpPr>
          <p:nvPr>
            <p:ph type="title"/>
          </p:nvPr>
        </p:nvSpPr>
        <p:spPr>
          <a:xfrm>
            <a:off x="229680" y="261360"/>
            <a:ext cx="8217000" cy="1156680"/>
          </a:xfrm>
          <a:prstGeom prst="rect">
            <a:avLst/>
          </a:prstGeom>
          <a:noFill/>
          <a:ln w="0">
            <a:noFill/>
          </a:ln>
        </p:spPr>
        <p:txBody>
          <a:bodyPr lIns="0" rIns="0" tIns="12240" bIns="0" anchor="t">
            <a:noAutofit/>
          </a:bodyPr>
          <a:p>
            <a:pPr marL="12600">
              <a:lnSpc>
                <a:spcPct val="100000"/>
              </a:lnSpc>
              <a:spcBef>
                <a:spcPts val="96"/>
              </a:spcBef>
              <a:buNone/>
            </a:pPr>
            <a:r>
              <a:rPr b="0" lang="x-none" sz="2800" spc="-1" strike="noStrike">
                <a:solidFill>
                  <a:srgbClr val="ffffff"/>
                </a:solidFill>
                <a:latin typeface="Verdana"/>
              </a:rPr>
              <a:t>Definición</a:t>
            </a:r>
            <a:r>
              <a:rPr b="0" lang="x-none" sz="2800" spc="-72" strike="noStrike">
                <a:solidFill>
                  <a:srgbClr val="ffffff"/>
                </a:solidFill>
                <a:latin typeface="Verdana"/>
              </a:rPr>
              <a:t> </a:t>
            </a:r>
            <a:r>
              <a:rPr b="0" lang="x-none" sz="2800" spc="-1" strike="noStrike">
                <a:solidFill>
                  <a:srgbClr val="ffffff"/>
                </a:solidFill>
                <a:latin typeface="Verdana"/>
              </a:rPr>
              <a:t>de</a:t>
            </a:r>
            <a:r>
              <a:rPr b="0" lang="x-none" sz="2800" spc="-72" strike="noStrike">
                <a:solidFill>
                  <a:srgbClr val="ffffff"/>
                </a:solidFill>
                <a:latin typeface="Verdana"/>
              </a:rPr>
              <a:t> </a:t>
            </a:r>
            <a:r>
              <a:rPr b="0" lang="x-none" sz="2800" spc="-12" strike="noStrike">
                <a:solidFill>
                  <a:srgbClr val="ffffff"/>
                </a:solidFill>
                <a:latin typeface="Verdana"/>
              </a:rPr>
              <a:t>trazabilidade</a:t>
            </a:r>
            <a:endParaRPr b="0" lang="es-ES" sz="2800" spc="-1" strike="noStrike">
              <a:solidFill>
                <a:srgbClr val="000000"/>
              </a:solidFill>
              <a:latin typeface="Arial"/>
            </a:endParaRPr>
          </a:p>
        </p:txBody>
      </p:sp>
      <p:sp>
        <p:nvSpPr>
          <p:cNvPr id="376" name="object 3"/>
          <p:cNvSpPr/>
          <p:nvPr/>
        </p:nvSpPr>
        <p:spPr>
          <a:xfrm>
            <a:off x="610920" y="941040"/>
            <a:ext cx="7999920" cy="3838320"/>
          </a:xfrm>
          <a:prstGeom prst="rect">
            <a:avLst/>
          </a:prstGeom>
          <a:noFill/>
          <a:ln w="0">
            <a:noFill/>
          </a:ln>
        </p:spPr>
        <p:style>
          <a:lnRef idx="0"/>
          <a:fillRef idx="0"/>
          <a:effectRef idx="0"/>
          <a:fontRef idx="minor"/>
        </p:style>
        <p:txBody>
          <a:bodyPr lIns="0" rIns="0" tIns="12600" bIns="0" anchor="t">
            <a:spAutoFit/>
          </a:bodyPr>
          <a:p>
            <a:pPr marL="339840" indent="-327600" algn="just">
              <a:lnSpc>
                <a:spcPct val="100000"/>
              </a:lnSpc>
              <a:spcBef>
                <a:spcPts val="99"/>
              </a:spcBef>
              <a:buClr>
                <a:srgbClr val="99ff99"/>
              </a:buClr>
              <a:buFont typeface="Wingdings" charset="2"/>
              <a:buChar char=""/>
              <a:tabLst>
                <a:tab algn="l" pos="339840"/>
              </a:tabLst>
            </a:pPr>
            <a:r>
              <a:rPr b="0" lang="x-none" sz="1800" spc="-1" strike="noStrike">
                <a:solidFill>
                  <a:srgbClr val="ffffff"/>
                </a:solidFill>
                <a:latin typeface="Verdana"/>
                <a:ea typeface="DejaVu Sans"/>
              </a:rPr>
              <a:t>Artigo</a:t>
            </a:r>
            <a:r>
              <a:rPr b="0" lang="x-none" sz="1800" spc="148" strike="noStrike">
                <a:solidFill>
                  <a:srgbClr val="ffffff"/>
                </a:solidFill>
                <a:latin typeface="Verdana"/>
                <a:ea typeface="DejaVu Sans"/>
              </a:rPr>
              <a:t>  </a:t>
            </a:r>
            <a:r>
              <a:rPr b="0" lang="x-none" sz="1800" spc="-1" strike="noStrike">
                <a:solidFill>
                  <a:srgbClr val="ffffff"/>
                </a:solidFill>
                <a:latin typeface="Verdana"/>
                <a:ea typeface="DejaVu Sans"/>
              </a:rPr>
              <a:t>3.15</a:t>
            </a:r>
            <a:r>
              <a:rPr b="0" lang="x-none" sz="1800" spc="151" strike="noStrike">
                <a:solidFill>
                  <a:srgbClr val="ffffff"/>
                </a:solidFill>
                <a:latin typeface="Verdana"/>
                <a:ea typeface="DejaVu Sans"/>
              </a:rPr>
              <a:t>  </a:t>
            </a:r>
            <a:r>
              <a:rPr b="0" lang="x-none" sz="1800" spc="-1" strike="noStrike">
                <a:solidFill>
                  <a:srgbClr val="ffffff"/>
                </a:solidFill>
                <a:latin typeface="Verdana"/>
                <a:ea typeface="DejaVu Sans"/>
              </a:rPr>
              <a:t>do</a:t>
            </a:r>
            <a:r>
              <a:rPr b="0" lang="x-none" sz="1800" spc="143" strike="noStrike">
                <a:solidFill>
                  <a:srgbClr val="ffffff"/>
                </a:solidFill>
                <a:latin typeface="Verdana"/>
                <a:ea typeface="DejaVu Sans"/>
              </a:rPr>
              <a:t>  </a:t>
            </a:r>
            <a:r>
              <a:rPr b="0" lang="x-none" sz="1800" spc="-1" strike="noStrike">
                <a:solidFill>
                  <a:srgbClr val="ffffff"/>
                </a:solidFill>
                <a:latin typeface="Verdana"/>
                <a:ea typeface="DejaVu Sans"/>
              </a:rPr>
              <a:t>Regulamento</a:t>
            </a:r>
            <a:r>
              <a:rPr b="0" lang="x-none" sz="1800" spc="151" strike="noStrike">
                <a:solidFill>
                  <a:srgbClr val="ffffff"/>
                </a:solidFill>
                <a:latin typeface="Verdana"/>
                <a:ea typeface="DejaVu Sans"/>
              </a:rPr>
              <a:t>  </a:t>
            </a:r>
            <a:r>
              <a:rPr b="0" lang="x-none" sz="1800" spc="-1" strike="noStrike">
                <a:solidFill>
                  <a:srgbClr val="ffffff"/>
                </a:solidFill>
                <a:latin typeface="Verdana"/>
                <a:ea typeface="DejaVu Sans"/>
              </a:rPr>
              <a:t>(CE)</a:t>
            </a:r>
            <a:r>
              <a:rPr b="0" lang="x-none" sz="1800" spc="148" strike="noStrike">
                <a:solidFill>
                  <a:srgbClr val="ffffff"/>
                </a:solidFill>
                <a:latin typeface="Verdana"/>
                <a:ea typeface="DejaVu Sans"/>
              </a:rPr>
              <a:t>  </a:t>
            </a:r>
            <a:r>
              <a:rPr b="0" lang="x-none" sz="1800" spc="-1" strike="noStrike">
                <a:solidFill>
                  <a:srgbClr val="ffffff"/>
                </a:solidFill>
                <a:latin typeface="Verdana"/>
                <a:ea typeface="DejaVu Sans"/>
              </a:rPr>
              <a:t>178/2002</a:t>
            </a:r>
            <a:endParaRPr b="0" lang="af-NA" sz="1800" spc="-1" strike="noStrike">
              <a:latin typeface="Arial"/>
            </a:endParaRPr>
          </a:p>
          <a:p>
            <a:pPr marL="341640" indent="-1800" algn="just">
              <a:lnSpc>
                <a:spcPct val="100000"/>
              </a:lnSpc>
              <a:spcBef>
                <a:spcPts val="1406"/>
              </a:spcBef>
              <a:buNone/>
              <a:tabLst>
                <a:tab algn="l" pos="0"/>
              </a:tabLst>
            </a:pPr>
            <a:r>
              <a:rPr b="0" lang="x-none" sz="1800" spc="-21" strike="noStrike">
                <a:solidFill>
                  <a:srgbClr val="ffffff"/>
                </a:solidFill>
                <a:latin typeface="Verdana"/>
                <a:ea typeface="DejaVu Sans"/>
              </a:rPr>
              <a:t>Trazabilidade</a:t>
            </a:r>
            <a:r>
              <a:rPr b="0" lang="x-none" sz="1800" spc="-7" strike="noStrike">
                <a:solidFill>
                  <a:srgbClr val="ffffff"/>
                </a:solidFill>
                <a:latin typeface="Verdana"/>
                <a:ea typeface="DejaVu Sans"/>
              </a:rPr>
              <a:t> </a:t>
            </a:r>
            <a:r>
              <a:rPr b="0" lang="x-none" sz="1800" spc="-1" strike="noStrike">
                <a:solidFill>
                  <a:srgbClr val="ffffff"/>
                </a:solidFill>
                <a:latin typeface="Verdana"/>
                <a:ea typeface="DejaVu Sans"/>
              </a:rPr>
              <a:t>é</a:t>
            </a:r>
            <a:r>
              <a:rPr b="0" lang="x-none" sz="1800" spc="-21"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posibilidade de</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atopar</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seguir</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o</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rastro,</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12" strike="noStrike">
                <a:solidFill>
                  <a:srgbClr val="ffffff"/>
                </a:solidFill>
                <a:latin typeface="Verdana"/>
                <a:ea typeface="DejaVu Sans"/>
              </a:rPr>
              <a:t> través </a:t>
            </a:r>
            <a:r>
              <a:rPr b="0" lang="x-none" sz="1800" spc="-1" strike="noStrike">
                <a:solidFill>
                  <a:srgbClr val="ffffff"/>
                </a:solidFill>
                <a:latin typeface="Verdana"/>
                <a:ea typeface="DejaVu Sans"/>
              </a:rPr>
              <a:t>de</a:t>
            </a:r>
            <a:r>
              <a:rPr b="0" lang="x-none" sz="1800" spc="384" strike="noStrike">
                <a:solidFill>
                  <a:srgbClr val="ffffff"/>
                </a:solidFill>
                <a:latin typeface="Verdana"/>
                <a:ea typeface="DejaVu Sans"/>
              </a:rPr>
              <a:t> </a:t>
            </a:r>
            <a:r>
              <a:rPr b="0" lang="x-none" sz="1800" spc="-1" strike="noStrike">
                <a:solidFill>
                  <a:srgbClr val="ffffff"/>
                </a:solidFill>
                <a:latin typeface="Verdana"/>
                <a:ea typeface="DejaVu Sans"/>
              </a:rPr>
              <a:t>todas</a:t>
            </a:r>
            <a:r>
              <a:rPr b="0" lang="x-none" sz="1800" spc="378"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392" strike="noStrike">
                <a:solidFill>
                  <a:srgbClr val="ffffff"/>
                </a:solidFill>
                <a:latin typeface="Verdana"/>
                <a:ea typeface="DejaVu Sans"/>
              </a:rPr>
              <a:t> </a:t>
            </a:r>
            <a:r>
              <a:rPr b="0" lang="x-none" sz="1800" spc="-1" strike="noStrike">
                <a:solidFill>
                  <a:srgbClr val="ffffff"/>
                </a:solidFill>
                <a:latin typeface="Verdana"/>
                <a:ea typeface="DejaVu Sans"/>
              </a:rPr>
              <a:t>etapas</a:t>
            </a:r>
            <a:r>
              <a:rPr b="0" lang="x-none" sz="1800" spc="392"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372" strike="noStrike">
                <a:solidFill>
                  <a:srgbClr val="ffffff"/>
                </a:solidFill>
                <a:latin typeface="Verdana"/>
                <a:ea typeface="DejaVu Sans"/>
              </a:rPr>
              <a:t> </a:t>
            </a:r>
            <a:r>
              <a:rPr b="0" lang="x-none" sz="1800" spc="-1" strike="noStrike">
                <a:solidFill>
                  <a:srgbClr val="ffffff"/>
                </a:solidFill>
                <a:latin typeface="Verdana"/>
                <a:ea typeface="DejaVu Sans"/>
              </a:rPr>
              <a:t>produción,</a:t>
            </a:r>
            <a:r>
              <a:rPr b="0" lang="x-none" sz="1800" spc="392" strike="noStrike">
                <a:solidFill>
                  <a:srgbClr val="ffffff"/>
                </a:solidFill>
                <a:latin typeface="Verdana"/>
                <a:ea typeface="DejaVu Sans"/>
              </a:rPr>
              <a:t> </a:t>
            </a:r>
            <a:r>
              <a:rPr b="0" lang="x-none" sz="1800" spc="-1" strike="noStrike">
                <a:solidFill>
                  <a:srgbClr val="ffffff"/>
                </a:solidFill>
                <a:latin typeface="Verdana"/>
                <a:ea typeface="DejaVu Sans"/>
              </a:rPr>
              <a:t>transformación</a:t>
            </a:r>
            <a:r>
              <a:rPr b="0" lang="x-none" sz="1800" spc="378"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378" strike="noStrike">
                <a:solidFill>
                  <a:srgbClr val="ffffff"/>
                </a:solidFill>
                <a:latin typeface="Verdana"/>
                <a:ea typeface="DejaVu Sans"/>
              </a:rPr>
              <a:t> </a:t>
            </a:r>
            <a:r>
              <a:rPr b="0" lang="x-none" sz="1800" spc="-12" strike="noStrike">
                <a:solidFill>
                  <a:srgbClr val="ffffff"/>
                </a:solidFill>
                <a:latin typeface="Verdana"/>
                <a:ea typeface="DejaVu Sans"/>
              </a:rPr>
              <a:t>distribución, </a:t>
            </a:r>
            <a:r>
              <a:rPr b="0" lang="x-none" sz="1800" spc="-1" strike="noStrike">
                <a:solidFill>
                  <a:srgbClr val="ffffff"/>
                </a:solidFill>
                <a:latin typeface="Verdana"/>
                <a:ea typeface="DejaVu Sans"/>
              </a:rPr>
              <a:t>dun</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alimento,</a:t>
            </a:r>
            <a:r>
              <a:rPr b="0" lang="x-none" sz="1800" spc="-52" strike="noStrike">
                <a:solidFill>
                  <a:srgbClr val="ffffff"/>
                </a:solidFill>
                <a:latin typeface="Verdana"/>
                <a:ea typeface="DejaVu Sans"/>
              </a:rPr>
              <a:t>  </a:t>
            </a:r>
            <a:r>
              <a:rPr b="0" lang="x-none" sz="1800" spc="-1" strike="noStrike">
                <a:solidFill>
                  <a:srgbClr val="ffffff"/>
                </a:solidFill>
                <a:latin typeface="Verdana"/>
                <a:ea typeface="DejaVu Sans"/>
              </a:rPr>
              <a:t>un</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penso,</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un</a:t>
            </a:r>
            <a:r>
              <a:rPr b="0" lang="x-none" sz="1800" spc="-60" strike="noStrike">
                <a:solidFill>
                  <a:srgbClr val="ffffff"/>
                </a:solidFill>
                <a:latin typeface="Verdana"/>
                <a:ea typeface="DejaVu Sans"/>
              </a:rPr>
              <a:t>  </a:t>
            </a:r>
            <a:r>
              <a:rPr b="0" lang="x-none" sz="1800" spc="-1" strike="noStrike">
                <a:solidFill>
                  <a:srgbClr val="ffffff"/>
                </a:solidFill>
                <a:latin typeface="Verdana"/>
                <a:ea typeface="DejaVu Sans"/>
              </a:rPr>
              <a:t>animal</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destinado</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á</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produción</a:t>
            </a:r>
            <a:r>
              <a:rPr b="0" lang="x-none" sz="1800" spc="-52" strike="noStrike">
                <a:solidFill>
                  <a:srgbClr val="ffffff"/>
                </a:solidFill>
                <a:latin typeface="Verdana"/>
                <a:ea typeface="DejaVu Sans"/>
              </a:rPr>
              <a:t>  </a:t>
            </a:r>
            <a:r>
              <a:rPr b="0" lang="x-none" sz="1800" spc="-26" strike="noStrike">
                <a:solidFill>
                  <a:srgbClr val="ffffff"/>
                </a:solidFill>
                <a:latin typeface="Verdana"/>
                <a:ea typeface="DejaVu Sans"/>
              </a:rPr>
              <a:t>de </a:t>
            </a:r>
            <a:r>
              <a:rPr b="0" lang="x-none" sz="1800" spc="-1" strike="noStrike">
                <a:solidFill>
                  <a:srgbClr val="ffffff"/>
                </a:solidFill>
                <a:latin typeface="Verdana"/>
                <a:ea typeface="DejaVu Sans"/>
              </a:rPr>
              <a:t>alimentos</a:t>
            </a:r>
            <a:r>
              <a:rPr b="0" lang="x-none" sz="1800" spc="372"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364" strike="noStrike">
                <a:solidFill>
                  <a:srgbClr val="ffffff"/>
                </a:solidFill>
                <a:latin typeface="Verdana"/>
                <a:ea typeface="DejaVu Sans"/>
              </a:rPr>
              <a:t> </a:t>
            </a:r>
            <a:r>
              <a:rPr b="0" lang="x-none" sz="1800" spc="-1" strike="noStrike">
                <a:solidFill>
                  <a:srgbClr val="ffffff"/>
                </a:solidFill>
                <a:latin typeface="Verdana"/>
                <a:ea typeface="DejaVu Sans"/>
              </a:rPr>
              <a:t>unha</a:t>
            </a:r>
            <a:r>
              <a:rPr b="0" lang="x-none" sz="1800" spc="378" strike="noStrike">
                <a:solidFill>
                  <a:srgbClr val="ffffff"/>
                </a:solidFill>
                <a:latin typeface="Verdana"/>
                <a:ea typeface="DejaVu Sans"/>
              </a:rPr>
              <a:t> </a:t>
            </a:r>
            <a:r>
              <a:rPr b="0" lang="x-none" sz="1800" spc="-1" strike="noStrike">
                <a:solidFill>
                  <a:srgbClr val="ffffff"/>
                </a:solidFill>
                <a:latin typeface="Verdana"/>
                <a:ea typeface="DejaVu Sans"/>
              </a:rPr>
              <a:t>substancia</a:t>
            </a:r>
            <a:r>
              <a:rPr b="0" lang="x-none" sz="1800" spc="378" strike="noStrike">
                <a:solidFill>
                  <a:srgbClr val="ffffff"/>
                </a:solidFill>
                <a:latin typeface="Verdana"/>
                <a:ea typeface="DejaVu Sans"/>
              </a:rPr>
              <a:t> </a:t>
            </a:r>
            <a:r>
              <a:rPr b="0" lang="x-none" sz="1800" spc="-1" strike="noStrike">
                <a:solidFill>
                  <a:srgbClr val="ffffff"/>
                </a:solidFill>
                <a:latin typeface="Verdana"/>
                <a:ea typeface="DejaVu Sans"/>
              </a:rPr>
              <a:t>destinada</a:t>
            </a:r>
            <a:r>
              <a:rPr b="0" lang="x-none" sz="1800" spc="384"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372" strike="noStrike">
                <a:solidFill>
                  <a:srgbClr val="ffffff"/>
                </a:solidFill>
                <a:latin typeface="Verdana"/>
                <a:ea typeface="DejaVu Sans"/>
              </a:rPr>
              <a:t> </a:t>
            </a:r>
            <a:r>
              <a:rPr b="0" lang="x-none" sz="1800" spc="-1" strike="noStrike">
                <a:solidFill>
                  <a:srgbClr val="ffffff"/>
                </a:solidFill>
                <a:latin typeface="Verdana"/>
                <a:ea typeface="DejaVu Sans"/>
              </a:rPr>
              <a:t>ser</a:t>
            </a:r>
            <a:r>
              <a:rPr b="0" lang="x-none" sz="1800" spc="372" strike="noStrike">
                <a:solidFill>
                  <a:srgbClr val="ffffff"/>
                </a:solidFill>
                <a:latin typeface="Verdana"/>
                <a:ea typeface="DejaVu Sans"/>
              </a:rPr>
              <a:t> </a:t>
            </a:r>
            <a:r>
              <a:rPr b="0" lang="x-none" sz="1800" spc="-1" strike="noStrike">
                <a:solidFill>
                  <a:srgbClr val="ffffff"/>
                </a:solidFill>
                <a:latin typeface="Verdana"/>
                <a:ea typeface="DejaVu Sans"/>
              </a:rPr>
              <a:t>incorporada</a:t>
            </a:r>
            <a:r>
              <a:rPr b="0" lang="x-none" sz="1800" spc="384" strike="noStrike">
                <a:solidFill>
                  <a:srgbClr val="ffffff"/>
                </a:solidFill>
                <a:latin typeface="Verdana"/>
                <a:ea typeface="DejaVu Sans"/>
              </a:rPr>
              <a:t> </a:t>
            </a:r>
            <a:r>
              <a:rPr b="0" lang="x-none" sz="1800" spc="-26" strike="noStrike">
                <a:solidFill>
                  <a:srgbClr val="ffffff"/>
                </a:solidFill>
                <a:latin typeface="Verdana"/>
                <a:ea typeface="DejaVu Sans"/>
              </a:rPr>
              <a:t>nun </a:t>
            </a:r>
            <a:r>
              <a:rPr b="0" lang="x-none" sz="1800" spc="-1" strike="noStrike">
                <a:solidFill>
                  <a:srgbClr val="ffffff"/>
                </a:solidFill>
                <a:latin typeface="Verdana"/>
                <a:ea typeface="DejaVu Sans"/>
              </a:rPr>
              <a:t>alimento</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26" strike="noStrike">
                <a:solidFill>
                  <a:srgbClr val="ffffff"/>
                </a:solidFill>
                <a:latin typeface="Verdana"/>
                <a:ea typeface="DejaVu Sans"/>
              </a:rPr>
              <a:t> </a:t>
            </a:r>
            <a:r>
              <a:rPr b="0" lang="x-none" sz="1800" spc="-1" strike="noStrike">
                <a:solidFill>
                  <a:srgbClr val="ffffff"/>
                </a:solidFill>
                <a:latin typeface="Verdana"/>
                <a:ea typeface="DejaVu Sans"/>
              </a:rPr>
              <a:t>un</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penso</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ou</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con</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posibilidade</a:t>
            </a:r>
            <a:r>
              <a:rPr b="0" lang="x-none" sz="1800" spc="-12"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12" strike="noStrike">
                <a:solidFill>
                  <a:srgbClr val="ffffff"/>
                </a:solidFill>
                <a:latin typeface="Verdana"/>
                <a:ea typeface="DejaVu Sans"/>
              </a:rPr>
              <a:t> selo.</a:t>
            </a:r>
            <a:endParaRPr b="0" lang="af-NA" sz="1800" spc="-1" strike="noStrike">
              <a:latin typeface="Arial"/>
            </a:endParaRPr>
          </a:p>
          <a:p>
            <a:pPr marL="339840" indent="-326880">
              <a:lnSpc>
                <a:spcPct val="100000"/>
              </a:lnSpc>
              <a:spcBef>
                <a:spcPts val="1395"/>
              </a:spcBef>
              <a:buClr>
                <a:srgbClr val="99ff99"/>
              </a:buClr>
              <a:buFont typeface="Wingdings" charset="2"/>
              <a:buChar char=""/>
              <a:tabLst>
                <a:tab algn="l" pos="339840"/>
              </a:tabLst>
            </a:pPr>
            <a:r>
              <a:rPr b="0" lang="x-none" sz="1800" spc="-1" strike="noStrike">
                <a:solidFill>
                  <a:srgbClr val="ffffff"/>
                </a:solidFill>
                <a:latin typeface="Verdana"/>
                <a:ea typeface="DejaVu Sans"/>
              </a:rPr>
              <a:t>Codex</a:t>
            </a:r>
            <a:r>
              <a:rPr b="0" lang="x-none" sz="1800" spc="-35" strike="noStrike">
                <a:solidFill>
                  <a:srgbClr val="ffffff"/>
                </a:solidFill>
                <a:latin typeface="Verdana"/>
                <a:ea typeface="DejaVu Sans"/>
              </a:rPr>
              <a:t> </a:t>
            </a:r>
            <a:r>
              <a:rPr b="0" lang="x-none" sz="1800" spc="-1" strike="noStrike">
                <a:solidFill>
                  <a:srgbClr val="ffffff"/>
                </a:solidFill>
                <a:latin typeface="Verdana"/>
                <a:ea typeface="DejaVu Sans"/>
              </a:rPr>
              <a:t>alimentarius</a:t>
            </a:r>
            <a:r>
              <a:rPr b="0" lang="x-none" sz="1800" spc="-60" strike="noStrike">
                <a:solidFill>
                  <a:srgbClr val="ffffff"/>
                </a:solidFill>
                <a:latin typeface="Verdana"/>
                <a:ea typeface="DejaVu Sans"/>
              </a:rPr>
              <a:t> </a:t>
            </a:r>
            <a:r>
              <a:rPr b="0" lang="x-none" sz="1800" spc="-1" strike="noStrike">
                <a:solidFill>
                  <a:srgbClr val="ffffff"/>
                </a:solidFill>
                <a:latin typeface="Verdana"/>
                <a:ea typeface="DejaVu Sans"/>
              </a:rPr>
              <a:t>(definición</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adoptada</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en</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xullo</a:t>
            </a:r>
            <a:r>
              <a:rPr b="0" lang="x-none" sz="1800" spc="-55" strike="noStrike">
                <a:solidFill>
                  <a:srgbClr val="ffffff"/>
                </a:solidFill>
                <a:latin typeface="Verdana"/>
                <a:ea typeface="DejaVu Sans"/>
              </a:rPr>
              <a:t> </a:t>
            </a:r>
            <a:r>
              <a:rPr b="0" lang="x-none" sz="1800" spc="-1" strike="noStrike">
                <a:solidFill>
                  <a:srgbClr val="ffffff"/>
                </a:solidFill>
                <a:latin typeface="Verdana"/>
                <a:ea typeface="DejaVu Sans"/>
              </a:rPr>
              <a:t>de</a:t>
            </a:r>
            <a:r>
              <a:rPr b="0" lang="x-none" sz="1800" spc="-35" strike="noStrike">
                <a:solidFill>
                  <a:srgbClr val="ffffff"/>
                </a:solidFill>
                <a:latin typeface="Verdana"/>
                <a:ea typeface="DejaVu Sans"/>
              </a:rPr>
              <a:t> </a:t>
            </a:r>
            <a:r>
              <a:rPr b="0" lang="x-none" sz="1800" spc="-12" strike="noStrike">
                <a:solidFill>
                  <a:srgbClr val="ffffff"/>
                </a:solidFill>
                <a:latin typeface="Verdana"/>
                <a:ea typeface="DejaVu Sans"/>
              </a:rPr>
              <a:t>2004):</a:t>
            </a:r>
            <a:endParaRPr b="0" lang="af-NA" sz="1800" spc="-1" strike="noStrike">
              <a:latin typeface="Arial"/>
            </a:endParaRPr>
          </a:p>
          <a:p>
            <a:pPr marL="341640" indent="-1800" algn="just">
              <a:lnSpc>
                <a:spcPct val="100000"/>
              </a:lnSpc>
              <a:spcBef>
                <a:spcPts val="1400"/>
              </a:spcBef>
              <a:buNone/>
              <a:tabLst>
                <a:tab algn="l" pos="0"/>
              </a:tabLst>
            </a:pPr>
            <a:r>
              <a:rPr b="0" lang="x-none" sz="1800" spc="-1" strike="noStrike">
                <a:solidFill>
                  <a:srgbClr val="ffffff"/>
                </a:solidFill>
                <a:latin typeface="Verdana"/>
                <a:ea typeface="DejaVu Sans"/>
              </a:rPr>
              <a:t>Trazabilidade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é</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38" strike="noStrike">
                <a:solidFill>
                  <a:srgbClr val="ffffff"/>
                </a:solidFill>
                <a:latin typeface="Verdana"/>
                <a:ea typeface="DejaVu Sans"/>
              </a:rPr>
              <a:t>  </a:t>
            </a:r>
            <a:r>
              <a:rPr b="0" lang="x-none" sz="1800" spc="-1" strike="noStrike">
                <a:solidFill>
                  <a:srgbClr val="ffffff"/>
                </a:solidFill>
                <a:latin typeface="Verdana"/>
                <a:ea typeface="DejaVu Sans"/>
              </a:rPr>
              <a:t>capacidade</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para</a:t>
            </a:r>
            <a:r>
              <a:rPr b="0" lang="x-none" sz="1800" spc="38" strike="noStrike">
                <a:solidFill>
                  <a:srgbClr val="ffffff"/>
                </a:solidFill>
                <a:latin typeface="Verdana"/>
                <a:ea typeface="DejaVu Sans"/>
              </a:rPr>
              <a:t>  </a:t>
            </a:r>
            <a:r>
              <a:rPr b="0" lang="x-none" sz="1800" spc="-1" strike="noStrike">
                <a:solidFill>
                  <a:srgbClr val="ffffff"/>
                </a:solidFill>
                <a:latin typeface="Verdana"/>
                <a:ea typeface="DejaVu Sans"/>
              </a:rPr>
              <a:t>seguir</a:t>
            </a:r>
            <a:r>
              <a:rPr b="0" lang="x-none" sz="1800" spc="38" strike="noStrike">
                <a:solidFill>
                  <a:srgbClr val="ffffff"/>
                </a:solidFill>
                <a:latin typeface="Verdana"/>
                <a:ea typeface="DejaVu Sans"/>
              </a:rPr>
              <a:t>  </a:t>
            </a:r>
            <a:r>
              <a:rPr b="0" lang="x-none" sz="1800" spc="-1" strike="noStrike">
                <a:solidFill>
                  <a:srgbClr val="ffffff"/>
                </a:solidFill>
                <a:latin typeface="Verdana"/>
                <a:ea typeface="DejaVu Sans"/>
              </a:rPr>
              <a:t>o</a:t>
            </a:r>
            <a:r>
              <a:rPr b="0" lang="x-none" sz="1800" spc="32" strike="noStrike">
                <a:solidFill>
                  <a:srgbClr val="ffffff"/>
                </a:solidFill>
                <a:latin typeface="Verdana"/>
                <a:ea typeface="DejaVu Sans"/>
              </a:rPr>
              <a:t>  </a:t>
            </a:r>
            <a:r>
              <a:rPr b="0" lang="x-none" sz="1800" spc="-1" strike="noStrike">
                <a:solidFill>
                  <a:srgbClr val="ffffff"/>
                </a:solidFill>
                <a:latin typeface="Verdana"/>
                <a:ea typeface="DejaVu Sans"/>
              </a:rPr>
              <a:t>movemento</a:t>
            </a:r>
            <a:r>
              <a:rPr b="0" lang="x-none" sz="1800" spc="32" strike="noStrike">
                <a:solidFill>
                  <a:srgbClr val="ffffff"/>
                </a:solidFill>
                <a:latin typeface="Verdana"/>
                <a:ea typeface="DejaVu Sans"/>
              </a:rPr>
              <a:t>  </a:t>
            </a:r>
            <a:r>
              <a:rPr b="0" lang="x-none" sz="1800" spc="-26" strike="noStrike">
                <a:solidFill>
                  <a:srgbClr val="ffffff"/>
                </a:solidFill>
                <a:latin typeface="Verdana"/>
                <a:ea typeface="DejaVu Sans"/>
              </a:rPr>
              <a:t>dun </a:t>
            </a:r>
            <a:r>
              <a:rPr b="0" lang="x-none" sz="1800" spc="-1" strike="noStrike">
                <a:solidFill>
                  <a:srgbClr val="ffffff"/>
                </a:solidFill>
                <a:latin typeface="Verdana"/>
                <a:ea typeface="DejaVu Sans"/>
              </a:rPr>
              <a:t>alimento</a:t>
            </a:r>
            <a:r>
              <a:rPr b="0" lang="x-none" sz="1800" spc="89"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83" strike="noStrike">
                <a:solidFill>
                  <a:srgbClr val="ffffff"/>
                </a:solidFill>
                <a:latin typeface="Verdana"/>
                <a:ea typeface="DejaVu Sans"/>
              </a:rPr>
              <a:t>  </a:t>
            </a:r>
            <a:r>
              <a:rPr b="0" lang="x-none" sz="1800" spc="-1" strike="noStrike">
                <a:solidFill>
                  <a:srgbClr val="ffffff"/>
                </a:solidFill>
                <a:latin typeface="Verdana"/>
                <a:ea typeface="DejaVu Sans"/>
              </a:rPr>
              <a:t>través</a:t>
            </a:r>
            <a:r>
              <a:rPr b="0" lang="x-none" sz="1800" spc="89" strike="noStrike">
                <a:solidFill>
                  <a:srgbClr val="ffffff"/>
                </a:solidFill>
                <a:latin typeface="Verdana"/>
                <a:ea typeface="DejaVu Sans"/>
              </a:rPr>
              <a:t>  </a:t>
            </a:r>
            <a:r>
              <a:rPr b="0" lang="x-none" sz="1800" spc="-1" strike="noStrike">
                <a:solidFill>
                  <a:srgbClr val="ffffff"/>
                </a:solidFill>
                <a:latin typeface="Verdana"/>
                <a:ea typeface="DejaVu Sans"/>
              </a:rPr>
              <a:t>das</a:t>
            </a:r>
            <a:r>
              <a:rPr b="0" lang="x-none" sz="1800" spc="92" strike="noStrike">
                <a:solidFill>
                  <a:srgbClr val="ffffff"/>
                </a:solidFill>
                <a:latin typeface="Verdana"/>
                <a:ea typeface="DejaVu Sans"/>
              </a:rPr>
              <a:t>  </a:t>
            </a:r>
            <a:r>
              <a:rPr b="0" lang="x-none" sz="1800" spc="-1" strike="noStrike">
                <a:solidFill>
                  <a:srgbClr val="ffffff"/>
                </a:solidFill>
                <a:latin typeface="Verdana"/>
                <a:ea typeface="DejaVu Sans"/>
              </a:rPr>
              <a:t>etapas</a:t>
            </a:r>
            <a:r>
              <a:rPr b="0" lang="x-none" sz="1800" spc="97" strike="noStrike">
                <a:solidFill>
                  <a:srgbClr val="ffffff"/>
                </a:solidFill>
                <a:latin typeface="Verdana"/>
                <a:ea typeface="DejaVu Sans"/>
              </a:rPr>
              <a:t>  </a:t>
            </a:r>
            <a:r>
              <a:rPr b="0" lang="x-none" sz="1800" spc="-1" strike="noStrike">
                <a:solidFill>
                  <a:srgbClr val="ffffff"/>
                </a:solidFill>
                <a:latin typeface="Verdana"/>
                <a:ea typeface="DejaVu Sans"/>
              </a:rPr>
              <a:t>específicas</a:t>
            </a:r>
            <a:r>
              <a:rPr b="0" lang="x-none" sz="1800" spc="92" strike="noStrike">
                <a:solidFill>
                  <a:srgbClr val="ffffff"/>
                </a:solidFill>
                <a:latin typeface="Verdana"/>
                <a:ea typeface="DejaVu Sans"/>
              </a:rPr>
              <a:t>  </a:t>
            </a:r>
            <a:r>
              <a:rPr b="0" lang="x-none" sz="1800" spc="-1" strike="noStrike">
                <a:solidFill>
                  <a:srgbClr val="ffffff"/>
                </a:solidFill>
                <a:latin typeface="Verdana"/>
                <a:ea typeface="DejaVu Sans"/>
              </a:rPr>
              <a:t>da</a:t>
            </a:r>
            <a:r>
              <a:rPr b="0" lang="x-none" sz="1800" spc="89" strike="noStrike">
                <a:solidFill>
                  <a:srgbClr val="ffffff"/>
                </a:solidFill>
                <a:latin typeface="Verdana"/>
                <a:ea typeface="DejaVu Sans"/>
              </a:rPr>
              <a:t>  </a:t>
            </a:r>
            <a:r>
              <a:rPr b="0" lang="x-none" sz="1800" spc="-1" strike="noStrike">
                <a:solidFill>
                  <a:srgbClr val="ffffff"/>
                </a:solidFill>
                <a:latin typeface="Verdana"/>
                <a:ea typeface="DejaVu Sans"/>
              </a:rPr>
              <a:t>súa</a:t>
            </a:r>
            <a:r>
              <a:rPr b="0" lang="x-none" sz="1800" spc="89" strike="noStrike">
                <a:solidFill>
                  <a:srgbClr val="ffffff"/>
                </a:solidFill>
                <a:latin typeface="Verdana"/>
                <a:ea typeface="DejaVu Sans"/>
              </a:rPr>
              <a:t>  </a:t>
            </a:r>
            <a:r>
              <a:rPr b="0" lang="x-none" sz="1800" spc="-12" strike="noStrike">
                <a:solidFill>
                  <a:srgbClr val="ffffff"/>
                </a:solidFill>
                <a:latin typeface="Verdana"/>
                <a:ea typeface="DejaVu Sans"/>
              </a:rPr>
              <a:t>produción, </a:t>
            </a:r>
            <a:r>
              <a:rPr b="0" lang="x-none" sz="1800" spc="-1" strike="noStrike">
                <a:solidFill>
                  <a:srgbClr val="ffffff"/>
                </a:solidFill>
                <a:latin typeface="Verdana"/>
                <a:ea typeface="DejaVu Sans"/>
              </a:rPr>
              <a:t>transformación</a:t>
            </a:r>
            <a:r>
              <a:rPr b="0" lang="x-none" sz="1800" spc="307" strike="noStrike">
                <a:solidFill>
                  <a:srgbClr val="ffffff"/>
                </a:solidFill>
                <a:latin typeface="Verdana"/>
                <a:ea typeface="DejaVu Sans"/>
              </a:rPr>
              <a:t> </a:t>
            </a:r>
            <a:r>
              <a:rPr b="0" lang="x-none" sz="1800" spc="-1" strike="noStrike">
                <a:solidFill>
                  <a:srgbClr val="ffffff"/>
                </a:solidFill>
                <a:latin typeface="Verdana"/>
                <a:ea typeface="DejaVu Sans"/>
              </a:rPr>
              <a:t>e</a:t>
            </a:r>
            <a:r>
              <a:rPr b="0" lang="x-none" sz="1800" spc="313" strike="noStrike">
                <a:solidFill>
                  <a:srgbClr val="ffffff"/>
                </a:solidFill>
                <a:latin typeface="Verdana"/>
                <a:ea typeface="DejaVu Sans"/>
              </a:rPr>
              <a:t> </a:t>
            </a:r>
            <a:r>
              <a:rPr b="0" lang="x-none" sz="1800" spc="-1" strike="noStrike">
                <a:solidFill>
                  <a:srgbClr val="ffffff"/>
                </a:solidFill>
                <a:latin typeface="Verdana"/>
                <a:ea typeface="DejaVu Sans"/>
              </a:rPr>
              <a:t>distribución.</a:t>
            </a:r>
            <a:r>
              <a:rPr b="0" lang="x-none" sz="1800" spc="321" strike="noStrike">
                <a:solidFill>
                  <a:srgbClr val="ffffff"/>
                </a:solidFill>
                <a:latin typeface="Verdana"/>
                <a:ea typeface="DejaVu Sans"/>
              </a:rPr>
              <a:t> </a:t>
            </a:r>
            <a:r>
              <a:rPr b="0" lang="x-none" sz="1800" spc="-1" strike="noStrike">
                <a:solidFill>
                  <a:srgbClr val="ffffff"/>
                </a:solidFill>
                <a:latin typeface="Verdana"/>
                <a:ea typeface="DejaVu Sans"/>
              </a:rPr>
              <a:t>(Supón,</a:t>
            </a:r>
            <a:r>
              <a:rPr b="0" lang="x-none" sz="1800" spc="327" strike="noStrike">
                <a:solidFill>
                  <a:srgbClr val="ffffff"/>
                </a:solidFill>
                <a:latin typeface="Verdana"/>
                <a:ea typeface="DejaVu Sans"/>
              </a:rPr>
              <a:t> </a:t>
            </a:r>
            <a:r>
              <a:rPr b="0" lang="x-none" sz="1800" spc="-1" strike="noStrike">
                <a:solidFill>
                  <a:srgbClr val="ffffff"/>
                </a:solidFill>
                <a:latin typeface="Verdana"/>
                <a:ea typeface="DejaVu Sans"/>
              </a:rPr>
              <a:t>polo</a:t>
            </a:r>
            <a:r>
              <a:rPr b="0" lang="x-none" sz="1800" spc="321" strike="noStrike">
                <a:solidFill>
                  <a:srgbClr val="ffffff"/>
                </a:solidFill>
                <a:latin typeface="Verdana"/>
                <a:ea typeface="DejaVu Sans"/>
              </a:rPr>
              <a:t> </a:t>
            </a:r>
            <a:r>
              <a:rPr b="0" lang="x-none" sz="1800" spc="-1" strike="noStrike">
                <a:solidFill>
                  <a:srgbClr val="ffffff"/>
                </a:solidFill>
                <a:latin typeface="Verdana"/>
                <a:ea typeface="DejaVu Sans"/>
              </a:rPr>
              <a:t>tanto,</a:t>
            </a:r>
            <a:r>
              <a:rPr b="0" lang="x-none" sz="1800" spc="307" strike="noStrike">
                <a:solidFill>
                  <a:srgbClr val="ffffff"/>
                </a:solidFill>
                <a:latin typeface="Verdana"/>
                <a:ea typeface="DejaVu Sans"/>
              </a:rPr>
              <a:t> </a:t>
            </a:r>
            <a:r>
              <a:rPr b="0" lang="x-none" sz="1800" spc="-1" strike="noStrike">
                <a:solidFill>
                  <a:srgbClr val="ffffff"/>
                </a:solidFill>
                <a:latin typeface="Verdana"/>
                <a:ea typeface="DejaVu Sans"/>
              </a:rPr>
              <a:t>a</a:t>
            </a:r>
            <a:r>
              <a:rPr b="0" lang="x-none" sz="1800" spc="318" strike="noStrike">
                <a:solidFill>
                  <a:srgbClr val="ffffff"/>
                </a:solidFill>
                <a:latin typeface="Verdana"/>
                <a:ea typeface="DejaVu Sans"/>
              </a:rPr>
              <a:t> </a:t>
            </a:r>
            <a:r>
              <a:rPr b="0" lang="x-none" sz="1800" spc="-12" strike="noStrike">
                <a:solidFill>
                  <a:srgbClr val="ffffff"/>
                </a:solidFill>
                <a:latin typeface="Verdana"/>
                <a:ea typeface="DejaVu Sans"/>
              </a:rPr>
              <a:t>capacidade </a:t>
            </a:r>
            <a:r>
              <a:rPr b="0" lang="x-none" sz="1800" spc="-1" strike="noStrike">
                <a:solidFill>
                  <a:srgbClr val="ffffff"/>
                </a:solidFill>
                <a:latin typeface="Verdana"/>
                <a:ea typeface="DejaVu Sans"/>
              </a:rPr>
              <a:t>de</a:t>
            </a:r>
            <a:r>
              <a:rPr b="0" lang="x-none" sz="1800" spc="72" strike="noStrike">
                <a:solidFill>
                  <a:srgbClr val="ffffff"/>
                </a:solidFill>
                <a:latin typeface="Verdana"/>
                <a:ea typeface="DejaVu Sans"/>
              </a:rPr>
              <a:t> </a:t>
            </a:r>
            <a:r>
              <a:rPr b="0" lang="x-none" sz="1800" spc="-1" strike="noStrike">
                <a:solidFill>
                  <a:srgbClr val="ffffff"/>
                </a:solidFill>
                <a:latin typeface="Verdana"/>
                <a:ea typeface="DejaVu Sans"/>
              </a:rPr>
              <a:t>poder</a:t>
            </a:r>
            <a:r>
              <a:rPr b="0" lang="x-none" sz="1800" spc="58" strike="noStrike">
                <a:solidFill>
                  <a:srgbClr val="ffffff"/>
                </a:solidFill>
                <a:latin typeface="Verdana"/>
                <a:ea typeface="DejaVu Sans"/>
              </a:rPr>
              <a:t> </a:t>
            </a:r>
            <a:r>
              <a:rPr b="0" lang="x-none" sz="1800" spc="-1" strike="noStrike">
                <a:solidFill>
                  <a:srgbClr val="ffffff"/>
                </a:solidFill>
                <a:latin typeface="Verdana"/>
                <a:ea typeface="DejaVu Sans"/>
              </a:rPr>
              <a:t>identificar</a:t>
            </a:r>
            <a:r>
              <a:rPr b="0" lang="x-none" sz="1800" spc="72" strike="noStrike">
                <a:solidFill>
                  <a:srgbClr val="ffffff"/>
                </a:solidFill>
                <a:latin typeface="Verdana"/>
                <a:ea typeface="DejaVu Sans"/>
              </a:rPr>
              <a:t> </a:t>
            </a:r>
            <a:r>
              <a:rPr b="0" lang="x-none" sz="1800" spc="-1" strike="noStrike">
                <a:solidFill>
                  <a:srgbClr val="ffffff"/>
                </a:solidFill>
                <a:latin typeface="Verdana"/>
                <a:ea typeface="DejaVu Sans"/>
              </a:rPr>
              <a:t>calquera</a:t>
            </a:r>
            <a:r>
              <a:rPr b="0" lang="x-none" sz="1800" spc="66" strike="noStrike">
                <a:solidFill>
                  <a:srgbClr val="ffffff"/>
                </a:solidFill>
                <a:latin typeface="Verdana"/>
                <a:ea typeface="DejaVu Sans"/>
              </a:rPr>
              <a:t> </a:t>
            </a:r>
            <a:r>
              <a:rPr b="0" lang="x-none" sz="1800" spc="-1" strike="noStrike">
                <a:solidFill>
                  <a:srgbClr val="ffffff"/>
                </a:solidFill>
                <a:latin typeface="Verdana"/>
                <a:ea typeface="DejaVu Sans"/>
              </a:rPr>
              <a:t>produto</a:t>
            </a:r>
            <a:r>
              <a:rPr b="0" lang="x-none" sz="1800" spc="72" strike="noStrike">
                <a:solidFill>
                  <a:srgbClr val="ffffff"/>
                </a:solidFill>
                <a:latin typeface="Verdana"/>
                <a:ea typeface="DejaVu Sans"/>
              </a:rPr>
              <a:t> </a:t>
            </a:r>
            <a:r>
              <a:rPr b="0" lang="x-none" sz="1800" spc="-1" strike="noStrike">
                <a:solidFill>
                  <a:srgbClr val="ffffff"/>
                </a:solidFill>
                <a:latin typeface="Verdana"/>
                <a:ea typeface="DejaVu Sans"/>
              </a:rPr>
              <a:t>en</a:t>
            </a:r>
            <a:r>
              <a:rPr b="0" lang="x-none" sz="1800" spc="63" strike="noStrike">
                <a:solidFill>
                  <a:srgbClr val="ffffff"/>
                </a:solidFill>
                <a:latin typeface="Verdana"/>
                <a:ea typeface="DejaVu Sans"/>
              </a:rPr>
              <a:t> </a:t>
            </a:r>
            <a:r>
              <a:rPr b="0" lang="x-none" sz="1800" spc="-1" strike="noStrike">
                <a:solidFill>
                  <a:srgbClr val="ffffff"/>
                </a:solidFill>
                <a:latin typeface="Verdana"/>
                <a:ea typeface="DejaVu Sans"/>
              </a:rPr>
              <a:t>calquera</a:t>
            </a:r>
            <a:r>
              <a:rPr b="0" lang="x-none" sz="1800" spc="77" strike="noStrike">
                <a:solidFill>
                  <a:srgbClr val="ffffff"/>
                </a:solidFill>
                <a:latin typeface="Verdana"/>
                <a:ea typeface="DejaVu Sans"/>
              </a:rPr>
              <a:t> </a:t>
            </a:r>
            <a:r>
              <a:rPr b="0" lang="x-none" sz="1800" spc="-1" strike="noStrike">
                <a:solidFill>
                  <a:srgbClr val="ffffff"/>
                </a:solidFill>
                <a:latin typeface="Verdana"/>
                <a:ea typeface="DejaVu Sans"/>
              </a:rPr>
              <a:t>momento</a:t>
            </a:r>
            <a:r>
              <a:rPr b="0" lang="x-none" sz="1800" spc="58" strike="noStrike">
                <a:solidFill>
                  <a:srgbClr val="ffffff"/>
                </a:solidFill>
                <a:latin typeface="Verdana"/>
                <a:ea typeface="DejaVu Sans"/>
              </a:rPr>
              <a:t> </a:t>
            </a:r>
            <a:r>
              <a:rPr b="0" lang="x-none" sz="1800" spc="-1" strike="noStrike">
                <a:solidFill>
                  <a:srgbClr val="ffffff"/>
                </a:solidFill>
                <a:latin typeface="Verdana"/>
                <a:ea typeface="DejaVu Sans"/>
              </a:rPr>
              <a:t>ata</a:t>
            </a:r>
            <a:r>
              <a:rPr b="0" lang="x-none" sz="1800" spc="58" strike="noStrike">
                <a:solidFill>
                  <a:srgbClr val="ffffff"/>
                </a:solidFill>
                <a:latin typeface="Verdana"/>
                <a:ea typeface="DejaVu Sans"/>
              </a:rPr>
              <a:t> </a:t>
            </a:r>
            <a:r>
              <a:rPr b="0" lang="x-none" sz="1800" spc="-52" strike="noStrike">
                <a:solidFill>
                  <a:srgbClr val="ffffff"/>
                </a:solidFill>
                <a:latin typeface="Verdana"/>
                <a:ea typeface="DejaVu Sans"/>
              </a:rPr>
              <a:t>a </a:t>
            </a:r>
            <a:r>
              <a:rPr b="0" lang="x-none" sz="1800" spc="-1" strike="noStrike">
                <a:solidFill>
                  <a:srgbClr val="ffffff"/>
                </a:solidFill>
                <a:latin typeface="Verdana"/>
                <a:ea typeface="DejaVu Sans"/>
              </a:rPr>
              <a:t>súa</a:t>
            </a:r>
            <a:r>
              <a:rPr b="0" lang="x-none" sz="1800" spc="-41" strike="noStrike">
                <a:solidFill>
                  <a:srgbClr val="ffffff"/>
                </a:solidFill>
                <a:latin typeface="Verdana"/>
                <a:ea typeface="DejaVu Sans"/>
              </a:rPr>
              <a:t> </a:t>
            </a:r>
            <a:r>
              <a:rPr b="0" lang="x-none" sz="1800" spc="-1" strike="noStrike">
                <a:solidFill>
                  <a:srgbClr val="ffffff"/>
                </a:solidFill>
                <a:latin typeface="Verdana"/>
                <a:ea typeface="DejaVu Sans"/>
              </a:rPr>
              <a:t>entrega</a:t>
            </a:r>
            <a:r>
              <a:rPr b="0" lang="x-none" sz="1800" spc="-15" strike="noStrike">
                <a:solidFill>
                  <a:srgbClr val="ffffff"/>
                </a:solidFill>
                <a:latin typeface="Verdana"/>
                <a:ea typeface="DejaVu Sans"/>
              </a:rPr>
              <a:t> </a:t>
            </a:r>
            <a:r>
              <a:rPr b="0" lang="x-none" sz="1800" spc="-1" strike="noStrike">
                <a:solidFill>
                  <a:srgbClr val="ffffff"/>
                </a:solidFill>
                <a:latin typeface="Verdana"/>
                <a:ea typeface="DejaVu Sans"/>
              </a:rPr>
              <a:t>ao</a:t>
            </a:r>
            <a:r>
              <a:rPr b="0" lang="x-none" sz="1800" spc="-46" strike="noStrike">
                <a:solidFill>
                  <a:srgbClr val="ffffff"/>
                </a:solidFill>
                <a:latin typeface="Verdana"/>
                <a:ea typeface="DejaVu Sans"/>
              </a:rPr>
              <a:t> </a:t>
            </a:r>
            <a:r>
              <a:rPr b="0" lang="x-none" sz="1800" spc="-1" strike="noStrike">
                <a:solidFill>
                  <a:srgbClr val="ffffff"/>
                </a:solidFill>
                <a:latin typeface="Verdana"/>
                <a:ea typeface="DejaVu Sans"/>
              </a:rPr>
              <a:t>consumidor</a:t>
            </a:r>
            <a:r>
              <a:rPr b="0" lang="x-none" sz="1800" spc="-35" strike="noStrike">
                <a:solidFill>
                  <a:srgbClr val="ffffff"/>
                </a:solidFill>
                <a:latin typeface="Verdana"/>
                <a:ea typeface="DejaVu Sans"/>
              </a:rPr>
              <a:t> </a:t>
            </a:r>
            <a:r>
              <a:rPr b="0" lang="x-none" sz="1800" spc="-12" strike="noStrike">
                <a:solidFill>
                  <a:srgbClr val="ffffff"/>
                </a:solidFill>
                <a:latin typeface="Verdana"/>
                <a:ea typeface="DejaVu Sans"/>
              </a:rPr>
              <a:t>final).</a:t>
            </a:r>
            <a:endParaRPr b="0" lang="af-NA" sz="1800" spc="-1" strike="noStrike">
              <a:latin typeface="Arial"/>
            </a:endParaRPr>
          </a:p>
        </p:txBody>
      </p:sp>
      <p:pic>
        <p:nvPicPr>
          <p:cNvPr id="377" name="object 4" descr=""/>
          <p:cNvPicPr/>
          <p:nvPr/>
        </p:nvPicPr>
        <p:blipFill>
          <a:blip r:embed="rId1"/>
          <a:stretch/>
        </p:blipFill>
        <p:spPr>
          <a:xfrm>
            <a:off x="8383680" y="6400800"/>
            <a:ext cx="342000" cy="402840"/>
          </a:xfrm>
          <a:prstGeom prst="rect">
            <a:avLst/>
          </a:prstGeom>
          <a:ln w="0">
            <a:noFill/>
          </a:ln>
        </p:spPr>
      </p:pic>
      <p:sp>
        <p:nvSpPr>
          <p:cNvPr id="378" name="PlaceHolder 2"/>
          <p:cNvSpPr>
            <a:spLocks noGrp="1"/>
          </p:cNvSpPr>
          <p:nvPr>
            <p:ph type="sldNum"/>
          </p:nvPr>
        </p:nvSpPr>
        <p:spPr>
          <a:xfrm>
            <a:off x="8360640" y="6460920"/>
            <a:ext cx="285840" cy="3976920"/>
          </a:xfrm>
          <a:prstGeom prst="rect">
            <a:avLst/>
          </a:prstGeom>
          <a:noFill/>
          <a:ln w="0">
            <a:noFill/>
          </a:ln>
        </p:spPr>
        <p:txBody>
          <a:bodyPr lIns="0" rIns="0" tIns="0" bIns="0" anchor="t">
            <a:noAutofit/>
          </a:bodyPr>
          <a:p>
            <a:pPr marL="38160">
              <a:lnSpc>
                <a:spcPts val="1650"/>
              </a:lnSpc>
              <a:buNone/>
            </a:pPr>
            <a:fld id="{28A554A2-55F6-44C5-A547-6EEF5D9DDB3E}" type="slidenum">
              <a:rPr b="0" lang="x-none" sz="1400" spc="-26" strike="noStrike">
                <a:solidFill>
                  <a:srgbClr val="ffffff"/>
                </a:solidFill>
                <a:latin typeface="Arial MT"/>
                <a:ea typeface="DejaVu Sans"/>
              </a:rPr>
              <a:t>&lt;número&gt;</a:t>
            </a:fld>
            <a:endParaRPr b="0" lang="af-NA" sz="1400" spc="-1" strike="noStrike">
              <a:latin typeface="Times New Roman"/>
            </a:endParaRPr>
          </a:p>
        </p:txBody>
      </p:sp>
      <p:sp>
        <p:nvSpPr>
          <p:cNvPr id="379" name="PlaceHolder 3"/>
          <p:cNvSpPr>
            <a:spLocks noGrp="1"/>
          </p:cNvSpPr>
          <p:nvPr>
            <p:ph type="ftr"/>
          </p:nvPr>
        </p:nvSpPr>
        <p:spPr>
          <a:xfrm>
            <a:off x="2495160" y="6498000"/>
            <a:ext cx="5211000" cy="3976920"/>
          </a:xfrm>
          <a:prstGeom prst="rect">
            <a:avLst/>
          </a:prstGeom>
          <a:noFill/>
          <a:ln w="0">
            <a:noFill/>
          </a:ln>
        </p:spPr>
        <p:txBody>
          <a:bodyPr lIns="0" rIns="0" tIns="0" bIns="0" anchor="t">
            <a:noAutofit/>
          </a:bodyPr>
          <a:p>
            <a:pPr marL="12600">
              <a:lnSpc>
                <a:spcPct val="100000"/>
              </a:lnSpc>
              <a:buNone/>
            </a:pPr>
            <a:r>
              <a:rPr b="1" lang="x-none" sz="1000" spc="-1" strike="noStrike">
                <a:solidFill>
                  <a:srgbClr val="ffcc99"/>
                </a:solidFill>
                <a:latin typeface="Arial"/>
                <a:ea typeface="DejaVu Sans"/>
              </a:rPr>
              <a:t>Inspección</a:t>
            </a:r>
            <a:r>
              <a:rPr b="1" lang="x-none" sz="1000" spc="-46" strike="noStrike">
                <a:solidFill>
                  <a:srgbClr val="ffcc99"/>
                </a:solidFill>
                <a:latin typeface="Arial"/>
                <a:ea typeface="DejaVu Sans"/>
              </a:rPr>
              <a:t> </a:t>
            </a:r>
            <a:r>
              <a:rPr b="1" lang="x-none" sz="1000" spc="-1" strike="noStrike">
                <a:solidFill>
                  <a:srgbClr val="ffcc99"/>
                </a:solidFill>
                <a:latin typeface="Arial"/>
                <a:ea typeface="DejaVu Sans"/>
              </a:rPr>
              <a:t>de</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produtos</a:t>
            </a:r>
            <a:r>
              <a:rPr b="1" lang="x-none" sz="1000" spc="-35" strike="noStrike">
                <a:solidFill>
                  <a:srgbClr val="ffcc99"/>
                </a:solidFill>
                <a:latin typeface="Arial"/>
                <a:ea typeface="DejaVu Sans"/>
              </a:rPr>
              <a:t> </a:t>
            </a:r>
            <a:r>
              <a:rPr b="1" lang="x-none" sz="1000" spc="-1" strike="noStrike">
                <a:solidFill>
                  <a:srgbClr val="ffcc99"/>
                </a:solidFill>
                <a:latin typeface="Arial"/>
                <a:ea typeface="DejaVu Sans"/>
              </a:rPr>
              <a:t>agroalimentarios</a:t>
            </a:r>
            <a:r>
              <a:rPr b="1" lang="x-none" sz="1000" spc="-15" strike="noStrike">
                <a:solidFill>
                  <a:srgbClr val="ffcc99"/>
                </a:solidFill>
                <a:latin typeface="Arial"/>
                <a:ea typeface="DejaVu Sans"/>
              </a:rPr>
              <a:t> </a:t>
            </a:r>
            <a:r>
              <a:rPr b="1" lang="x-none" sz="1000" spc="-1" strike="noStrike">
                <a:solidFill>
                  <a:srgbClr val="ffcc99"/>
                </a:solidFill>
                <a:latin typeface="Arial"/>
                <a:ea typeface="DejaVu Sans"/>
              </a:rPr>
              <a:t>–</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Aspectos</a:t>
            </a:r>
            <a:r>
              <a:rPr b="1" lang="x-none" sz="1000" spc="-7" strike="noStrike">
                <a:solidFill>
                  <a:srgbClr val="ffcc99"/>
                </a:solidFill>
                <a:latin typeface="Arial"/>
                <a:ea typeface="DejaVu Sans"/>
              </a:rPr>
              <a:t> </a:t>
            </a:r>
            <a:r>
              <a:rPr b="1" lang="x-none" sz="1000" spc="-1" strike="noStrike">
                <a:solidFill>
                  <a:srgbClr val="ffcc99"/>
                </a:solidFill>
                <a:latin typeface="Arial"/>
                <a:ea typeface="DejaVu Sans"/>
              </a:rPr>
              <a:t>relativos</a:t>
            </a:r>
            <a:r>
              <a:rPr b="1" lang="x-none" sz="1000" spc="-55" strike="noStrike">
                <a:solidFill>
                  <a:srgbClr val="ffcc99"/>
                </a:solidFill>
                <a:latin typeface="Arial"/>
                <a:ea typeface="DejaVu Sans"/>
              </a:rPr>
              <a:t> </a:t>
            </a:r>
            <a:r>
              <a:rPr b="1" lang="x-none" sz="1000" spc="-1" strike="noStrike">
                <a:solidFill>
                  <a:srgbClr val="ffcc99"/>
                </a:solidFill>
                <a:latin typeface="Arial"/>
                <a:ea typeface="DejaVu Sans"/>
              </a:rPr>
              <a:t>á</a:t>
            </a:r>
            <a:r>
              <a:rPr b="1" lang="x-none" sz="1000" spc="-32" strike="noStrike">
                <a:solidFill>
                  <a:srgbClr val="ffcc99"/>
                </a:solidFill>
                <a:latin typeface="Arial"/>
                <a:ea typeface="DejaVu Sans"/>
              </a:rPr>
              <a:t> </a:t>
            </a:r>
            <a:r>
              <a:rPr b="1" lang="x-none" sz="1000" spc="-1" strike="noStrike">
                <a:solidFill>
                  <a:srgbClr val="ffcc99"/>
                </a:solidFill>
                <a:latin typeface="Arial"/>
                <a:ea typeface="DejaVu Sans"/>
              </a:rPr>
              <a:t>súa</a:t>
            </a:r>
            <a:r>
              <a:rPr b="1" lang="x-none" sz="1000" spc="-35" strike="noStrike">
                <a:solidFill>
                  <a:srgbClr val="ffcc99"/>
                </a:solidFill>
                <a:latin typeface="Arial"/>
                <a:ea typeface="DejaVu Sans"/>
              </a:rPr>
              <a:t> </a:t>
            </a:r>
            <a:r>
              <a:rPr b="1" lang="x-none" sz="1000" spc="-12" strike="noStrike">
                <a:solidFill>
                  <a:srgbClr val="ffcc99"/>
                </a:solidFill>
                <a:latin typeface="Arial"/>
                <a:ea typeface="DejaVu Sans"/>
              </a:rPr>
              <a:t>trazabilidade</a:t>
            </a:r>
            <a:endParaRPr b="0" lang="af-NA" sz="1000" spc="-1" strike="noStrike">
              <a:latin typeface="Times New Roman"/>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ASEGURAMENTO DA TRAZABILIDADE</a:t>
            </a:r>
            <a:endParaRPr b="0" lang="es-ES" sz="2400" spc="-1" strike="noStrike">
              <a:solidFill>
                <a:srgbClr val="000000"/>
              </a:solidFill>
              <a:latin typeface="Arial"/>
            </a:endParaRPr>
          </a:p>
        </p:txBody>
      </p:sp>
      <p:sp>
        <p:nvSpPr>
          <p:cNvPr id="381" name="PlaceHolder 2"/>
          <p:cNvSpPr>
            <a:spLocks noGrp="1"/>
          </p:cNvSpPr>
          <p:nvPr>
            <p:ph type="subTitle"/>
          </p:nvPr>
        </p:nvSpPr>
        <p:spPr>
          <a:xfrm>
            <a:off x="395640" y="1556640"/>
            <a:ext cx="8228880" cy="3976920"/>
          </a:xfrm>
          <a:prstGeom prst="rect">
            <a:avLst/>
          </a:prstGeom>
          <a:noFill/>
          <a:ln w="0">
            <a:noFill/>
          </a:ln>
        </p:spPr>
        <p:txBody>
          <a:bodyPr lIns="0" rIns="0" tIns="0" bIns="0" anchor="ctr">
            <a:noAutofit/>
          </a:bodyPr>
          <a:p>
            <a:pPr>
              <a:lnSpc>
                <a:spcPct val="100000"/>
              </a:lnSpc>
              <a:buNone/>
            </a:pPr>
            <a:r>
              <a:rPr b="0" lang="es-ES" sz="1800" spc="-1" strike="noStrike">
                <a:solidFill>
                  <a:srgbClr val="ffffff"/>
                </a:solidFill>
                <a:latin typeface="Arial"/>
              </a:rPr>
              <a:t>Artículo 18 </a:t>
            </a:r>
            <a:r>
              <a:rPr b="0" lang="x-none" sz="1800" spc="-1" strike="noStrike">
                <a:solidFill>
                  <a:srgbClr val="ffffff"/>
                </a:solidFill>
                <a:latin typeface="Verdana"/>
                <a:ea typeface="DejaVu Sans"/>
              </a:rPr>
              <a:t>Regulamento</a:t>
            </a:r>
            <a:r>
              <a:rPr b="0" lang="x-none" sz="1800" spc="151" strike="noStrike">
                <a:solidFill>
                  <a:srgbClr val="ffffff"/>
                </a:solidFill>
                <a:latin typeface="Verdana"/>
                <a:ea typeface="DejaVu Sans"/>
              </a:rPr>
              <a:t>  </a:t>
            </a:r>
            <a:r>
              <a:rPr b="0" lang="x-none" sz="1800" spc="-1" strike="noStrike">
                <a:solidFill>
                  <a:srgbClr val="ffffff"/>
                </a:solidFill>
                <a:latin typeface="Verdana"/>
                <a:ea typeface="DejaVu Sans"/>
              </a:rPr>
              <a:t>(CE)</a:t>
            </a:r>
            <a:r>
              <a:rPr b="0" lang="x-none" sz="1800" spc="148" strike="noStrike">
                <a:solidFill>
                  <a:srgbClr val="ffffff"/>
                </a:solidFill>
                <a:latin typeface="Verdana"/>
                <a:ea typeface="DejaVu Sans"/>
              </a:rPr>
              <a:t>  </a:t>
            </a:r>
            <a:r>
              <a:rPr b="0" lang="x-none" sz="1800" spc="-1" strike="noStrike">
                <a:solidFill>
                  <a:srgbClr val="ffffff"/>
                </a:solidFill>
                <a:latin typeface="Verdana"/>
                <a:ea typeface="DejaVu Sans"/>
              </a:rPr>
              <a:t>178/2002</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r>
              <a:rPr b="0" lang="es-ES" sz="1800" spc="-1" strike="noStrike">
                <a:solidFill>
                  <a:srgbClr val="ffffff"/>
                </a:solidFill>
                <a:latin typeface="Verdana"/>
                <a:ea typeface="DejaVu Sans"/>
              </a:rPr>
              <a:t>. En todas as etapas da producción, a transformación  e a distribución deberá asegurarse a trazabilidade dos alimentos, os pensos, os animais destinados á  producción de alimentos e de cualquera outra sustancia destinada a ser incorporada nun alimento ou un penso, ou con probabilidadede selo</a:t>
            </a:r>
            <a:r>
              <a:rPr b="0" lang="es-ES" sz="1800" spc="-1" strike="noStrike">
                <a:latin typeface="Verdana"/>
                <a:ea typeface="DejaVu Sans"/>
              </a:rPr>
              <a:t>.</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r>
              <a:rPr b="0" lang="es-ES" sz="1800" spc="-1" strike="noStrike">
                <a:solidFill>
                  <a:srgbClr val="ffffff"/>
                </a:solidFill>
                <a:latin typeface="Verdana"/>
                <a:ea typeface="DejaVu Sans"/>
              </a:rPr>
              <a:t>Os alimentos ou os pensos comercializados ou con probabilidade de comercializarse na Comunidade deberán estar adecuadamente etiquetados o u identificados para facilitar  a súa trazabilidade mediante documentación ou información pertinentes, de acordo cos requisitos pertinentes de disposicións mais específicas</a:t>
            </a:r>
            <a:r>
              <a:rPr b="0" lang="es-ES" sz="1800" spc="-1" strike="noStrike">
                <a:latin typeface="Verdana"/>
                <a:ea typeface="DejaVu Sans"/>
              </a:rPr>
              <a:t>.</a:t>
            </a:r>
            <a:endParaRPr b="0" lang="af-NA" sz="18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nSpc>
                <a:spcPct val="100000"/>
              </a:lnSpc>
              <a:buNone/>
            </a:pPr>
            <a:r>
              <a:rPr b="0" lang="gl-ES" sz="2400" spc="-1" strike="noStrike">
                <a:solidFill>
                  <a:srgbClr val="ffffff"/>
                </a:solidFill>
                <a:latin typeface="Arial"/>
              </a:rPr>
              <a:t>ASEGURAMENTO DA TRAZABILIDADE</a:t>
            </a:r>
            <a:endParaRPr b="0" lang="es-ES" sz="2400" spc="-1" strike="noStrike">
              <a:solidFill>
                <a:srgbClr val="000000"/>
              </a:solidFill>
              <a:latin typeface="Arial"/>
            </a:endParaRPr>
          </a:p>
        </p:txBody>
      </p:sp>
      <p:sp>
        <p:nvSpPr>
          <p:cNvPr id="383" name="PlaceHolder 2"/>
          <p:cNvSpPr>
            <a:spLocks noGrp="1"/>
          </p:cNvSpPr>
          <p:nvPr>
            <p:ph type="subTitle"/>
          </p:nvPr>
        </p:nvSpPr>
        <p:spPr>
          <a:xfrm>
            <a:off x="323640" y="1772640"/>
            <a:ext cx="8228880" cy="3976920"/>
          </a:xfrm>
          <a:prstGeom prst="rect">
            <a:avLst/>
          </a:prstGeom>
          <a:noFill/>
          <a:ln w="0">
            <a:noFill/>
          </a:ln>
        </p:spPr>
        <p:txBody>
          <a:bodyPr lIns="0" rIns="0" tIns="0" bIns="0" anchor="ctr">
            <a:noAutofit/>
          </a:bodyPr>
          <a:p>
            <a:pPr>
              <a:lnSpc>
                <a:spcPct val="100000"/>
              </a:lnSpc>
              <a:buNone/>
            </a:pPr>
            <a:r>
              <a:rPr b="0" lang="es-ES" sz="2000" spc="-1" strike="noStrike">
                <a:solidFill>
                  <a:srgbClr val="ffffff"/>
                </a:solidFill>
                <a:latin typeface="Arial"/>
              </a:rPr>
              <a:t>Artículo 19 </a:t>
            </a:r>
            <a:r>
              <a:rPr b="0" lang="x-none" sz="2000" spc="-1" strike="noStrike">
                <a:solidFill>
                  <a:srgbClr val="ffffff"/>
                </a:solidFill>
                <a:latin typeface="Verdana"/>
                <a:ea typeface="DejaVu Sans"/>
              </a:rPr>
              <a:t>Regulamento</a:t>
            </a:r>
            <a:r>
              <a:rPr b="0" lang="x-none" sz="2000" spc="151" strike="noStrike">
                <a:solidFill>
                  <a:srgbClr val="ffffff"/>
                </a:solidFill>
                <a:latin typeface="Verdana"/>
                <a:ea typeface="DejaVu Sans"/>
              </a:rPr>
              <a:t>  </a:t>
            </a:r>
            <a:r>
              <a:rPr b="0" lang="x-none" sz="2000" spc="-1" strike="noStrike">
                <a:solidFill>
                  <a:srgbClr val="ffffff"/>
                </a:solidFill>
                <a:latin typeface="Verdana"/>
                <a:ea typeface="DejaVu Sans"/>
              </a:rPr>
              <a:t>(CE)</a:t>
            </a:r>
            <a:r>
              <a:rPr b="0" lang="x-none" sz="2000" spc="148" strike="noStrike">
                <a:solidFill>
                  <a:srgbClr val="ffffff"/>
                </a:solidFill>
                <a:latin typeface="Verdana"/>
                <a:ea typeface="DejaVu Sans"/>
              </a:rPr>
              <a:t>  </a:t>
            </a:r>
            <a:r>
              <a:rPr b="0" lang="x-none" sz="2000" spc="-1" strike="noStrike">
                <a:solidFill>
                  <a:srgbClr val="ffffff"/>
                </a:solidFill>
                <a:latin typeface="Verdana"/>
                <a:ea typeface="DejaVu Sans"/>
              </a:rPr>
              <a:t>178/2002</a:t>
            </a:r>
            <a:endParaRPr b="0" lang="af-NA" sz="2000" spc="-1" strike="noStrike">
              <a:latin typeface="Arial"/>
            </a:endParaRPr>
          </a:p>
          <a:p>
            <a:pPr>
              <a:lnSpc>
                <a:spcPct val="100000"/>
              </a:lnSpc>
              <a:buNone/>
            </a:pPr>
            <a:endParaRPr b="0" lang="af-NA" sz="2000" spc="-1" strike="noStrike">
              <a:latin typeface="Arial"/>
            </a:endParaRPr>
          </a:p>
          <a:p>
            <a:pPr>
              <a:lnSpc>
                <a:spcPct val="100000"/>
              </a:lnSpc>
              <a:buNone/>
            </a:pPr>
            <a:r>
              <a:rPr b="0" lang="es-ES" sz="1800" spc="-1" strike="noStrike">
                <a:solidFill>
                  <a:srgbClr val="ffffff"/>
                </a:solidFill>
                <a:latin typeface="Verdana"/>
                <a:ea typeface="DejaVu Sans"/>
              </a:rPr>
              <a:t>O explotador de empresa alimentaria responsable das actividades de venda  polo miudo ou distribución que non afecten ao envasado, ao etiquetado, á inocuidad e ou  á integridade do alimento procederá, dentro dos límites das actividades que leve a cabo, á retirada dos produtos que non se axusten aos requisitos de seguridade e contribuirá á inocuidade dese alimento comunicando a información pertinente para a súa trazabilidade e cooperando nas medidas que adopten os productores, os transformadores, os fabricantes ou as autoridades competentes.</a:t>
            </a: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endParaRPr b="0" lang="af-NA" sz="1800" spc="-1" strike="noStrike">
              <a:latin typeface="Arial"/>
            </a:endParaRPr>
          </a:p>
          <a:p>
            <a:pPr>
              <a:lnSpc>
                <a:spcPct val="100000"/>
              </a:lnSpc>
              <a:buNone/>
            </a:pPr>
            <a:r>
              <a:rPr b="0" lang="es-ES" sz="1800" spc="-1" strike="noStrike">
                <a:solidFill>
                  <a:srgbClr val="ffffff"/>
                </a:solidFill>
                <a:latin typeface="Verdana"/>
                <a:ea typeface="DejaVu Sans"/>
              </a:rPr>
              <a:t>Artigo 20</a:t>
            </a:r>
            <a:r>
              <a:rPr b="0" lang="x-none" sz="1800" spc="-1" strike="noStrike">
                <a:solidFill>
                  <a:srgbClr val="ffffff"/>
                </a:solidFill>
                <a:latin typeface="Verdana"/>
                <a:ea typeface="DejaVu Sans"/>
              </a:rPr>
              <a:t> Regulamento</a:t>
            </a:r>
            <a:r>
              <a:rPr b="0" lang="x-none" sz="1800" spc="151" strike="noStrike">
                <a:solidFill>
                  <a:srgbClr val="ffffff"/>
                </a:solidFill>
                <a:latin typeface="Verdana"/>
                <a:ea typeface="DejaVu Sans"/>
              </a:rPr>
              <a:t>  </a:t>
            </a:r>
            <a:r>
              <a:rPr b="0" lang="x-none" sz="1800" spc="-1" strike="noStrike">
                <a:solidFill>
                  <a:srgbClr val="ffffff"/>
                </a:solidFill>
                <a:latin typeface="Verdana"/>
                <a:ea typeface="DejaVu Sans"/>
              </a:rPr>
              <a:t>(CE)</a:t>
            </a:r>
            <a:r>
              <a:rPr b="0" lang="x-none" sz="1800" spc="148" strike="noStrike">
                <a:solidFill>
                  <a:srgbClr val="ffffff"/>
                </a:solidFill>
                <a:latin typeface="Verdana"/>
                <a:ea typeface="DejaVu Sans"/>
              </a:rPr>
              <a:t>  </a:t>
            </a:r>
            <a:r>
              <a:rPr b="0" lang="x-none" sz="1800" spc="-1" strike="noStrike">
                <a:solidFill>
                  <a:srgbClr val="ffffff"/>
                </a:solidFill>
                <a:latin typeface="Verdana"/>
                <a:ea typeface="DejaVu Sans"/>
              </a:rPr>
              <a:t>178/2002</a:t>
            </a:r>
            <a:r>
              <a:rPr b="0" lang="es-ES" sz="1800" spc="-1" strike="noStrike">
                <a:solidFill>
                  <a:srgbClr val="ffffff"/>
                </a:solidFill>
                <a:latin typeface="Verdana"/>
                <a:ea typeface="DejaVu Sans"/>
              </a:rPr>
              <a:t> ( id. para pensos )</a:t>
            </a:r>
            <a:endParaRPr b="0" lang="af-NA"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ccc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ccc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ccc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528</TotalTime>
  <Application>LibreOffice/7.2.6.2$Windows_X86_64 LibreOffice_project/b0ec3a565991f7569a5a7f5d24fed7f52653d754</Application>
  <AppVersion>15.0000</AppVersion>
  <Words>3835</Words>
  <Paragraphs>327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2024-03-15T12:51:59Z</dcterms:created>
  <dc:creator>González Rodríguez, Rafael</dc:creator>
  <dc:description/>
  <dc:language>es-ES</dc:language>
  <cp:lastModifiedBy/>
  <cp:lastPrinted>2024-05-24T14:15:09Z</cp:lastPrinted>
  <dcterms:modified xsi:type="dcterms:W3CDTF">2024-05-24T14:36:58Z</dcterms:modified>
  <cp:revision>59</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2017-05-03T00:00:00Z</vt:filetime>
  </property>
  <property fmtid="{D5CDD505-2E9C-101B-9397-08002B2CF9AE}" pid="3" name="Creator">
    <vt:lpwstr>Microsoft® PowerPoint® 2010</vt:lpwstr>
  </property>
  <property fmtid="{D5CDD505-2E9C-101B-9397-08002B2CF9AE}" pid="4" name="LastSaved">
    <vt:filetime>2024-03-15T00:00:00Z</vt:filetime>
  </property>
  <property fmtid="{D5CDD505-2E9C-101B-9397-08002B2CF9AE}" pid="5" name="PresentationFormat">
    <vt:lpwstr>Presentación en pantalla (4:3)</vt:lpwstr>
  </property>
  <property fmtid="{D5CDD505-2E9C-101B-9397-08002B2CF9AE}" pid="6" name="Producer">
    <vt:lpwstr>Microsoft® PowerPoint® 2010</vt:lpwstr>
  </property>
  <property fmtid="{D5CDD505-2E9C-101B-9397-08002B2CF9AE}" pid="7" name="Slides">
    <vt:i4>46</vt:i4>
  </property>
</Properties>
</file>