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1006" r:id="rId2"/>
    <p:sldId id="257" r:id="rId3"/>
    <p:sldId id="258" r:id="rId4"/>
    <p:sldId id="1052" r:id="rId5"/>
    <p:sldId id="993" r:id="rId6"/>
    <p:sldId id="996" r:id="rId7"/>
    <p:sldId id="1002" r:id="rId8"/>
    <p:sldId id="1003" r:id="rId9"/>
    <p:sldId id="1034" r:id="rId10"/>
    <p:sldId id="1009" r:id="rId11"/>
    <p:sldId id="1007" r:id="rId12"/>
    <p:sldId id="1008" r:id="rId13"/>
    <p:sldId id="1031" r:id="rId14"/>
    <p:sldId id="1037" r:id="rId15"/>
    <p:sldId id="1032" r:id="rId16"/>
    <p:sldId id="315" r:id="rId17"/>
    <p:sldId id="1036" r:id="rId18"/>
    <p:sldId id="1011" r:id="rId19"/>
    <p:sldId id="1039" r:id="rId20"/>
    <p:sldId id="1040" r:id="rId21"/>
    <p:sldId id="1041" r:id="rId22"/>
    <p:sldId id="1053" r:id="rId23"/>
    <p:sldId id="1054" r:id="rId24"/>
    <p:sldId id="1043" r:id="rId25"/>
    <p:sldId id="1042" r:id="rId26"/>
    <p:sldId id="1055" r:id="rId27"/>
    <p:sldId id="1045" r:id="rId28"/>
    <p:sldId id="1046" r:id="rId29"/>
    <p:sldId id="1033" r:id="rId30"/>
    <p:sldId id="1047" r:id="rId31"/>
    <p:sldId id="1038" r:id="rId32"/>
    <p:sldId id="1012" r:id="rId33"/>
    <p:sldId id="1050" r:id="rId34"/>
    <p:sldId id="1051" r:id="rId35"/>
    <p:sldId id="1044" r:id="rId36"/>
    <p:sldId id="1049" r:id="rId3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6699FF"/>
    <a:srgbClr val="92D050"/>
    <a:srgbClr val="FFCCFF"/>
    <a:srgbClr val="FFCCCC"/>
    <a:srgbClr val="FF99CC"/>
    <a:srgbClr val="00FF00"/>
    <a:srgbClr val="00FFFF"/>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83" autoAdjust="0"/>
    <p:restoredTop sz="82584" autoAdjust="0"/>
  </p:normalViewPr>
  <p:slideViewPr>
    <p:cSldViewPr snapToGrid="0">
      <p:cViewPr varScale="1">
        <p:scale>
          <a:sx n="95" d="100"/>
          <a:sy n="95" d="100"/>
        </p:scale>
        <p:origin x="5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ETO LAGO ALBERTO" userId="c0134a7d-6b8c-4284-80a9-99507dc0d6e9" providerId="ADAL" clId="{698EEBF0-6FA0-45D6-9D05-AE809BF103C1}"/>
    <pc:docChg chg="modSld">
      <pc:chgData name="PRIETO LAGO ALBERTO" userId="c0134a7d-6b8c-4284-80a9-99507dc0d6e9" providerId="ADAL" clId="{698EEBF0-6FA0-45D6-9D05-AE809BF103C1}" dt="2023-02-22T17:17:58.813" v="3" actId="1037"/>
      <pc:docMkLst>
        <pc:docMk/>
      </pc:docMkLst>
      <pc:sldChg chg="modSp mod">
        <pc:chgData name="PRIETO LAGO ALBERTO" userId="c0134a7d-6b8c-4284-80a9-99507dc0d6e9" providerId="ADAL" clId="{698EEBF0-6FA0-45D6-9D05-AE809BF103C1}" dt="2023-02-22T17:17:58.813" v="3" actId="1037"/>
        <pc:sldMkLst>
          <pc:docMk/>
          <pc:sldMk cId="824915005" sldId="1006"/>
        </pc:sldMkLst>
        <pc:cxnChg chg="mod">
          <ac:chgData name="PRIETO LAGO ALBERTO" userId="c0134a7d-6b8c-4284-80a9-99507dc0d6e9" providerId="ADAL" clId="{698EEBF0-6FA0-45D6-9D05-AE809BF103C1}" dt="2023-02-22T17:17:58.813" v="3" actId="1037"/>
          <ac:cxnSpMkLst>
            <pc:docMk/>
            <pc:sldMk cId="824915005" sldId="1006"/>
            <ac:cxnSpMk id="30" creationId="{CABAFF58-B473-448F-87C3-6FFDF4FDE8A1}"/>
          </ac:cxnSpMkLst>
        </pc:cxnChg>
      </pc:sldChg>
    </pc:docChg>
  </pc:docChgLst>
  <pc:docChgLst>
    <pc:chgData name="PRIETO LAGO ALBERTO" userId="c0134a7d-6b8c-4284-80a9-99507dc0d6e9" providerId="ADAL" clId="{E202B663-550A-479A-9747-F972EF852090}"/>
    <pc:docChg chg="undo custSel addSld delSld modSld sldOrd">
      <pc:chgData name="PRIETO LAGO ALBERTO" userId="c0134a7d-6b8c-4284-80a9-99507dc0d6e9" providerId="ADAL" clId="{E202B663-550A-479A-9747-F972EF852090}" dt="2023-05-18T16:26:18.498" v="3958" actId="5793"/>
      <pc:docMkLst>
        <pc:docMk/>
      </pc:docMkLst>
      <pc:sldChg chg="modTransition modAnim">
        <pc:chgData name="PRIETO LAGO ALBERTO" userId="c0134a7d-6b8c-4284-80a9-99507dc0d6e9" providerId="ADAL" clId="{E202B663-550A-479A-9747-F972EF852090}" dt="2023-05-17T10:42:55.379" v="2994"/>
        <pc:sldMkLst>
          <pc:docMk/>
          <pc:sldMk cId="3436291993" sldId="257"/>
        </pc:sldMkLst>
      </pc:sldChg>
      <pc:sldChg chg="modSp mod modTransition">
        <pc:chgData name="PRIETO LAGO ALBERTO" userId="c0134a7d-6b8c-4284-80a9-99507dc0d6e9" providerId="ADAL" clId="{E202B663-550A-479A-9747-F972EF852090}" dt="2023-05-17T10:33:32.230" v="2873"/>
        <pc:sldMkLst>
          <pc:docMk/>
          <pc:sldMk cId="641016377" sldId="258"/>
        </pc:sldMkLst>
        <pc:picChg chg="mod">
          <ac:chgData name="PRIETO LAGO ALBERTO" userId="c0134a7d-6b8c-4284-80a9-99507dc0d6e9" providerId="ADAL" clId="{E202B663-550A-479A-9747-F972EF852090}" dt="2023-05-17T10:25:56.884" v="2716" actId="1076"/>
          <ac:picMkLst>
            <pc:docMk/>
            <pc:sldMk cId="641016377" sldId="258"/>
            <ac:picMk id="9" creationId="{6C37F51F-4FCA-4071-ABDD-8DD1E83F0807}"/>
          </ac:picMkLst>
        </pc:picChg>
        <pc:picChg chg="mod">
          <ac:chgData name="PRIETO LAGO ALBERTO" userId="c0134a7d-6b8c-4284-80a9-99507dc0d6e9" providerId="ADAL" clId="{E202B663-550A-479A-9747-F972EF852090}" dt="2023-05-17T10:25:45.917" v="2714" actId="1076"/>
          <ac:picMkLst>
            <pc:docMk/>
            <pc:sldMk cId="641016377" sldId="258"/>
            <ac:picMk id="11" creationId="{578A19D3-24B1-4192-A028-D4FCDBE212C5}"/>
          </ac:picMkLst>
        </pc:picChg>
      </pc:sldChg>
      <pc:sldChg chg="modSp mod modTransition modAnim modNotesTx">
        <pc:chgData name="PRIETO LAGO ALBERTO" userId="c0134a7d-6b8c-4284-80a9-99507dc0d6e9" providerId="ADAL" clId="{E202B663-550A-479A-9747-F972EF852090}" dt="2023-05-17T11:06:26.327" v="3107" actId="1076"/>
        <pc:sldMkLst>
          <pc:docMk/>
          <pc:sldMk cId="3919794615" sldId="315"/>
        </pc:sldMkLst>
        <pc:spChg chg="mod">
          <ac:chgData name="PRIETO LAGO ALBERTO" userId="c0134a7d-6b8c-4284-80a9-99507dc0d6e9" providerId="ADAL" clId="{E202B663-550A-479A-9747-F972EF852090}" dt="2023-05-17T11:06:16.155" v="3106" actId="207"/>
          <ac:spMkLst>
            <pc:docMk/>
            <pc:sldMk cId="3919794615" sldId="315"/>
            <ac:spMk id="3" creationId="{1116B76B-5782-21CB-F05C-059BD76F04BD}"/>
          </ac:spMkLst>
        </pc:spChg>
        <pc:spChg chg="mod">
          <ac:chgData name="PRIETO LAGO ALBERTO" userId="c0134a7d-6b8c-4284-80a9-99507dc0d6e9" providerId="ADAL" clId="{E202B663-550A-479A-9747-F972EF852090}" dt="2023-05-17T11:06:26.327" v="3107" actId="1076"/>
          <ac:spMkLst>
            <pc:docMk/>
            <pc:sldMk cId="3919794615" sldId="315"/>
            <ac:spMk id="10" creationId="{682E35C2-735D-38FB-EA27-5BD0E8DF0C34}"/>
          </ac:spMkLst>
        </pc:spChg>
      </pc:sldChg>
      <pc:sldChg chg="modSp modTransition modAnim modNotesTx">
        <pc:chgData name="PRIETO LAGO ALBERTO" userId="c0134a7d-6b8c-4284-80a9-99507dc0d6e9" providerId="ADAL" clId="{E202B663-550A-479A-9747-F972EF852090}" dt="2023-05-18T10:50:34.887" v="3195"/>
        <pc:sldMkLst>
          <pc:docMk/>
          <pc:sldMk cId="780510348" sldId="993"/>
        </pc:sldMkLst>
        <pc:spChg chg="mod">
          <ac:chgData name="PRIETO LAGO ALBERTO" userId="c0134a7d-6b8c-4284-80a9-99507dc0d6e9" providerId="ADAL" clId="{E202B663-550A-479A-9747-F972EF852090}" dt="2023-05-18T10:50:15.679" v="3194" actId="113"/>
          <ac:spMkLst>
            <pc:docMk/>
            <pc:sldMk cId="780510348" sldId="993"/>
            <ac:spMk id="13" creationId="{732AA4E9-920F-4E8F-B721-DC61862F4FE6}"/>
          </ac:spMkLst>
        </pc:spChg>
      </pc:sldChg>
      <pc:sldChg chg="modSp mod modTransition modNotesTx">
        <pc:chgData name="PRIETO LAGO ALBERTO" userId="c0134a7d-6b8c-4284-80a9-99507dc0d6e9" providerId="ADAL" clId="{E202B663-550A-479A-9747-F972EF852090}" dt="2023-05-18T10:28:04.878" v="3190" actId="1076"/>
        <pc:sldMkLst>
          <pc:docMk/>
          <pc:sldMk cId="861829131" sldId="996"/>
        </pc:sldMkLst>
        <pc:spChg chg="mod">
          <ac:chgData name="PRIETO LAGO ALBERTO" userId="c0134a7d-6b8c-4284-80a9-99507dc0d6e9" providerId="ADAL" clId="{E202B663-550A-479A-9747-F972EF852090}" dt="2023-05-17T10:47:46.803" v="3005" actId="6549"/>
          <ac:spMkLst>
            <pc:docMk/>
            <pc:sldMk cId="861829131" sldId="996"/>
            <ac:spMk id="5" creationId="{50D647F0-EC82-4EA8-AFB1-221E760CEC4A}"/>
          </ac:spMkLst>
        </pc:spChg>
        <pc:picChg chg="mod">
          <ac:chgData name="PRIETO LAGO ALBERTO" userId="c0134a7d-6b8c-4284-80a9-99507dc0d6e9" providerId="ADAL" clId="{E202B663-550A-479A-9747-F972EF852090}" dt="2023-05-18T10:27:55.427" v="3189" actId="1076"/>
          <ac:picMkLst>
            <pc:docMk/>
            <pc:sldMk cId="861829131" sldId="996"/>
            <ac:picMk id="3" creationId="{344444A2-9DFE-926D-A7F6-F97924B04A68}"/>
          </ac:picMkLst>
        </pc:picChg>
        <pc:picChg chg="mod">
          <ac:chgData name="PRIETO LAGO ALBERTO" userId="c0134a7d-6b8c-4284-80a9-99507dc0d6e9" providerId="ADAL" clId="{E202B663-550A-479A-9747-F972EF852090}" dt="2023-05-18T10:28:04.878" v="3190" actId="1076"/>
          <ac:picMkLst>
            <pc:docMk/>
            <pc:sldMk cId="861829131" sldId="996"/>
            <ac:picMk id="19" creationId="{547ADF2C-2EF7-496F-9DEA-454C0B9A23C6}"/>
          </ac:picMkLst>
        </pc:picChg>
      </pc:sldChg>
      <pc:sldChg chg="modSp mod modTransition modNotesTx">
        <pc:chgData name="PRIETO LAGO ALBERTO" userId="c0134a7d-6b8c-4284-80a9-99507dc0d6e9" providerId="ADAL" clId="{E202B663-550A-479A-9747-F972EF852090}" dt="2023-05-18T15:34:15.700" v="3259" actId="1035"/>
        <pc:sldMkLst>
          <pc:docMk/>
          <pc:sldMk cId="4179048733" sldId="1002"/>
        </pc:sldMkLst>
        <pc:spChg chg="mod">
          <ac:chgData name="PRIETO LAGO ALBERTO" userId="c0134a7d-6b8c-4284-80a9-99507dc0d6e9" providerId="ADAL" clId="{E202B663-550A-479A-9747-F972EF852090}" dt="2023-05-18T15:34:15.700" v="3259" actId="1035"/>
          <ac:spMkLst>
            <pc:docMk/>
            <pc:sldMk cId="4179048733" sldId="1002"/>
            <ac:spMk id="8" creationId="{C099BB2D-05A8-4854-8DF9-6CAE62E08B2E}"/>
          </ac:spMkLst>
        </pc:spChg>
      </pc:sldChg>
      <pc:sldChg chg="modTransition modNotesTx">
        <pc:chgData name="PRIETO LAGO ALBERTO" userId="c0134a7d-6b8c-4284-80a9-99507dc0d6e9" providerId="ADAL" clId="{E202B663-550A-479A-9747-F972EF852090}" dt="2023-05-17T10:49:46.445" v="3006" actId="6549"/>
        <pc:sldMkLst>
          <pc:docMk/>
          <pc:sldMk cId="310923401" sldId="1003"/>
        </pc:sldMkLst>
      </pc:sldChg>
      <pc:sldChg chg="modSp mod modTransition">
        <pc:chgData name="PRIETO LAGO ALBERTO" userId="c0134a7d-6b8c-4284-80a9-99507dc0d6e9" providerId="ADAL" clId="{E202B663-550A-479A-9747-F972EF852090}" dt="2023-05-18T10:27:12.560" v="3182" actId="114"/>
        <pc:sldMkLst>
          <pc:docMk/>
          <pc:sldMk cId="824915005" sldId="1006"/>
        </pc:sldMkLst>
        <pc:spChg chg="mod">
          <ac:chgData name="PRIETO LAGO ALBERTO" userId="c0134a7d-6b8c-4284-80a9-99507dc0d6e9" providerId="ADAL" clId="{E202B663-550A-479A-9747-F972EF852090}" dt="2023-05-18T10:27:12.560" v="3182" actId="114"/>
          <ac:spMkLst>
            <pc:docMk/>
            <pc:sldMk cId="824915005" sldId="1006"/>
            <ac:spMk id="7" creationId="{2931436C-AE35-F0EF-A030-79CAD4F1BFA5}"/>
          </ac:spMkLst>
        </pc:spChg>
      </pc:sldChg>
      <pc:sldChg chg="modTransition modNotesTx">
        <pc:chgData name="PRIETO LAGO ALBERTO" userId="c0134a7d-6b8c-4284-80a9-99507dc0d6e9" providerId="ADAL" clId="{E202B663-550A-479A-9747-F972EF852090}" dt="2023-05-17T10:51:53.804" v="3012" actId="6549"/>
        <pc:sldMkLst>
          <pc:docMk/>
          <pc:sldMk cId="796558699" sldId="1007"/>
        </pc:sldMkLst>
      </pc:sldChg>
      <pc:sldChg chg="modSp mod modTransition modNotesTx">
        <pc:chgData name="PRIETO LAGO ALBERTO" userId="c0134a7d-6b8c-4284-80a9-99507dc0d6e9" providerId="ADAL" clId="{E202B663-550A-479A-9747-F972EF852090}" dt="2023-05-17T11:00:38.435" v="3037" actId="113"/>
        <pc:sldMkLst>
          <pc:docMk/>
          <pc:sldMk cId="2710978445" sldId="1008"/>
        </pc:sldMkLst>
        <pc:spChg chg="mod">
          <ac:chgData name="PRIETO LAGO ALBERTO" userId="c0134a7d-6b8c-4284-80a9-99507dc0d6e9" providerId="ADAL" clId="{E202B663-550A-479A-9747-F972EF852090}" dt="2023-05-17T11:00:38.435" v="3037" actId="113"/>
          <ac:spMkLst>
            <pc:docMk/>
            <pc:sldMk cId="2710978445" sldId="1008"/>
            <ac:spMk id="17" creationId="{6CD1E151-AEBA-4EA9-A443-32F0D43E48AD}"/>
          </ac:spMkLst>
        </pc:spChg>
      </pc:sldChg>
      <pc:sldChg chg="modTransition modNotesTx">
        <pc:chgData name="PRIETO LAGO ALBERTO" userId="c0134a7d-6b8c-4284-80a9-99507dc0d6e9" providerId="ADAL" clId="{E202B663-550A-479A-9747-F972EF852090}" dt="2023-05-17T10:51:50.028" v="3011" actId="6549"/>
        <pc:sldMkLst>
          <pc:docMk/>
          <pc:sldMk cId="684553150" sldId="1009"/>
        </pc:sldMkLst>
      </pc:sldChg>
      <pc:sldChg chg="modSp modTransition modNotesTx">
        <pc:chgData name="PRIETO LAGO ALBERTO" userId="c0134a7d-6b8c-4284-80a9-99507dc0d6e9" providerId="ADAL" clId="{E202B663-550A-479A-9747-F972EF852090}" dt="2023-05-18T15:30:13.474" v="3207"/>
        <pc:sldMkLst>
          <pc:docMk/>
          <pc:sldMk cId="1214739175" sldId="1011"/>
        </pc:sldMkLst>
        <pc:spChg chg="mod">
          <ac:chgData name="PRIETO LAGO ALBERTO" userId="c0134a7d-6b8c-4284-80a9-99507dc0d6e9" providerId="ADAL" clId="{E202B663-550A-479A-9747-F972EF852090}" dt="2023-05-18T14:18:51.869" v="3205" actId="20577"/>
          <ac:spMkLst>
            <pc:docMk/>
            <pc:sldMk cId="1214739175" sldId="1011"/>
            <ac:spMk id="6" creationId="{84489515-C0D8-474A-AC2D-34AFDBE5E95E}"/>
          </ac:spMkLst>
        </pc:spChg>
        <pc:spChg chg="mod">
          <ac:chgData name="PRIETO LAGO ALBERTO" userId="c0134a7d-6b8c-4284-80a9-99507dc0d6e9" providerId="ADAL" clId="{E202B663-550A-479A-9747-F972EF852090}" dt="2023-05-18T15:30:13.474" v="3207"/>
          <ac:spMkLst>
            <pc:docMk/>
            <pc:sldMk cId="1214739175" sldId="1011"/>
            <ac:spMk id="18" creationId="{A2F02205-DE79-4C3E-B4EC-E8CF9C88A5B7}"/>
          </ac:spMkLst>
        </pc:spChg>
      </pc:sldChg>
      <pc:sldChg chg="addSp delSp modSp mod modTransition modAnim modNotesTx">
        <pc:chgData name="PRIETO LAGO ALBERTO" userId="c0134a7d-6b8c-4284-80a9-99507dc0d6e9" providerId="ADAL" clId="{E202B663-550A-479A-9747-F972EF852090}" dt="2023-05-18T16:12:55.804" v="3912" actId="1076"/>
        <pc:sldMkLst>
          <pc:docMk/>
          <pc:sldMk cId="2749376522" sldId="1012"/>
        </pc:sldMkLst>
        <pc:spChg chg="add mod ord">
          <ac:chgData name="PRIETO LAGO ALBERTO" userId="c0134a7d-6b8c-4284-80a9-99507dc0d6e9" providerId="ADAL" clId="{E202B663-550A-479A-9747-F972EF852090}" dt="2023-05-18T16:12:55.804" v="3912" actId="1076"/>
          <ac:spMkLst>
            <pc:docMk/>
            <pc:sldMk cId="2749376522" sldId="1012"/>
            <ac:spMk id="2" creationId="{4D656957-E277-06BA-BBA0-5090E93340C1}"/>
          </ac:spMkLst>
        </pc:spChg>
        <pc:spChg chg="mod">
          <ac:chgData name="PRIETO LAGO ALBERTO" userId="c0134a7d-6b8c-4284-80a9-99507dc0d6e9" providerId="ADAL" clId="{E202B663-550A-479A-9747-F972EF852090}" dt="2023-05-17T08:54:32.863" v="722" actId="20577"/>
          <ac:spMkLst>
            <pc:docMk/>
            <pc:sldMk cId="2749376522" sldId="1012"/>
            <ac:spMk id="5" creationId="{50D647F0-EC82-4EA8-AFB1-221E760CEC4A}"/>
          </ac:spMkLst>
        </pc:spChg>
        <pc:spChg chg="del">
          <ac:chgData name="PRIETO LAGO ALBERTO" userId="c0134a7d-6b8c-4284-80a9-99507dc0d6e9" providerId="ADAL" clId="{E202B663-550A-479A-9747-F972EF852090}" dt="2023-05-17T08:54:22.957" v="709" actId="478"/>
          <ac:spMkLst>
            <pc:docMk/>
            <pc:sldMk cId="2749376522" sldId="1012"/>
            <ac:spMk id="6" creationId="{84489515-C0D8-474A-AC2D-34AFDBE5E95E}"/>
          </ac:spMkLst>
        </pc:spChg>
        <pc:spChg chg="del mod">
          <ac:chgData name="PRIETO LAGO ALBERTO" userId="c0134a7d-6b8c-4284-80a9-99507dc0d6e9" providerId="ADAL" clId="{E202B663-550A-479A-9747-F972EF852090}" dt="2023-05-17T08:55:40.239" v="728" actId="478"/>
          <ac:spMkLst>
            <pc:docMk/>
            <pc:sldMk cId="2749376522" sldId="1012"/>
            <ac:spMk id="9" creationId="{BFF64568-0209-4FC6-9544-266B23BB42D7}"/>
          </ac:spMkLst>
        </pc:spChg>
        <pc:spChg chg="del">
          <ac:chgData name="PRIETO LAGO ALBERTO" userId="c0134a7d-6b8c-4284-80a9-99507dc0d6e9" providerId="ADAL" clId="{E202B663-550A-479A-9747-F972EF852090}" dt="2023-05-17T08:54:44.797" v="725" actId="478"/>
          <ac:spMkLst>
            <pc:docMk/>
            <pc:sldMk cId="2749376522" sldId="1012"/>
            <ac:spMk id="11" creationId="{7777E718-63A5-4357-B86D-6925D8F65303}"/>
          </ac:spMkLst>
        </pc:spChg>
        <pc:spChg chg="del">
          <ac:chgData name="PRIETO LAGO ALBERTO" userId="c0134a7d-6b8c-4284-80a9-99507dc0d6e9" providerId="ADAL" clId="{E202B663-550A-479A-9747-F972EF852090}" dt="2023-05-17T08:54:44.797" v="725" actId="478"/>
          <ac:spMkLst>
            <pc:docMk/>
            <pc:sldMk cId="2749376522" sldId="1012"/>
            <ac:spMk id="14" creationId="{651EEAA4-426D-4684-9A47-96F15BA0D3F1}"/>
          </ac:spMkLst>
        </pc:spChg>
        <pc:spChg chg="del">
          <ac:chgData name="PRIETO LAGO ALBERTO" userId="c0134a7d-6b8c-4284-80a9-99507dc0d6e9" providerId="ADAL" clId="{E202B663-550A-479A-9747-F972EF852090}" dt="2023-05-17T08:54:36.711" v="723" actId="478"/>
          <ac:spMkLst>
            <pc:docMk/>
            <pc:sldMk cId="2749376522" sldId="1012"/>
            <ac:spMk id="19" creationId="{47CEEFFE-26AA-42D3-AA0F-8387AA8BD4EB}"/>
          </ac:spMkLst>
        </pc:spChg>
        <pc:spChg chg="del">
          <ac:chgData name="PRIETO LAGO ALBERTO" userId="c0134a7d-6b8c-4284-80a9-99507dc0d6e9" providerId="ADAL" clId="{E202B663-550A-479A-9747-F972EF852090}" dt="2023-05-17T08:54:44.797" v="725" actId="478"/>
          <ac:spMkLst>
            <pc:docMk/>
            <pc:sldMk cId="2749376522" sldId="1012"/>
            <ac:spMk id="21" creationId="{4A375DB1-8FF5-4FDC-84CD-EDCC6D5EE36C}"/>
          </ac:spMkLst>
        </pc:spChg>
        <pc:spChg chg="del">
          <ac:chgData name="PRIETO LAGO ALBERTO" userId="c0134a7d-6b8c-4284-80a9-99507dc0d6e9" providerId="ADAL" clId="{E202B663-550A-479A-9747-F972EF852090}" dt="2023-05-17T08:54:39.195" v="724" actId="478"/>
          <ac:spMkLst>
            <pc:docMk/>
            <pc:sldMk cId="2749376522" sldId="1012"/>
            <ac:spMk id="22" creationId="{4EB9C275-867A-4054-A979-DD36F732356A}"/>
          </ac:spMkLst>
        </pc:spChg>
        <pc:picChg chg="del">
          <ac:chgData name="PRIETO LAGO ALBERTO" userId="c0134a7d-6b8c-4284-80a9-99507dc0d6e9" providerId="ADAL" clId="{E202B663-550A-479A-9747-F972EF852090}" dt="2023-05-17T08:54:44.797" v="725" actId="478"/>
          <ac:picMkLst>
            <pc:docMk/>
            <pc:sldMk cId="2749376522" sldId="1012"/>
            <ac:picMk id="7" creationId="{DCCD9CDA-378C-4632-8852-239FA5052734}"/>
          </ac:picMkLst>
        </pc:picChg>
        <pc:picChg chg="mod ord">
          <ac:chgData name="PRIETO LAGO ALBERTO" userId="c0134a7d-6b8c-4284-80a9-99507dc0d6e9" providerId="ADAL" clId="{E202B663-550A-479A-9747-F972EF852090}" dt="2023-05-18T16:12:53.482" v="3911" actId="166"/>
          <ac:picMkLst>
            <pc:docMk/>
            <pc:sldMk cId="2749376522" sldId="1012"/>
            <ac:picMk id="10" creationId="{D6880959-8BE8-468F-AC8F-DA1D20CFAC04}"/>
          </ac:picMkLst>
        </pc:picChg>
        <pc:picChg chg="del">
          <ac:chgData name="PRIETO LAGO ALBERTO" userId="c0134a7d-6b8c-4284-80a9-99507dc0d6e9" providerId="ADAL" clId="{E202B663-550A-479A-9747-F972EF852090}" dt="2023-05-17T08:54:44.797" v="725" actId="478"/>
          <ac:picMkLst>
            <pc:docMk/>
            <pc:sldMk cId="2749376522" sldId="1012"/>
            <ac:picMk id="23" creationId="{578C9B7A-5173-45E5-A2F1-934B97A99919}"/>
          </ac:picMkLst>
        </pc:picChg>
        <pc:picChg chg="mod">
          <ac:chgData name="PRIETO LAGO ALBERTO" userId="c0134a7d-6b8c-4284-80a9-99507dc0d6e9" providerId="ADAL" clId="{E202B663-550A-479A-9747-F972EF852090}" dt="2023-05-17T09:00:28.992" v="862" actId="167"/>
          <ac:picMkLst>
            <pc:docMk/>
            <pc:sldMk cId="2749376522" sldId="1012"/>
            <ac:picMk id="4098" creationId="{B02CCB43-32BC-4FEF-966A-AC767B8D29EA}"/>
          </ac:picMkLst>
        </pc:picChg>
      </pc:sldChg>
      <pc:sldChg chg="del modTransition">
        <pc:chgData name="PRIETO LAGO ALBERTO" userId="c0134a7d-6b8c-4284-80a9-99507dc0d6e9" providerId="ADAL" clId="{E202B663-550A-479A-9747-F972EF852090}" dt="2023-05-17T10:56:43.150" v="3030" actId="2696"/>
        <pc:sldMkLst>
          <pc:docMk/>
          <pc:sldMk cId="1927282777" sldId="1024"/>
        </pc:sldMkLst>
      </pc:sldChg>
      <pc:sldChg chg="modTransition modAnim modNotesTx">
        <pc:chgData name="PRIETO LAGO ALBERTO" userId="c0134a7d-6b8c-4284-80a9-99507dc0d6e9" providerId="ADAL" clId="{E202B663-550A-479A-9747-F972EF852090}" dt="2023-05-17T11:02:10.114" v="3039"/>
        <pc:sldMkLst>
          <pc:docMk/>
          <pc:sldMk cId="2726788956" sldId="1031"/>
        </pc:sldMkLst>
      </pc:sldChg>
      <pc:sldChg chg="modSp mod modTransition modAnim modNotesTx">
        <pc:chgData name="PRIETO LAGO ALBERTO" userId="c0134a7d-6b8c-4284-80a9-99507dc0d6e9" providerId="ADAL" clId="{E202B663-550A-479A-9747-F972EF852090}" dt="2023-05-18T11:30:05.076" v="3202"/>
        <pc:sldMkLst>
          <pc:docMk/>
          <pc:sldMk cId="1855579393" sldId="1032"/>
        </pc:sldMkLst>
        <pc:spChg chg="mod">
          <ac:chgData name="PRIETO LAGO ALBERTO" userId="c0134a7d-6b8c-4284-80a9-99507dc0d6e9" providerId="ADAL" clId="{E202B663-550A-479A-9747-F972EF852090}" dt="2023-05-18T11:29:03.382" v="3201" actId="255"/>
          <ac:spMkLst>
            <pc:docMk/>
            <pc:sldMk cId="1855579393" sldId="1032"/>
            <ac:spMk id="17" creationId="{6CD1E151-AEBA-4EA9-A443-32F0D43E48AD}"/>
          </ac:spMkLst>
        </pc:spChg>
      </pc:sldChg>
      <pc:sldChg chg="addSp delSp modSp mod modTransition modAnim modNotesTx">
        <pc:chgData name="PRIETO LAGO ALBERTO" userId="c0134a7d-6b8c-4284-80a9-99507dc0d6e9" providerId="ADAL" clId="{E202B663-550A-479A-9747-F972EF852090}" dt="2023-05-18T16:06:24.191" v="3908"/>
        <pc:sldMkLst>
          <pc:docMk/>
          <pc:sldMk cId="3807874323" sldId="1033"/>
        </pc:sldMkLst>
        <pc:spChg chg="add del mod">
          <ac:chgData name="PRIETO LAGO ALBERTO" userId="c0134a7d-6b8c-4284-80a9-99507dc0d6e9" providerId="ADAL" clId="{E202B663-550A-479A-9747-F972EF852090}" dt="2023-05-17T10:18:15.133" v="2405" actId="478"/>
          <ac:spMkLst>
            <pc:docMk/>
            <pc:sldMk cId="3807874323" sldId="1033"/>
            <ac:spMk id="2" creationId="{E2934AAA-4E07-B8C8-E55A-F4ABF01028E6}"/>
          </ac:spMkLst>
        </pc:spChg>
        <pc:spChg chg="mod">
          <ac:chgData name="PRIETO LAGO ALBERTO" userId="c0134a7d-6b8c-4284-80a9-99507dc0d6e9" providerId="ADAL" clId="{E202B663-550A-479A-9747-F972EF852090}" dt="2023-05-17T10:17:28.507" v="2400" actId="207"/>
          <ac:spMkLst>
            <pc:docMk/>
            <pc:sldMk cId="3807874323" sldId="1033"/>
            <ac:spMk id="6" creationId="{84489515-C0D8-474A-AC2D-34AFDBE5E95E}"/>
          </ac:spMkLst>
        </pc:spChg>
        <pc:spChg chg="mod">
          <ac:chgData name="PRIETO LAGO ALBERTO" userId="c0134a7d-6b8c-4284-80a9-99507dc0d6e9" providerId="ADAL" clId="{E202B663-550A-479A-9747-F972EF852090}" dt="2023-05-17T10:17:28.507" v="2400" actId="207"/>
          <ac:spMkLst>
            <pc:docMk/>
            <pc:sldMk cId="3807874323" sldId="1033"/>
            <ac:spMk id="7" creationId="{7B2122F6-4422-4625-B716-581BC276769C}"/>
          </ac:spMkLst>
        </pc:spChg>
        <pc:spChg chg="mod">
          <ac:chgData name="PRIETO LAGO ALBERTO" userId="c0134a7d-6b8c-4284-80a9-99507dc0d6e9" providerId="ADAL" clId="{E202B663-550A-479A-9747-F972EF852090}" dt="2023-05-17T10:17:01.455" v="2398" actId="207"/>
          <ac:spMkLst>
            <pc:docMk/>
            <pc:sldMk cId="3807874323" sldId="1033"/>
            <ac:spMk id="9" creationId="{BFF64568-0209-4FC6-9544-266B23BB42D7}"/>
          </ac:spMkLst>
        </pc:spChg>
        <pc:spChg chg="mod">
          <ac:chgData name="PRIETO LAGO ALBERTO" userId="c0134a7d-6b8c-4284-80a9-99507dc0d6e9" providerId="ADAL" clId="{E202B663-550A-479A-9747-F972EF852090}" dt="2023-05-17T10:17:01.455" v="2398" actId="207"/>
          <ac:spMkLst>
            <pc:docMk/>
            <pc:sldMk cId="3807874323" sldId="1033"/>
            <ac:spMk id="10" creationId="{6025F374-B83F-4187-A953-F75C37136954}"/>
          </ac:spMkLst>
        </pc:spChg>
        <pc:spChg chg="mod">
          <ac:chgData name="PRIETO LAGO ALBERTO" userId="c0134a7d-6b8c-4284-80a9-99507dc0d6e9" providerId="ADAL" clId="{E202B663-550A-479A-9747-F972EF852090}" dt="2023-05-17T10:17:28.507" v="2400" actId="207"/>
          <ac:spMkLst>
            <pc:docMk/>
            <pc:sldMk cId="3807874323" sldId="1033"/>
            <ac:spMk id="16" creationId="{E06236C1-6B5E-8E79-2558-DF2901841C55}"/>
          </ac:spMkLst>
        </pc:spChg>
        <pc:spChg chg="mod">
          <ac:chgData name="PRIETO LAGO ALBERTO" userId="c0134a7d-6b8c-4284-80a9-99507dc0d6e9" providerId="ADAL" clId="{E202B663-550A-479A-9747-F972EF852090}" dt="2023-05-17T10:19:23.200" v="2437" actId="1076"/>
          <ac:spMkLst>
            <pc:docMk/>
            <pc:sldMk cId="3807874323" sldId="1033"/>
            <ac:spMk id="17" creationId="{00876DA8-9501-3F1F-32BD-463ACF032D3E}"/>
          </ac:spMkLst>
        </pc:spChg>
      </pc:sldChg>
      <pc:sldChg chg="modSp mod modTransition modNotesTx">
        <pc:chgData name="PRIETO LAGO ALBERTO" userId="c0134a7d-6b8c-4284-80a9-99507dc0d6e9" providerId="ADAL" clId="{E202B663-550A-479A-9747-F972EF852090}" dt="2023-05-17T10:51:43.923" v="3010" actId="6549"/>
        <pc:sldMkLst>
          <pc:docMk/>
          <pc:sldMk cId="846061546" sldId="1034"/>
        </pc:sldMkLst>
        <pc:spChg chg="mod">
          <ac:chgData name="PRIETO LAGO ALBERTO" userId="c0134a7d-6b8c-4284-80a9-99507dc0d6e9" providerId="ADAL" clId="{E202B663-550A-479A-9747-F972EF852090}" dt="2023-05-17T10:43:20.624" v="2995" actId="207"/>
          <ac:spMkLst>
            <pc:docMk/>
            <pc:sldMk cId="846061546" sldId="1034"/>
            <ac:spMk id="6" creationId="{D58A3486-0D3C-48D4-A4DF-4D3764625A59}"/>
          </ac:spMkLst>
        </pc:spChg>
      </pc:sldChg>
      <pc:sldChg chg="modSp mod modTransition">
        <pc:chgData name="PRIETO LAGO ALBERTO" userId="c0134a7d-6b8c-4284-80a9-99507dc0d6e9" providerId="ADAL" clId="{E202B663-550A-479A-9747-F972EF852090}" dt="2023-05-17T10:43:32.975" v="2996" actId="207"/>
        <pc:sldMkLst>
          <pc:docMk/>
          <pc:sldMk cId="1281793849" sldId="1036"/>
        </pc:sldMkLst>
        <pc:spChg chg="mod">
          <ac:chgData name="PRIETO LAGO ALBERTO" userId="c0134a7d-6b8c-4284-80a9-99507dc0d6e9" providerId="ADAL" clId="{E202B663-550A-479A-9747-F972EF852090}" dt="2023-05-17T10:43:32.975" v="2996" actId="207"/>
          <ac:spMkLst>
            <pc:docMk/>
            <pc:sldMk cId="1281793849" sldId="1036"/>
            <ac:spMk id="6" creationId="{D58A3486-0D3C-48D4-A4DF-4D3764625A59}"/>
          </ac:spMkLst>
        </pc:spChg>
      </pc:sldChg>
      <pc:sldChg chg="modSp mod modTransition modAnim modNotesTx">
        <pc:chgData name="PRIETO LAGO ALBERTO" userId="c0134a7d-6b8c-4284-80a9-99507dc0d6e9" providerId="ADAL" clId="{E202B663-550A-479A-9747-F972EF852090}" dt="2023-05-17T11:03:33.355" v="3042"/>
        <pc:sldMkLst>
          <pc:docMk/>
          <pc:sldMk cId="3407146989" sldId="1037"/>
        </pc:sldMkLst>
        <pc:spChg chg="mod">
          <ac:chgData name="PRIETO LAGO ALBERTO" userId="c0134a7d-6b8c-4284-80a9-99507dc0d6e9" providerId="ADAL" clId="{E202B663-550A-479A-9747-F972EF852090}" dt="2023-05-17T11:03:16.108" v="3040" actId="948"/>
          <ac:spMkLst>
            <pc:docMk/>
            <pc:sldMk cId="3407146989" sldId="1037"/>
            <ac:spMk id="17" creationId="{6CD1E151-AEBA-4EA9-A443-32F0D43E48AD}"/>
          </ac:spMkLst>
        </pc:spChg>
      </pc:sldChg>
      <pc:sldChg chg="modSp mod modTransition">
        <pc:chgData name="PRIETO LAGO ALBERTO" userId="c0134a7d-6b8c-4284-80a9-99507dc0d6e9" providerId="ADAL" clId="{E202B663-550A-479A-9747-F972EF852090}" dt="2023-05-17T10:43:42.727" v="2997" actId="207"/>
        <pc:sldMkLst>
          <pc:docMk/>
          <pc:sldMk cId="995834692" sldId="1038"/>
        </pc:sldMkLst>
        <pc:spChg chg="mod">
          <ac:chgData name="PRIETO LAGO ALBERTO" userId="c0134a7d-6b8c-4284-80a9-99507dc0d6e9" providerId="ADAL" clId="{E202B663-550A-479A-9747-F972EF852090}" dt="2023-05-17T10:43:42.727" v="2997" actId="207"/>
          <ac:spMkLst>
            <pc:docMk/>
            <pc:sldMk cId="995834692" sldId="1038"/>
            <ac:spMk id="6" creationId="{D58A3486-0D3C-48D4-A4DF-4D3764625A59}"/>
          </ac:spMkLst>
        </pc:spChg>
      </pc:sldChg>
      <pc:sldChg chg="modSp mod modTransition modAnim modNotesTx">
        <pc:chgData name="PRIETO LAGO ALBERTO" userId="c0134a7d-6b8c-4284-80a9-99507dc0d6e9" providerId="ADAL" clId="{E202B663-550A-479A-9747-F972EF852090}" dt="2023-05-17T11:07:54.163" v="3108"/>
        <pc:sldMkLst>
          <pc:docMk/>
          <pc:sldMk cId="1928001849" sldId="1039"/>
        </pc:sldMkLst>
        <pc:spChg chg="mod">
          <ac:chgData name="PRIETO LAGO ALBERTO" userId="c0134a7d-6b8c-4284-80a9-99507dc0d6e9" providerId="ADAL" clId="{E202B663-550A-479A-9747-F972EF852090}" dt="2023-05-17T07:32:41.694" v="21" actId="14100"/>
          <ac:spMkLst>
            <pc:docMk/>
            <pc:sldMk cId="1928001849" sldId="1039"/>
            <ac:spMk id="17" creationId="{6CD1E151-AEBA-4EA9-A443-32F0D43E48AD}"/>
          </ac:spMkLst>
        </pc:spChg>
      </pc:sldChg>
      <pc:sldChg chg="modSp mod modTransition modAnim">
        <pc:chgData name="PRIETO LAGO ALBERTO" userId="c0134a7d-6b8c-4284-80a9-99507dc0d6e9" providerId="ADAL" clId="{E202B663-550A-479A-9747-F972EF852090}" dt="2023-05-17T11:08:08.574" v="3109"/>
        <pc:sldMkLst>
          <pc:docMk/>
          <pc:sldMk cId="934773422" sldId="1040"/>
        </pc:sldMkLst>
        <pc:spChg chg="mod">
          <ac:chgData name="PRIETO LAGO ALBERTO" userId="c0134a7d-6b8c-4284-80a9-99507dc0d6e9" providerId="ADAL" clId="{E202B663-550A-479A-9747-F972EF852090}" dt="2023-05-17T07:32:37.530" v="20" actId="14100"/>
          <ac:spMkLst>
            <pc:docMk/>
            <pc:sldMk cId="934773422" sldId="1040"/>
            <ac:spMk id="17" creationId="{6CD1E151-AEBA-4EA9-A443-32F0D43E48AD}"/>
          </ac:spMkLst>
        </pc:spChg>
      </pc:sldChg>
      <pc:sldChg chg="modSp modTransition modAnim modNotesTx">
        <pc:chgData name="PRIETO LAGO ALBERTO" userId="c0134a7d-6b8c-4284-80a9-99507dc0d6e9" providerId="ADAL" clId="{E202B663-550A-479A-9747-F972EF852090}" dt="2023-05-18T15:56:18.203" v="3324" actId="6549"/>
        <pc:sldMkLst>
          <pc:docMk/>
          <pc:sldMk cId="2274192733" sldId="1041"/>
        </pc:sldMkLst>
        <pc:spChg chg="mod">
          <ac:chgData name="PRIETO LAGO ALBERTO" userId="c0134a7d-6b8c-4284-80a9-99507dc0d6e9" providerId="ADAL" clId="{E202B663-550A-479A-9747-F972EF852090}" dt="2023-05-18T15:56:18.203" v="3324" actId="6549"/>
          <ac:spMkLst>
            <pc:docMk/>
            <pc:sldMk cId="2274192733" sldId="1041"/>
            <ac:spMk id="17" creationId="{6CD1E151-AEBA-4EA9-A443-32F0D43E48AD}"/>
          </ac:spMkLst>
        </pc:spChg>
      </pc:sldChg>
      <pc:sldChg chg="modSp mod modTransition modAnim modNotesTx">
        <pc:chgData name="PRIETO LAGO ALBERTO" userId="c0134a7d-6b8c-4284-80a9-99507dc0d6e9" providerId="ADAL" clId="{E202B663-550A-479A-9747-F972EF852090}" dt="2023-05-18T16:00:45.086" v="3893" actId="113"/>
        <pc:sldMkLst>
          <pc:docMk/>
          <pc:sldMk cId="876718708" sldId="1042"/>
        </pc:sldMkLst>
        <pc:spChg chg="mod">
          <ac:chgData name="PRIETO LAGO ALBERTO" userId="c0134a7d-6b8c-4284-80a9-99507dc0d6e9" providerId="ADAL" clId="{E202B663-550A-479A-9747-F972EF852090}" dt="2023-05-18T16:00:45.086" v="3893" actId="113"/>
          <ac:spMkLst>
            <pc:docMk/>
            <pc:sldMk cId="876718708" sldId="1042"/>
            <ac:spMk id="17" creationId="{6CD1E151-AEBA-4EA9-A443-32F0D43E48AD}"/>
          </ac:spMkLst>
        </pc:spChg>
      </pc:sldChg>
      <pc:sldChg chg="modSp ord modTransition modAnim">
        <pc:chgData name="PRIETO LAGO ALBERTO" userId="c0134a7d-6b8c-4284-80a9-99507dc0d6e9" providerId="ADAL" clId="{E202B663-550A-479A-9747-F972EF852090}" dt="2023-05-17T11:10:38.053" v="3118" actId="20577"/>
        <pc:sldMkLst>
          <pc:docMk/>
          <pc:sldMk cId="1768554879" sldId="1043"/>
        </pc:sldMkLst>
        <pc:spChg chg="mod">
          <ac:chgData name="PRIETO LAGO ALBERTO" userId="c0134a7d-6b8c-4284-80a9-99507dc0d6e9" providerId="ADAL" clId="{E202B663-550A-479A-9747-F972EF852090}" dt="2023-05-17T11:10:38.053" v="3118" actId="20577"/>
          <ac:spMkLst>
            <pc:docMk/>
            <pc:sldMk cId="1768554879" sldId="1043"/>
            <ac:spMk id="3" creationId="{1CDA0001-F83C-2012-6643-654F471A8077}"/>
          </ac:spMkLst>
        </pc:spChg>
      </pc:sldChg>
      <pc:sldChg chg="modSp mod ord modTransition modNotesTx">
        <pc:chgData name="PRIETO LAGO ALBERTO" userId="c0134a7d-6b8c-4284-80a9-99507dc0d6e9" providerId="ADAL" clId="{E202B663-550A-479A-9747-F972EF852090}" dt="2023-05-18T16:26:18.498" v="3958" actId="5793"/>
        <pc:sldMkLst>
          <pc:docMk/>
          <pc:sldMk cId="2401009115" sldId="1044"/>
        </pc:sldMkLst>
        <pc:spChg chg="mod">
          <ac:chgData name="PRIETO LAGO ALBERTO" userId="c0134a7d-6b8c-4284-80a9-99507dc0d6e9" providerId="ADAL" clId="{E202B663-550A-479A-9747-F972EF852090}" dt="2023-05-17T10:34:53.485" v="2907" actId="1036"/>
          <ac:spMkLst>
            <pc:docMk/>
            <pc:sldMk cId="2401009115" sldId="1044"/>
            <ac:spMk id="8" creationId="{DA459C0D-C5F7-ABB9-CD3A-11F8F06EA5CB}"/>
          </ac:spMkLst>
        </pc:spChg>
        <pc:spChg chg="mod">
          <ac:chgData name="PRIETO LAGO ALBERTO" userId="c0134a7d-6b8c-4284-80a9-99507dc0d6e9" providerId="ADAL" clId="{E202B663-550A-479A-9747-F972EF852090}" dt="2023-05-17T10:35:58.464" v="2926" actId="1076"/>
          <ac:spMkLst>
            <pc:docMk/>
            <pc:sldMk cId="2401009115" sldId="1044"/>
            <ac:spMk id="10" creationId="{6D6DCEB1-5746-6967-F0CC-3CA7C8A4804D}"/>
          </ac:spMkLst>
        </pc:spChg>
        <pc:graphicFrameChg chg="mod modGraphic">
          <ac:chgData name="PRIETO LAGO ALBERTO" userId="c0134a7d-6b8c-4284-80a9-99507dc0d6e9" providerId="ADAL" clId="{E202B663-550A-479A-9747-F972EF852090}" dt="2023-05-18T16:22:29.104" v="3942" actId="20577"/>
          <ac:graphicFrameMkLst>
            <pc:docMk/>
            <pc:sldMk cId="2401009115" sldId="1044"/>
            <ac:graphicFrameMk id="2" creationId="{B2BFC353-A28F-6983-2971-E9E953A3268E}"/>
          </ac:graphicFrameMkLst>
        </pc:graphicFrameChg>
      </pc:sldChg>
      <pc:sldChg chg="modSp add mod modTransition modAnim modNotesTx">
        <pc:chgData name="PRIETO LAGO ALBERTO" userId="c0134a7d-6b8c-4284-80a9-99507dc0d6e9" providerId="ADAL" clId="{E202B663-550A-479A-9747-F972EF852090}" dt="2023-05-17T11:11:33.116" v="3122"/>
        <pc:sldMkLst>
          <pc:docMk/>
          <pc:sldMk cId="577112551" sldId="1045"/>
        </pc:sldMkLst>
        <pc:spChg chg="mod">
          <ac:chgData name="PRIETO LAGO ALBERTO" userId="c0134a7d-6b8c-4284-80a9-99507dc0d6e9" providerId="ADAL" clId="{E202B663-550A-479A-9747-F972EF852090}" dt="2023-05-17T08:18:21.373" v="482" actId="113"/>
          <ac:spMkLst>
            <pc:docMk/>
            <pc:sldMk cId="577112551" sldId="1045"/>
            <ac:spMk id="17" creationId="{6CD1E151-AEBA-4EA9-A443-32F0D43E48AD}"/>
          </ac:spMkLst>
        </pc:spChg>
      </pc:sldChg>
      <pc:sldChg chg="delSp modSp add mod ord modTransition">
        <pc:chgData name="PRIETO LAGO ALBERTO" userId="c0134a7d-6b8c-4284-80a9-99507dc0d6e9" providerId="ADAL" clId="{E202B663-550A-479A-9747-F972EF852090}" dt="2023-05-18T16:05:03.513" v="3907" actId="113"/>
        <pc:sldMkLst>
          <pc:docMk/>
          <pc:sldMk cId="3044693259" sldId="1046"/>
        </pc:sldMkLst>
        <pc:spChg chg="mod">
          <ac:chgData name="PRIETO LAGO ALBERTO" userId="c0134a7d-6b8c-4284-80a9-99507dc0d6e9" providerId="ADAL" clId="{E202B663-550A-479A-9747-F972EF852090}" dt="2023-05-18T16:05:03.513" v="3907" actId="113"/>
          <ac:spMkLst>
            <pc:docMk/>
            <pc:sldMk cId="3044693259" sldId="1046"/>
            <ac:spMk id="3" creationId="{1CDA0001-F83C-2012-6643-654F471A8077}"/>
          </ac:spMkLst>
        </pc:spChg>
        <pc:spChg chg="del">
          <ac:chgData name="PRIETO LAGO ALBERTO" userId="c0134a7d-6b8c-4284-80a9-99507dc0d6e9" providerId="ADAL" clId="{E202B663-550A-479A-9747-F972EF852090}" dt="2023-05-17T08:19:08.369" v="524" actId="478"/>
          <ac:spMkLst>
            <pc:docMk/>
            <pc:sldMk cId="3044693259" sldId="1046"/>
            <ac:spMk id="6" creationId="{74632D73-EB9E-2812-150A-7F7D5698FBBE}"/>
          </ac:spMkLst>
        </pc:spChg>
        <pc:picChg chg="mod">
          <ac:chgData name="PRIETO LAGO ALBERTO" userId="c0134a7d-6b8c-4284-80a9-99507dc0d6e9" providerId="ADAL" clId="{E202B663-550A-479A-9747-F972EF852090}" dt="2023-05-17T08:20:24.688" v="538" actId="1076"/>
          <ac:picMkLst>
            <pc:docMk/>
            <pc:sldMk cId="3044693259" sldId="1046"/>
            <ac:picMk id="4098" creationId="{B02CCB43-32BC-4FEF-966A-AC767B8D29EA}"/>
          </ac:picMkLst>
        </pc:picChg>
      </pc:sldChg>
      <pc:sldChg chg="addSp delSp modSp add mod modTransition delAnim modAnim modNotesTx">
        <pc:chgData name="PRIETO LAGO ALBERTO" userId="c0134a7d-6b8c-4284-80a9-99507dc0d6e9" providerId="ADAL" clId="{E202B663-550A-479A-9747-F972EF852090}" dt="2023-05-17T11:16:00.848" v="3141" actId="14100"/>
        <pc:sldMkLst>
          <pc:docMk/>
          <pc:sldMk cId="3411228010" sldId="1047"/>
        </pc:sldMkLst>
        <pc:spChg chg="add del mod">
          <ac:chgData name="PRIETO LAGO ALBERTO" userId="c0134a7d-6b8c-4284-80a9-99507dc0d6e9" providerId="ADAL" clId="{E202B663-550A-479A-9747-F972EF852090}" dt="2023-05-17T10:13:04.984" v="2362" actId="255"/>
          <ac:spMkLst>
            <pc:docMk/>
            <pc:sldMk cId="3411228010" sldId="1047"/>
            <ac:spMk id="2" creationId="{BADFEF11-2A38-7859-30BD-41918BBBD6EF}"/>
          </ac:spMkLst>
        </pc:spChg>
        <pc:spChg chg="add mod">
          <ac:chgData name="PRIETO LAGO ALBERTO" userId="c0134a7d-6b8c-4284-80a9-99507dc0d6e9" providerId="ADAL" clId="{E202B663-550A-479A-9747-F972EF852090}" dt="2023-05-17T10:13:04.984" v="2362" actId="255"/>
          <ac:spMkLst>
            <pc:docMk/>
            <pc:sldMk cId="3411228010" sldId="1047"/>
            <ac:spMk id="3" creationId="{843AFAF2-52D2-E11E-3F0E-BB14DC7C2C3B}"/>
          </ac:spMkLst>
        </pc:spChg>
        <pc:spChg chg="mod">
          <ac:chgData name="PRIETO LAGO ALBERTO" userId="c0134a7d-6b8c-4284-80a9-99507dc0d6e9" providerId="ADAL" clId="{E202B663-550A-479A-9747-F972EF852090}" dt="2023-05-17T10:00:48.273" v="1977" actId="20577"/>
          <ac:spMkLst>
            <pc:docMk/>
            <pc:sldMk cId="3411228010" sldId="1047"/>
            <ac:spMk id="5" creationId="{50D647F0-EC82-4EA8-AFB1-221E760CEC4A}"/>
          </ac:spMkLst>
        </pc:spChg>
        <pc:spChg chg="del">
          <ac:chgData name="PRIETO LAGO ALBERTO" userId="c0134a7d-6b8c-4284-80a9-99507dc0d6e9" providerId="ADAL" clId="{E202B663-550A-479A-9747-F972EF852090}" dt="2023-05-17T08:42:36.378" v="675" actId="478"/>
          <ac:spMkLst>
            <pc:docMk/>
            <pc:sldMk cId="3411228010" sldId="1047"/>
            <ac:spMk id="6" creationId="{84489515-C0D8-474A-AC2D-34AFDBE5E95E}"/>
          </ac:spMkLst>
        </pc:spChg>
        <pc:spChg chg="del">
          <ac:chgData name="PRIETO LAGO ALBERTO" userId="c0134a7d-6b8c-4284-80a9-99507dc0d6e9" providerId="ADAL" clId="{E202B663-550A-479A-9747-F972EF852090}" dt="2023-05-17T08:42:36.378" v="675" actId="478"/>
          <ac:spMkLst>
            <pc:docMk/>
            <pc:sldMk cId="3411228010" sldId="1047"/>
            <ac:spMk id="7" creationId="{7B2122F6-4422-4625-B716-581BC276769C}"/>
          </ac:spMkLst>
        </pc:spChg>
        <pc:spChg chg="add mod">
          <ac:chgData name="PRIETO LAGO ALBERTO" userId="c0134a7d-6b8c-4284-80a9-99507dc0d6e9" providerId="ADAL" clId="{E202B663-550A-479A-9747-F972EF852090}" dt="2023-05-17T10:13:04.984" v="2362" actId="255"/>
          <ac:spMkLst>
            <pc:docMk/>
            <pc:sldMk cId="3411228010" sldId="1047"/>
            <ac:spMk id="8" creationId="{6F5829C2-6ADB-54A6-4996-907AFBFB9FD1}"/>
          </ac:spMkLst>
        </pc:spChg>
        <pc:spChg chg="del">
          <ac:chgData name="PRIETO LAGO ALBERTO" userId="c0134a7d-6b8c-4284-80a9-99507dc0d6e9" providerId="ADAL" clId="{E202B663-550A-479A-9747-F972EF852090}" dt="2023-05-17T08:42:36.378" v="675" actId="478"/>
          <ac:spMkLst>
            <pc:docMk/>
            <pc:sldMk cId="3411228010" sldId="1047"/>
            <ac:spMk id="9" creationId="{BFF64568-0209-4FC6-9544-266B23BB42D7}"/>
          </ac:spMkLst>
        </pc:spChg>
        <pc:spChg chg="del">
          <ac:chgData name="PRIETO LAGO ALBERTO" userId="c0134a7d-6b8c-4284-80a9-99507dc0d6e9" providerId="ADAL" clId="{E202B663-550A-479A-9747-F972EF852090}" dt="2023-05-17T08:42:36.378" v="675" actId="478"/>
          <ac:spMkLst>
            <pc:docMk/>
            <pc:sldMk cId="3411228010" sldId="1047"/>
            <ac:spMk id="10" creationId="{6025F374-B83F-4187-A953-F75C37136954}"/>
          </ac:spMkLst>
        </pc:spChg>
        <pc:spChg chg="add del mod ord">
          <ac:chgData name="PRIETO LAGO ALBERTO" userId="c0134a7d-6b8c-4284-80a9-99507dc0d6e9" providerId="ADAL" clId="{E202B663-550A-479A-9747-F972EF852090}" dt="2023-05-17T10:10:08.399" v="2300" actId="478"/>
          <ac:spMkLst>
            <pc:docMk/>
            <pc:sldMk cId="3411228010" sldId="1047"/>
            <ac:spMk id="11" creationId="{7945B506-0F06-ABBF-284A-8265A6F1AA19}"/>
          </ac:spMkLst>
        </pc:spChg>
        <pc:spChg chg="del">
          <ac:chgData name="PRIETO LAGO ALBERTO" userId="c0134a7d-6b8c-4284-80a9-99507dc0d6e9" providerId="ADAL" clId="{E202B663-550A-479A-9747-F972EF852090}" dt="2023-05-17T08:42:36.378" v="675" actId="478"/>
          <ac:spMkLst>
            <pc:docMk/>
            <pc:sldMk cId="3411228010" sldId="1047"/>
            <ac:spMk id="12" creationId="{BA75F39A-8D0B-4AF3-AA26-58821578C13F}"/>
          </ac:spMkLst>
        </pc:spChg>
        <pc:spChg chg="del">
          <ac:chgData name="PRIETO LAGO ALBERTO" userId="c0134a7d-6b8c-4284-80a9-99507dc0d6e9" providerId="ADAL" clId="{E202B663-550A-479A-9747-F972EF852090}" dt="2023-05-17T08:42:36.378" v="675" actId="478"/>
          <ac:spMkLst>
            <pc:docMk/>
            <pc:sldMk cId="3411228010" sldId="1047"/>
            <ac:spMk id="13" creationId="{4D42966A-2855-4747-B36E-82EBDC027412}"/>
          </ac:spMkLst>
        </pc:spChg>
        <pc:spChg chg="add del mod ord">
          <ac:chgData name="PRIETO LAGO ALBERTO" userId="c0134a7d-6b8c-4284-80a9-99507dc0d6e9" providerId="ADAL" clId="{E202B663-550A-479A-9747-F972EF852090}" dt="2023-05-17T10:13:35.635" v="2367" actId="478"/>
          <ac:spMkLst>
            <pc:docMk/>
            <pc:sldMk cId="3411228010" sldId="1047"/>
            <ac:spMk id="14" creationId="{7A49B3AC-823B-2FB9-9666-C89F5DCD5A6A}"/>
          </ac:spMkLst>
        </pc:spChg>
        <pc:spChg chg="add del mod">
          <ac:chgData name="PRIETO LAGO ALBERTO" userId="c0134a7d-6b8c-4284-80a9-99507dc0d6e9" providerId="ADAL" clId="{E202B663-550A-479A-9747-F972EF852090}" dt="2023-05-17T10:13:23.352" v="2364" actId="478"/>
          <ac:spMkLst>
            <pc:docMk/>
            <pc:sldMk cId="3411228010" sldId="1047"/>
            <ac:spMk id="15" creationId="{C69B4C4B-8D63-EE6C-8C83-61CA0555B59A}"/>
          </ac:spMkLst>
        </pc:spChg>
        <pc:spChg chg="del">
          <ac:chgData name="PRIETO LAGO ALBERTO" userId="c0134a7d-6b8c-4284-80a9-99507dc0d6e9" providerId="ADAL" clId="{E202B663-550A-479A-9747-F972EF852090}" dt="2023-05-17T08:42:36.378" v="675" actId="478"/>
          <ac:spMkLst>
            <pc:docMk/>
            <pc:sldMk cId="3411228010" sldId="1047"/>
            <ac:spMk id="16" creationId="{E06236C1-6B5E-8E79-2558-DF2901841C55}"/>
          </ac:spMkLst>
        </pc:spChg>
        <pc:spChg chg="del">
          <ac:chgData name="PRIETO LAGO ALBERTO" userId="c0134a7d-6b8c-4284-80a9-99507dc0d6e9" providerId="ADAL" clId="{E202B663-550A-479A-9747-F972EF852090}" dt="2023-05-17T08:42:36.378" v="675" actId="478"/>
          <ac:spMkLst>
            <pc:docMk/>
            <pc:sldMk cId="3411228010" sldId="1047"/>
            <ac:spMk id="17" creationId="{00876DA8-9501-3F1F-32BD-463ACF032D3E}"/>
          </ac:spMkLst>
        </pc:spChg>
        <pc:spChg chg="del">
          <ac:chgData name="PRIETO LAGO ALBERTO" userId="c0134a7d-6b8c-4284-80a9-99507dc0d6e9" providerId="ADAL" clId="{E202B663-550A-479A-9747-F972EF852090}" dt="2023-05-17T08:42:36.378" v="675" actId="478"/>
          <ac:spMkLst>
            <pc:docMk/>
            <pc:sldMk cId="3411228010" sldId="1047"/>
            <ac:spMk id="18" creationId="{0141A6D1-9D81-A8B7-703F-376235FF76EB}"/>
          </ac:spMkLst>
        </pc:spChg>
        <pc:spChg chg="add mod ord">
          <ac:chgData name="PRIETO LAGO ALBERTO" userId="c0134a7d-6b8c-4284-80a9-99507dc0d6e9" providerId="ADAL" clId="{E202B663-550A-479A-9747-F972EF852090}" dt="2023-05-17T11:16:00.848" v="3141" actId="14100"/>
          <ac:spMkLst>
            <pc:docMk/>
            <pc:sldMk cId="3411228010" sldId="1047"/>
            <ac:spMk id="19" creationId="{CDE4EDB5-6E3C-33AD-648B-D23260BD970B}"/>
          </ac:spMkLst>
        </pc:spChg>
        <pc:spChg chg="add mod">
          <ac:chgData name="PRIETO LAGO ALBERTO" userId="c0134a7d-6b8c-4284-80a9-99507dc0d6e9" providerId="ADAL" clId="{E202B663-550A-479A-9747-F972EF852090}" dt="2023-05-17T10:15:18.201" v="2393"/>
          <ac:spMkLst>
            <pc:docMk/>
            <pc:sldMk cId="3411228010" sldId="1047"/>
            <ac:spMk id="20" creationId="{AF7287CC-BE4E-FC76-DF72-0B779D2147D7}"/>
          </ac:spMkLst>
        </pc:spChg>
      </pc:sldChg>
      <pc:sldChg chg="delSp add del mod modTransition">
        <pc:chgData name="PRIETO LAGO ALBERTO" userId="c0134a7d-6b8c-4284-80a9-99507dc0d6e9" providerId="ADAL" clId="{E202B663-550A-479A-9747-F972EF852090}" dt="2023-05-17T10:33:39.465" v="2874" actId="47"/>
        <pc:sldMkLst>
          <pc:docMk/>
          <pc:sldMk cId="2609300103" sldId="1048"/>
        </pc:sldMkLst>
        <pc:picChg chg="del">
          <ac:chgData name="PRIETO LAGO ALBERTO" userId="c0134a7d-6b8c-4284-80a9-99507dc0d6e9" providerId="ADAL" clId="{E202B663-550A-479A-9747-F972EF852090}" dt="2023-05-17T09:23:04.939" v="1128" actId="21"/>
          <ac:picMkLst>
            <pc:docMk/>
            <pc:sldMk cId="2609300103" sldId="1048"/>
            <ac:picMk id="7" creationId="{DCCD9CDA-378C-4632-8852-239FA5052734}"/>
          </ac:picMkLst>
        </pc:picChg>
        <pc:picChg chg="del">
          <ac:chgData name="PRIETO LAGO ALBERTO" userId="c0134a7d-6b8c-4284-80a9-99507dc0d6e9" providerId="ADAL" clId="{E202B663-550A-479A-9747-F972EF852090}" dt="2023-05-17T09:23:04.939" v="1128" actId="21"/>
          <ac:picMkLst>
            <pc:docMk/>
            <pc:sldMk cId="2609300103" sldId="1048"/>
            <ac:picMk id="23" creationId="{578C9B7A-5173-45E5-A2F1-934B97A99919}"/>
          </ac:picMkLst>
        </pc:picChg>
      </pc:sldChg>
      <pc:sldChg chg="addSp delSp modSp new mod modTransition setBg modAnim">
        <pc:chgData name="PRIETO LAGO ALBERTO" userId="c0134a7d-6b8c-4284-80a9-99507dc0d6e9" providerId="ADAL" clId="{E202B663-550A-479A-9747-F972EF852090}" dt="2023-05-18T10:07:30.592" v="3181" actId="478"/>
        <pc:sldMkLst>
          <pc:docMk/>
          <pc:sldMk cId="2034277035" sldId="1049"/>
        </pc:sldMkLst>
        <pc:spChg chg="del">
          <ac:chgData name="PRIETO LAGO ALBERTO" userId="c0134a7d-6b8c-4284-80a9-99507dc0d6e9" providerId="ADAL" clId="{E202B663-550A-479A-9747-F972EF852090}" dt="2023-05-17T08:52:43.114" v="700" actId="478"/>
          <ac:spMkLst>
            <pc:docMk/>
            <pc:sldMk cId="2034277035" sldId="1049"/>
            <ac:spMk id="2" creationId="{F2ABCDD5-896B-B524-FA7A-7DEF6E7E3B1C}"/>
          </ac:spMkLst>
        </pc:spChg>
        <pc:spChg chg="del">
          <ac:chgData name="PRIETO LAGO ALBERTO" userId="c0134a7d-6b8c-4284-80a9-99507dc0d6e9" providerId="ADAL" clId="{E202B663-550A-479A-9747-F972EF852090}" dt="2023-05-17T08:52:44.681" v="701" actId="478"/>
          <ac:spMkLst>
            <pc:docMk/>
            <pc:sldMk cId="2034277035" sldId="1049"/>
            <ac:spMk id="3" creationId="{A52A2CE5-E945-428A-71B0-59B029D3010D}"/>
          </ac:spMkLst>
        </pc:spChg>
        <pc:spChg chg="add mod">
          <ac:chgData name="PRIETO LAGO ALBERTO" userId="c0134a7d-6b8c-4284-80a9-99507dc0d6e9" providerId="ADAL" clId="{E202B663-550A-479A-9747-F972EF852090}" dt="2023-05-17T10:42:01.671" v="2991" actId="14861"/>
          <ac:spMkLst>
            <pc:docMk/>
            <pc:sldMk cId="2034277035" sldId="1049"/>
            <ac:spMk id="6" creationId="{4D616196-968C-ED9E-A9C8-3451A96F59C1}"/>
          </ac:spMkLst>
        </pc:spChg>
        <pc:picChg chg="add mod">
          <ac:chgData name="PRIETO LAGO ALBERTO" userId="c0134a7d-6b8c-4284-80a9-99507dc0d6e9" providerId="ADAL" clId="{E202B663-550A-479A-9747-F972EF852090}" dt="2023-05-17T10:38:31.147" v="2946" actId="14861"/>
          <ac:picMkLst>
            <pc:docMk/>
            <pc:sldMk cId="2034277035" sldId="1049"/>
            <ac:picMk id="5" creationId="{890C943F-674E-CCCC-0830-868B66689448}"/>
          </ac:picMkLst>
        </pc:picChg>
        <pc:picChg chg="add mod">
          <ac:chgData name="PRIETO LAGO ALBERTO" userId="c0134a7d-6b8c-4284-80a9-99507dc0d6e9" providerId="ADAL" clId="{E202B663-550A-479A-9747-F972EF852090}" dt="2023-05-17T10:31:45.791" v="2855" actId="14100"/>
          <ac:picMkLst>
            <pc:docMk/>
            <pc:sldMk cId="2034277035" sldId="1049"/>
            <ac:picMk id="8" creationId="{AF4DB963-FA34-1CA5-69BD-9796ED57C6A2}"/>
          </ac:picMkLst>
        </pc:picChg>
        <pc:picChg chg="add del mod">
          <ac:chgData name="PRIETO LAGO ALBERTO" userId="c0134a7d-6b8c-4284-80a9-99507dc0d6e9" providerId="ADAL" clId="{E202B663-550A-479A-9747-F972EF852090}" dt="2023-05-17T10:37:58.128" v="2945" actId="478"/>
          <ac:picMkLst>
            <pc:docMk/>
            <pc:sldMk cId="2034277035" sldId="1049"/>
            <ac:picMk id="10" creationId="{D034C427-B87E-1732-ECAB-C1FE1BB311AB}"/>
          </ac:picMkLst>
        </pc:picChg>
        <pc:picChg chg="add del mod">
          <ac:chgData name="PRIETO LAGO ALBERTO" userId="c0134a7d-6b8c-4284-80a9-99507dc0d6e9" providerId="ADAL" clId="{E202B663-550A-479A-9747-F972EF852090}" dt="2023-05-18T10:07:30.592" v="3181" actId="478"/>
          <ac:picMkLst>
            <pc:docMk/>
            <pc:sldMk cId="2034277035" sldId="1049"/>
            <ac:picMk id="12" creationId="{FD61D223-EE1B-00BE-57C7-77C781EF0680}"/>
          </ac:picMkLst>
        </pc:picChg>
      </pc:sldChg>
      <pc:sldChg chg="addSp modSp add mod modTransition modAnim modNotesTx">
        <pc:chgData name="PRIETO LAGO ALBERTO" userId="c0134a7d-6b8c-4284-80a9-99507dc0d6e9" providerId="ADAL" clId="{E202B663-550A-479A-9747-F972EF852090}" dt="2023-05-18T16:17:39.600" v="3937"/>
        <pc:sldMkLst>
          <pc:docMk/>
          <pc:sldMk cId="3803443426" sldId="1050"/>
        </pc:sldMkLst>
        <pc:spChg chg="mod">
          <ac:chgData name="PRIETO LAGO ALBERTO" userId="c0134a7d-6b8c-4284-80a9-99507dc0d6e9" providerId="ADAL" clId="{E202B663-550A-479A-9747-F972EF852090}" dt="2023-05-17T09:13:37.371" v="950" actId="1076"/>
          <ac:spMkLst>
            <pc:docMk/>
            <pc:sldMk cId="3803443426" sldId="1050"/>
            <ac:spMk id="2" creationId="{4D656957-E277-06BA-BBA0-5090E93340C1}"/>
          </ac:spMkLst>
        </pc:spChg>
        <pc:spChg chg="add mod">
          <ac:chgData name="PRIETO LAGO ALBERTO" userId="c0134a7d-6b8c-4284-80a9-99507dc0d6e9" providerId="ADAL" clId="{E202B663-550A-479A-9747-F972EF852090}" dt="2023-05-17T09:08:51.973" v="913" actId="1582"/>
          <ac:spMkLst>
            <pc:docMk/>
            <pc:sldMk cId="3803443426" sldId="1050"/>
            <ac:spMk id="7" creationId="{EC119BE9-F88A-8EDA-B629-5E242552E1C1}"/>
          </ac:spMkLst>
        </pc:spChg>
        <pc:spChg chg="add mod">
          <ac:chgData name="PRIETO LAGO ALBERTO" userId="c0134a7d-6b8c-4284-80a9-99507dc0d6e9" providerId="ADAL" clId="{E202B663-550A-479A-9747-F972EF852090}" dt="2023-05-17T09:09:45.805" v="932" actId="20577"/>
          <ac:spMkLst>
            <pc:docMk/>
            <pc:sldMk cId="3803443426" sldId="1050"/>
            <ac:spMk id="9" creationId="{845D14D2-F9C8-B0F2-C1E0-563AA07716E8}"/>
          </ac:spMkLst>
        </pc:spChg>
        <pc:spChg chg="add mod">
          <ac:chgData name="PRIETO LAGO ALBERTO" userId="c0134a7d-6b8c-4284-80a9-99507dc0d6e9" providerId="ADAL" clId="{E202B663-550A-479A-9747-F972EF852090}" dt="2023-05-17T09:13:30.853" v="948" actId="1076"/>
          <ac:spMkLst>
            <pc:docMk/>
            <pc:sldMk cId="3803443426" sldId="1050"/>
            <ac:spMk id="11" creationId="{7A7CFD94-45BB-E75F-5EFD-38D08BE1AD35}"/>
          </ac:spMkLst>
        </pc:spChg>
        <pc:spChg chg="add mod">
          <ac:chgData name="PRIETO LAGO ALBERTO" userId="c0134a7d-6b8c-4284-80a9-99507dc0d6e9" providerId="ADAL" clId="{E202B663-550A-479A-9747-F972EF852090}" dt="2023-05-17T09:13:46.514" v="952" actId="1076"/>
          <ac:spMkLst>
            <pc:docMk/>
            <pc:sldMk cId="3803443426" sldId="1050"/>
            <ac:spMk id="12" creationId="{D662A29E-4091-4724-33F5-C25AB6E174C1}"/>
          </ac:spMkLst>
        </pc:spChg>
        <pc:spChg chg="add mod">
          <ac:chgData name="PRIETO LAGO ALBERTO" userId="c0134a7d-6b8c-4284-80a9-99507dc0d6e9" providerId="ADAL" clId="{E202B663-550A-479A-9747-F972EF852090}" dt="2023-05-17T09:13:50.658" v="953" actId="1076"/>
          <ac:spMkLst>
            <pc:docMk/>
            <pc:sldMk cId="3803443426" sldId="1050"/>
            <ac:spMk id="13" creationId="{9122F862-745F-FA80-8F27-943CDFB383FF}"/>
          </ac:spMkLst>
        </pc:spChg>
        <pc:spChg chg="add mod">
          <ac:chgData name="PRIETO LAGO ALBERTO" userId="c0134a7d-6b8c-4284-80a9-99507dc0d6e9" providerId="ADAL" clId="{E202B663-550A-479A-9747-F972EF852090}" dt="2023-05-17T09:21:15.384" v="1077" actId="1076"/>
          <ac:spMkLst>
            <pc:docMk/>
            <pc:sldMk cId="3803443426" sldId="1050"/>
            <ac:spMk id="14" creationId="{D2EFCF8D-7406-05F8-CFBB-7F2584DB943A}"/>
          </ac:spMkLst>
        </pc:spChg>
        <pc:spChg chg="add mod">
          <ac:chgData name="PRIETO LAGO ALBERTO" userId="c0134a7d-6b8c-4284-80a9-99507dc0d6e9" providerId="ADAL" clId="{E202B663-550A-479A-9747-F972EF852090}" dt="2023-05-17T09:15:51.329" v="979" actId="1076"/>
          <ac:spMkLst>
            <pc:docMk/>
            <pc:sldMk cId="3803443426" sldId="1050"/>
            <ac:spMk id="15" creationId="{541B6C8E-96AE-21D5-A3B4-5B6E9E8C80DD}"/>
          </ac:spMkLst>
        </pc:spChg>
        <pc:spChg chg="add mod">
          <ac:chgData name="PRIETO LAGO ALBERTO" userId="c0134a7d-6b8c-4284-80a9-99507dc0d6e9" providerId="ADAL" clId="{E202B663-550A-479A-9747-F972EF852090}" dt="2023-05-17T09:16:48.744" v="999" actId="1076"/>
          <ac:spMkLst>
            <pc:docMk/>
            <pc:sldMk cId="3803443426" sldId="1050"/>
            <ac:spMk id="16" creationId="{A8B8B477-233D-AC8F-BF40-9B773B376047}"/>
          </ac:spMkLst>
        </pc:spChg>
        <pc:spChg chg="add mod">
          <ac:chgData name="PRIETO LAGO ALBERTO" userId="c0134a7d-6b8c-4284-80a9-99507dc0d6e9" providerId="ADAL" clId="{E202B663-550A-479A-9747-F972EF852090}" dt="2023-05-17T09:17:43.711" v="1033" actId="1076"/>
          <ac:spMkLst>
            <pc:docMk/>
            <pc:sldMk cId="3803443426" sldId="1050"/>
            <ac:spMk id="17" creationId="{88FAD746-22CD-7F29-19DC-EF37C57EC561}"/>
          </ac:spMkLst>
        </pc:spChg>
        <pc:spChg chg="add mod">
          <ac:chgData name="PRIETO LAGO ALBERTO" userId="c0134a7d-6b8c-4284-80a9-99507dc0d6e9" providerId="ADAL" clId="{E202B663-550A-479A-9747-F972EF852090}" dt="2023-05-18T16:15:51.458" v="3917" actId="20577"/>
          <ac:spMkLst>
            <pc:docMk/>
            <pc:sldMk cId="3803443426" sldId="1050"/>
            <ac:spMk id="18" creationId="{951D135F-855F-E075-2252-C59402DF6C80}"/>
          </ac:spMkLst>
        </pc:spChg>
        <pc:spChg chg="add mod">
          <ac:chgData name="PRIETO LAGO ALBERTO" userId="c0134a7d-6b8c-4284-80a9-99507dc0d6e9" providerId="ADAL" clId="{E202B663-550A-479A-9747-F972EF852090}" dt="2023-05-17T09:21:15.384" v="1077" actId="1076"/>
          <ac:spMkLst>
            <pc:docMk/>
            <pc:sldMk cId="3803443426" sldId="1050"/>
            <ac:spMk id="19" creationId="{2D94D05D-210E-B9FC-62C6-FE921F6270C9}"/>
          </ac:spMkLst>
        </pc:spChg>
        <pc:spChg chg="add mod">
          <ac:chgData name="PRIETO LAGO ALBERTO" userId="c0134a7d-6b8c-4284-80a9-99507dc0d6e9" providerId="ADAL" clId="{E202B663-550A-479A-9747-F972EF852090}" dt="2023-05-17T09:21:42.747" v="1124" actId="1037"/>
          <ac:spMkLst>
            <pc:docMk/>
            <pc:sldMk cId="3803443426" sldId="1050"/>
            <ac:spMk id="20" creationId="{E1EF2FD9-E6AC-37B0-28B4-221E4EE18A9B}"/>
          </ac:spMkLst>
        </pc:spChg>
        <pc:spChg chg="add mod">
          <ac:chgData name="PRIETO LAGO ALBERTO" userId="c0134a7d-6b8c-4284-80a9-99507dc0d6e9" providerId="ADAL" clId="{E202B663-550A-479A-9747-F972EF852090}" dt="2023-05-17T09:19:35.252" v="1056" actId="1076"/>
          <ac:spMkLst>
            <pc:docMk/>
            <pc:sldMk cId="3803443426" sldId="1050"/>
            <ac:spMk id="21" creationId="{DF8AC6DC-F766-CF34-A5D3-C717E8D2272A}"/>
          </ac:spMkLst>
        </pc:spChg>
        <pc:spChg chg="add mod">
          <ac:chgData name="PRIETO LAGO ALBERTO" userId="c0134a7d-6b8c-4284-80a9-99507dc0d6e9" providerId="ADAL" clId="{E202B663-550A-479A-9747-F972EF852090}" dt="2023-05-17T09:20:34.888" v="1070" actId="14100"/>
          <ac:spMkLst>
            <pc:docMk/>
            <pc:sldMk cId="3803443426" sldId="1050"/>
            <ac:spMk id="22" creationId="{D3707B6D-5BBD-C8F3-2E5D-BA93FADF75E6}"/>
          </ac:spMkLst>
        </pc:spChg>
        <pc:spChg chg="add mod">
          <ac:chgData name="PRIETO LAGO ALBERTO" userId="c0134a7d-6b8c-4284-80a9-99507dc0d6e9" providerId="ADAL" clId="{E202B663-550A-479A-9747-F972EF852090}" dt="2023-05-17T09:20:28.865" v="1069" actId="14100"/>
          <ac:spMkLst>
            <pc:docMk/>
            <pc:sldMk cId="3803443426" sldId="1050"/>
            <ac:spMk id="23" creationId="{C7830369-A933-6542-2BFF-E6DE0204DD6E}"/>
          </ac:spMkLst>
        </pc:spChg>
        <pc:spChg chg="add mod">
          <ac:chgData name="PRIETO LAGO ALBERTO" userId="c0134a7d-6b8c-4284-80a9-99507dc0d6e9" providerId="ADAL" clId="{E202B663-550A-479A-9747-F972EF852090}" dt="2023-05-17T09:20:51.315" v="1075" actId="14100"/>
          <ac:spMkLst>
            <pc:docMk/>
            <pc:sldMk cId="3803443426" sldId="1050"/>
            <ac:spMk id="24" creationId="{A4B14463-9689-31C3-A951-38916E52083D}"/>
          </ac:spMkLst>
        </pc:spChg>
        <pc:grpChg chg="add mod">
          <ac:chgData name="PRIETO LAGO ALBERTO" userId="c0134a7d-6b8c-4284-80a9-99507dc0d6e9" providerId="ADAL" clId="{E202B663-550A-479A-9747-F972EF852090}" dt="2023-05-17T09:13:43.489" v="951" actId="1076"/>
          <ac:grpSpMkLst>
            <pc:docMk/>
            <pc:sldMk cId="3803443426" sldId="1050"/>
            <ac:grpSpMk id="8" creationId="{B3F05A5C-89F1-11D4-9319-BAD7A94B2E0F}"/>
          </ac:grpSpMkLst>
        </pc:grpChg>
        <pc:picChg chg="add mod ord">
          <ac:chgData name="PRIETO LAGO ALBERTO" userId="c0134a7d-6b8c-4284-80a9-99507dc0d6e9" providerId="ADAL" clId="{E202B663-550A-479A-9747-F972EF852090}" dt="2023-05-17T09:08:25.211" v="909" actId="164"/>
          <ac:picMkLst>
            <pc:docMk/>
            <pc:sldMk cId="3803443426" sldId="1050"/>
            <ac:picMk id="6" creationId="{EE72DF0C-4734-E76D-693E-417D997DEF37}"/>
          </ac:picMkLst>
        </pc:picChg>
        <pc:picChg chg="mod ord">
          <ac:chgData name="PRIETO LAGO ALBERTO" userId="c0134a7d-6b8c-4284-80a9-99507dc0d6e9" providerId="ADAL" clId="{E202B663-550A-479A-9747-F972EF852090}" dt="2023-05-17T11:18:03.118" v="3150" actId="1076"/>
          <ac:picMkLst>
            <pc:docMk/>
            <pc:sldMk cId="3803443426" sldId="1050"/>
            <ac:picMk id="10" creationId="{D6880959-8BE8-468F-AC8F-DA1D20CFAC04}"/>
          </ac:picMkLst>
        </pc:picChg>
        <pc:picChg chg="add mod">
          <ac:chgData name="PRIETO LAGO ALBERTO" userId="c0134a7d-6b8c-4284-80a9-99507dc0d6e9" providerId="ADAL" clId="{E202B663-550A-479A-9747-F972EF852090}" dt="2023-05-18T16:17:21.306" v="3933" actId="14100"/>
          <ac:picMkLst>
            <pc:docMk/>
            <pc:sldMk cId="3803443426" sldId="1050"/>
            <ac:picMk id="26" creationId="{C0ED816E-2892-87A3-DBE0-52435A125B1F}"/>
          </ac:picMkLst>
        </pc:picChg>
        <pc:picChg chg="add mod">
          <ac:chgData name="PRIETO LAGO ALBERTO" userId="c0134a7d-6b8c-4284-80a9-99507dc0d6e9" providerId="ADAL" clId="{E202B663-550A-479A-9747-F972EF852090}" dt="2023-05-18T16:17:26.735" v="3934" actId="14100"/>
          <ac:picMkLst>
            <pc:docMk/>
            <pc:sldMk cId="3803443426" sldId="1050"/>
            <ac:picMk id="28" creationId="{DE37729D-0F5C-5C73-CF0E-78FD8FBB3CA2}"/>
          </ac:picMkLst>
        </pc:picChg>
      </pc:sldChg>
      <pc:sldChg chg="addSp delSp modSp add mod ord modTransition modAnim modNotesTx">
        <pc:chgData name="PRIETO LAGO ALBERTO" userId="c0134a7d-6b8c-4284-80a9-99507dc0d6e9" providerId="ADAL" clId="{E202B663-550A-479A-9747-F972EF852090}" dt="2023-05-18T16:21:39.760" v="3940"/>
        <pc:sldMkLst>
          <pc:docMk/>
          <pc:sldMk cId="1671370380" sldId="1051"/>
        </pc:sldMkLst>
        <pc:spChg chg="mod ord">
          <ac:chgData name="PRIETO LAGO ALBERTO" userId="c0134a7d-6b8c-4284-80a9-99507dc0d6e9" providerId="ADAL" clId="{E202B663-550A-479A-9747-F972EF852090}" dt="2023-05-18T16:21:39.760" v="3940"/>
          <ac:spMkLst>
            <pc:docMk/>
            <pc:sldMk cId="1671370380" sldId="1051"/>
            <ac:spMk id="2" creationId="{4D656957-E277-06BA-BBA0-5090E93340C1}"/>
          </ac:spMkLst>
        </pc:spChg>
        <pc:spChg chg="mod">
          <ac:chgData name="PRIETO LAGO ALBERTO" userId="c0134a7d-6b8c-4284-80a9-99507dc0d6e9" providerId="ADAL" clId="{E202B663-550A-479A-9747-F972EF852090}" dt="2023-05-17T09:30:01.905" v="1287" actId="20577"/>
          <ac:spMkLst>
            <pc:docMk/>
            <pc:sldMk cId="1671370380" sldId="1051"/>
            <ac:spMk id="5" creationId="{50D647F0-EC82-4EA8-AFB1-221E760CEC4A}"/>
          </ac:spMkLst>
        </pc:spChg>
        <pc:spChg chg="add mod ord">
          <ac:chgData name="PRIETO LAGO ALBERTO" userId="c0134a7d-6b8c-4284-80a9-99507dc0d6e9" providerId="ADAL" clId="{E202B663-550A-479A-9747-F972EF852090}" dt="2023-05-17T09:50:02.839" v="1677" actId="1076"/>
          <ac:spMkLst>
            <pc:docMk/>
            <pc:sldMk cId="1671370380" sldId="1051"/>
            <ac:spMk id="7" creationId="{1D561C95-ACD6-25FA-00DD-9669B995A6FC}"/>
          </ac:spMkLst>
        </pc:spChg>
        <pc:spChg chg="add mod">
          <ac:chgData name="PRIETO LAGO ALBERTO" userId="c0134a7d-6b8c-4284-80a9-99507dc0d6e9" providerId="ADAL" clId="{E202B663-550A-479A-9747-F972EF852090}" dt="2023-05-17T10:14:53.491" v="2373" actId="113"/>
          <ac:spMkLst>
            <pc:docMk/>
            <pc:sldMk cId="1671370380" sldId="1051"/>
            <ac:spMk id="8" creationId="{E5B63127-C9CA-F76B-AB4D-4630123BF638}"/>
          </ac:spMkLst>
        </pc:spChg>
        <pc:spChg chg="add mod ord">
          <ac:chgData name="PRIETO LAGO ALBERTO" userId="c0134a7d-6b8c-4284-80a9-99507dc0d6e9" providerId="ADAL" clId="{E202B663-550A-479A-9747-F972EF852090}" dt="2023-05-17T10:56:09.960" v="3029" actId="1076"/>
          <ac:spMkLst>
            <pc:docMk/>
            <pc:sldMk cId="1671370380" sldId="1051"/>
            <ac:spMk id="9" creationId="{82FBEF5B-8A49-B39D-98DC-1D8B370FAD22}"/>
          </ac:spMkLst>
        </pc:spChg>
        <pc:spChg chg="add mod">
          <ac:chgData name="PRIETO LAGO ALBERTO" userId="c0134a7d-6b8c-4284-80a9-99507dc0d6e9" providerId="ADAL" clId="{E202B663-550A-479A-9747-F972EF852090}" dt="2023-05-17T09:49:29.405" v="1672" actId="1076"/>
          <ac:spMkLst>
            <pc:docMk/>
            <pc:sldMk cId="1671370380" sldId="1051"/>
            <ac:spMk id="11" creationId="{3201933E-A770-6955-AC11-7AFAB2C9C50D}"/>
          </ac:spMkLst>
        </pc:spChg>
        <pc:spChg chg="add mod">
          <ac:chgData name="PRIETO LAGO ALBERTO" userId="c0134a7d-6b8c-4284-80a9-99507dc0d6e9" providerId="ADAL" clId="{E202B663-550A-479A-9747-F972EF852090}" dt="2023-05-17T09:49:20.125" v="1671" actId="1076"/>
          <ac:spMkLst>
            <pc:docMk/>
            <pc:sldMk cId="1671370380" sldId="1051"/>
            <ac:spMk id="12" creationId="{481B1A1E-DEBC-C740-13E6-1E390258E04D}"/>
          </ac:spMkLst>
        </pc:spChg>
        <pc:spChg chg="add mod">
          <ac:chgData name="PRIETO LAGO ALBERTO" userId="c0134a7d-6b8c-4284-80a9-99507dc0d6e9" providerId="ADAL" clId="{E202B663-550A-479A-9747-F972EF852090}" dt="2023-05-17T09:50:33.776" v="1682" actId="14100"/>
          <ac:spMkLst>
            <pc:docMk/>
            <pc:sldMk cId="1671370380" sldId="1051"/>
            <ac:spMk id="13" creationId="{61A9FC85-0456-7271-29D0-9873A044D37B}"/>
          </ac:spMkLst>
        </pc:spChg>
        <pc:picChg chg="add mod">
          <ac:chgData name="PRIETO LAGO ALBERTO" userId="c0134a7d-6b8c-4284-80a9-99507dc0d6e9" providerId="ADAL" clId="{E202B663-550A-479A-9747-F972EF852090}" dt="2023-05-17T09:39:47.478" v="1553" actId="1076"/>
          <ac:picMkLst>
            <pc:docMk/>
            <pc:sldMk cId="1671370380" sldId="1051"/>
            <ac:picMk id="3" creationId="{444E6313-EEE5-31CC-1782-6D4C79B3D0C5}"/>
          </ac:picMkLst>
        </pc:picChg>
        <pc:picChg chg="add mod ord">
          <ac:chgData name="PRIETO LAGO ALBERTO" userId="c0134a7d-6b8c-4284-80a9-99507dc0d6e9" providerId="ADAL" clId="{E202B663-550A-479A-9747-F972EF852090}" dt="2023-05-17T09:40:02.975" v="1558" actId="1076"/>
          <ac:picMkLst>
            <pc:docMk/>
            <pc:sldMk cId="1671370380" sldId="1051"/>
            <ac:picMk id="6" creationId="{DD4C663A-6363-57C7-7803-8B20258FBBC1}"/>
          </ac:picMkLst>
        </pc:picChg>
        <pc:picChg chg="del">
          <ac:chgData name="PRIETO LAGO ALBERTO" userId="c0134a7d-6b8c-4284-80a9-99507dc0d6e9" providerId="ADAL" clId="{E202B663-550A-479A-9747-F972EF852090}" dt="2023-05-17T09:23:24.966" v="1132" actId="478"/>
          <ac:picMkLst>
            <pc:docMk/>
            <pc:sldMk cId="1671370380" sldId="1051"/>
            <ac:picMk id="10" creationId="{D6880959-8BE8-468F-AC8F-DA1D20CFAC04}"/>
          </ac:picMkLst>
        </pc:picChg>
        <pc:picChg chg="mod">
          <ac:chgData name="PRIETO LAGO ALBERTO" userId="c0134a7d-6b8c-4284-80a9-99507dc0d6e9" providerId="ADAL" clId="{E202B663-550A-479A-9747-F972EF852090}" dt="2023-05-17T09:37:44.103" v="1471" actId="1076"/>
          <ac:picMkLst>
            <pc:docMk/>
            <pc:sldMk cId="1671370380" sldId="1051"/>
            <ac:picMk id="4098" creationId="{B02CCB43-32BC-4FEF-966A-AC767B8D29EA}"/>
          </ac:picMkLst>
        </pc:picChg>
      </pc:sldChg>
      <pc:sldChg chg="addSp delSp modSp add mod modTransition modAnim modNotesTx">
        <pc:chgData name="PRIETO LAGO ALBERTO" userId="c0134a7d-6b8c-4284-80a9-99507dc0d6e9" providerId="ADAL" clId="{E202B663-550A-479A-9747-F972EF852090}" dt="2023-05-17T10:46:01.751" v="3003" actId="1076"/>
        <pc:sldMkLst>
          <pc:docMk/>
          <pc:sldMk cId="3844117812" sldId="1052"/>
        </pc:sldMkLst>
        <pc:spChg chg="del">
          <ac:chgData name="PRIETO LAGO ALBERTO" userId="c0134a7d-6b8c-4284-80a9-99507dc0d6e9" providerId="ADAL" clId="{E202B663-550A-479A-9747-F972EF852090}" dt="2023-05-17T10:22:34.024" v="2439" actId="478"/>
          <ac:spMkLst>
            <pc:docMk/>
            <pc:sldMk cId="3844117812" sldId="1052"/>
            <ac:spMk id="6" creationId="{FD6D0516-0483-44AF-A547-A6F5175B273C}"/>
          </ac:spMkLst>
        </pc:spChg>
        <pc:spChg chg="add mod">
          <ac:chgData name="PRIETO LAGO ALBERTO" userId="c0134a7d-6b8c-4284-80a9-99507dc0d6e9" providerId="ADAL" clId="{E202B663-550A-479A-9747-F972EF852090}" dt="2023-05-17T10:26:30.562" v="2721" actId="255"/>
          <ac:spMkLst>
            <pc:docMk/>
            <pc:sldMk cId="3844117812" sldId="1052"/>
            <ac:spMk id="7" creationId="{D95D6A81-1D8E-DDFC-A757-6202C5957AC2}"/>
          </ac:spMkLst>
        </pc:spChg>
        <pc:spChg chg="del">
          <ac:chgData name="PRIETO LAGO ALBERTO" userId="c0134a7d-6b8c-4284-80a9-99507dc0d6e9" providerId="ADAL" clId="{E202B663-550A-479A-9747-F972EF852090}" dt="2023-05-17T10:22:34.024" v="2439" actId="478"/>
          <ac:spMkLst>
            <pc:docMk/>
            <pc:sldMk cId="3844117812" sldId="1052"/>
            <ac:spMk id="17" creationId="{C1A1D862-31F0-49F6-8172-0C27657E8220}"/>
          </ac:spMkLst>
        </pc:spChg>
        <pc:picChg chg="add mod">
          <ac:chgData name="PRIETO LAGO ALBERTO" userId="c0134a7d-6b8c-4284-80a9-99507dc0d6e9" providerId="ADAL" clId="{E202B663-550A-479A-9747-F972EF852090}" dt="2023-05-17T10:46:01.751" v="3003" actId="1076"/>
          <ac:picMkLst>
            <pc:docMk/>
            <pc:sldMk cId="3844117812" sldId="1052"/>
            <ac:picMk id="5" creationId="{3415172F-3922-68C5-5B35-999ADF7D2473}"/>
          </ac:picMkLst>
        </pc:picChg>
        <pc:picChg chg="del">
          <ac:chgData name="PRIETO LAGO ALBERTO" userId="c0134a7d-6b8c-4284-80a9-99507dc0d6e9" providerId="ADAL" clId="{E202B663-550A-479A-9747-F972EF852090}" dt="2023-05-17T10:22:34.024" v="2439" actId="478"/>
          <ac:picMkLst>
            <pc:docMk/>
            <pc:sldMk cId="3844117812" sldId="1052"/>
            <ac:picMk id="9" creationId="{6C37F51F-4FCA-4071-ABDD-8DD1E83F0807}"/>
          </ac:picMkLst>
        </pc:picChg>
        <pc:picChg chg="del">
          <ac:chgData name="PRIETO LAGO ALBERTO" userId="c0134a7d-6b8c-4284-80a9-99507dc0d6e9" providerId="ADAL" clId="{E202B663-550A-479A-9747-F972EF852090}" dt="2023-05-17T10:22:34.024" v="2439" actId="478"/>
          <ac:picMkLst>
            <pc:docMk/>
            <pc:sldMk cId="3844117812" sldId="1052"/>
            <ac:picMk id="11" creationId="{578A19D3-24B1-4192-A028-D4FCDBE212C5}"/>
          </ac:picMkLst>
        </pc:picChg>
        <pc:picChg chg="del">
          <ac:chgData name="PRIETO LAGO ALBERTO" userId="c0134a7d-6b8c-4284-80a9-99507dc0d6e9" providerId="ADAL" clId="{E202B663-550A-479A-9747-F972EF852090}" dt="2023-05-17T10:22:34.024" v="2439" actId="478"/>
          <ac:picMkLst>
            <pc:docMk/>
            <pc:sldMk cId="3844117812" sldId="1052"/>
            <ac:picMk id="4098" creationId="{91F406C3-6C50-450C-A49E-045A34EB74E6}"/>
          </ac:picMkLst>
        </pc:picChg>
      </pc:sldChg>
      <pc:sldChg chg="addSp delSp modSp add mod delAnim">
        <pc:chgData name="PRIETO LAGO ALBERTO" userId="c0134a7d-6b8c-4284-80a9-99507dc0d6e9" providerId="ADAL" clId="{E202B663-550A-479A-9747-F972EF852090}" dt="2023-05-18T15:43:40.983" v="3320" actId="1076"/>
        <pc:sldMkLst>
          <pc:docMk/>
          <pc:sldMk cId="3088446031" sldId="1053"/>
        </pc:sldMkLst>
        <pc:spChg chg="del">
          <ac:chgData name="PRIETO LAGO ALBERTO" userId="c0134a7d-6b8c-4284-80a9-99507dc0d6e9" providerId="ADAL" clId="{E202B663-550A-479A-9747-F972EF852090}" dt="2023-05-18T15:43:02.103" v="3311" actId="478"/>
          <ac:spMkLst>
            <pc:docMk/>
            <pc:sldMk cId="3088446031" sldId="1053"/>
            <ac:spMk id="17" creationId="{6CD1E151-AEBA-4EA9-A443-32F0D43E48AD}"/>
          </ac:spMkLst>
        </pc:spChg>
        <pc:picChg chg="add mod modCrop">
          <ac:chgData name="PRIETO LAGO ALBERTO" userId="c0134a7d-6b8c-4284-80a9-99507dc0d6e9" providerId="ADAL" clId="{E202B663-550A-479A-9747-F972EF852090}" dt="2023-05-18T15:43:40.983" v="3320" actId="1076"/>
          <ac:picMkLst>
            <pc:docMk/>
            <pc:sldMk cId="3088446031" sldId="1053"/>
            <ac:picMk id="3" creationId="{3F0D6244-B0F5-DA3C-9FE5-53C0D3C69459}"/>
          </ac:picMkLst>
        </pc:picChg>
      </pc:sldChg>
      <pc:sldChg chg="add ord modAnim">
        <pc:chgData name="PRIETO LAGO ALBERTO" userId="c0134a7d-6b8c-4284-80a9-99507dc0d6e9" providerId="ADAL" clId="{E202B663-550A-479A-9747-F972EF852090}" dt="2023-05-18T15:56:32.238" v="3325"/>
        <pc:sldMkLst>
          <pc:docMk/>
          <pc:sldMk cId="3589753642" sldId="1054"/>
        </pc:sldMkLst>
      </pc:sldChg>
      <pc:sldChg chg="modSp add">
        <pc:chgData name="PRIETO LAGO ALBERTO" userId="c0134a7d-6b8c-4284-80a9-99507dc0d6e9" providerId="ADAL" clId="{E202B663-550A-479A-9747-F972EF852090}" dt="2023-05-18T16:02:45.002" v="3898" actId="113"/>
        <pc:sldMkLst>
          <pc:docMk/>
          <pc:sldMk cId="171874046" sldId="1055"/>
        </pc:sldMkLst>
        <pc:spChg chg="mod">
          <ac:chgData name="PRIETO LAGO ALBERTO" userId="c0134a7d-6b8c-4284-80a9-99507dc0d6e9" providerId="ADAL" clId="{E202B663-550A-479A-9747-F972EF852090}" dt="2023-05-18T16:02:45.002" v="3898" actId="113"/>
          <ac:spMkLst>
            <pc:docMk/>
            <pc:sldMk cId="171874046" sldId="1055"/>
            <ac:spMk id="17" creationId="{6CD1E151-AEBA-4EA9-A443-32F0D43E48AD}"/>
          </ac:spMkLst>
        </pc:spChg>
      </pc:sldChg>
    </pc:docChg>
  </pc:docChgLst>
  <pc:docChgLst>
    <pc:chgData name="PRIETO LAGO ALBERTO" userId="c0134a7d-6b8c-4284-80a9-99507dc0d6e9" providerId="ADAL" clId="{EECE1DAC-BFA6-43E8-97C1-590AACEC938F}"/>
    <pc:docChg chg="undo custSel addSld delSld modSld sldOrd">
      <pc:chgData name="PRIETO LAGO ALBERTO" userId="c0134a7d-6b8c-4284-80a9-99507dc0d6e9" providerId="ADAL" clId="{EECE1DAC-BFA6-43E8-97C1-590AACEC938F}" dt="2022-04-06T15:45:15.163" v="6362" actId="14100"/>
      <pc:docMkLst>
        <pc:docMk/>
      </pc:docMkLst>
      <pc:sldChg chg="addSp delSp modSp mod">
        <pc:chgData name="PRIETO LAGO ALBERTO" userId="c0134a7d-6b8c-4284-80a9-99507dc0d6e9" providerId="ADAL" clId="{EECE1DAC-BFA6-43E8-97C1-590AACEC938F}" dt="2022-03-28T17:33:20.227" v="6111" actId="255"/>
        <pc:sldMkLst>
          <pc:docMk/>
          <pc:sldMk cId="3616189793" sldId="256"/>
        </pc:sldMkLst>
        <pc:spChg chg="mod">
          <ac:chgData name="PRIETO LAGO ALBERTO" userId="c0134a7d-6b8c-4284-80a9-99507dc0d6e9" providerId="ADAL" clId="{EECE1DAC-BFA6-43E8-97C1-590AACEC938F}" dt="2022-03-28T17:33:20.227" v="6111" actId="255"/>
          <ac:spMkLst>
            <pc:docMk/>
            <pc:sldMk cId="3616189793" sldId="256"/>
            <ac:spMk id="3" creationId="{71ACD6DA-B1A3-45D8-829B-6331ABB08CCC}"/>
          </ac:spMkLst>
        </pc:spChg>
        <pc:spChg chg="add del mod ord">
          <ac:chgData name="PRIETO LAGO ALBERTO" userId="c0134a7d-6b8c-4284-80a9-99507dc0d6e9" providerId="ADAL" clId="{EECE1DAC-BFA6-43E8-97C1-590AACEC938F}" dt="2022-03-28T10:12:27.557" v="415" actId="478"/>
          <ac:spMkLst>
            <pc:docMk/>
            <pc:sldMk cId="3616189793" sldId="256"/>
            <ac:spMk id="9" creationId="{574B1CE7-130C-446B-BA1D-2B92ED7C7D53}"/>
          </ac:spMkLst>
        </pc:spChg>
        <pc:spChg chg="add del mod">
          <ac:chgData name="PRIETO LAGO ALBERTO" userId="c0134a7d-6b8c-4284-80a9-99507dc0d6e9" providerId="ADAL" clId="{EECE1DAC-BFA6-43E8-97C1-590AACEC938F}" dt="2022-03-28T10:12:26.671" v="414" actId="478"/>
          <ac:spMkLst>
            <pc:docMk/>
            <pc:sldMk cId="3616189793" sldId="256"/>
            <ac:spMk id="15" creationId="{0A29E392-7866-4AB7-B25F-03334B12EE0F}"/>
          </ac:spMkLst>
        </pc:spChg>
        <pc:spChg chg="add del">
          <ac:chgData name="PRIETO LAGO ALBERTO" userId="c0134a7d-6b8c-4284-80a9-99507dc0d6e9" providerId="ADAL" clId="{EECE1DAC-BFA6-43E8-97C1-590AACEC938F}" dt="2022-03-28T10:03:41.429" v="295" actId="478"/>
          <ac:spMkLst>
            <pc:docMk/>
            <pc:sldMk cId="3616189793" sldId="256"/>
            <ac:spMk id="35" creationId="{024C5002-7B45-408D-A19B-590282FA3561}"/>
          </ac:spMkLst>
        </pc:spChg>
        <pc:spChg chg="add del mod">
          <ac:chgData name="PRIETO LAGO ALBERTO" userId="c0134a7d-6b8c-4284-80a9-99507dc0d6e9" providerId="ADAL" clId="{EECE1DAC-BFA6-43E8-97C1-590AACEC938F}" dt="2022-03-28T10:12:26.671" v="414" actId="478"/>
          <ac:spMkLst>
            <pc:docMk/>
            <pc:sldMk cId="3616189793" sldId="256"/>
            <ac:spMk id="48" creationId="{A473E5FE-E3B7-48A3-85E9-11294F028817}"/>
          </ac:spMkLst>
        </pc:spChg>
        <pc:spChg chg="add del mod">
          <ac:chgData name="PRIETO LAGO ALBERTO" userId="c0134a7d-6b8c-4284-80a9-99507dc0d6e9" providerId="ADAL" clId="{EECE1DAC-BFA6-43E8-97C1-590AACEC938F}" dt="2022-03-28T10:12:26.671" v="414" actId="478"/>
          <ac:spMkLst>
            <pc:docMk/>
            <pc:sldMk cId="3616189793" sldId="256"/>
            <ac:spMk id="49" creationId="{2988799B-5E7B-4DDA-A19C-C86699846AEB}"/>
          </ac:spMkLst>
        </pc:spChg>
        <pc:spChg chg="add del mod">
          <ac:chgData name="PRIETO LAGO ALBERTO" userId="c0134a7d-6b8c-4284-80a9-99507dc0d6e9" providerId="ADAL" clId="{EECE1DAC-BFA6-43E8-97C1-590AACEC938F}" dt="2022-03-28T10:12:26.671" v="414" actId="478"/>
          <ac:spMkLst>
            <pc:docMk/>
            <pc:sldMk cId="3616189793" sldId="256"/>
            <ac:spMk id="50" creationId="{E1CB135A-46AB-4D06-957F-C2BDD3DA415A}"/>
          </ac:spMkLst>
        </pc:spChg>
        <pc:spChg chg="add del mod">
          <ac:chgData name="PRIETO LAGO ALBERTO" userId="c0134a7d-6b8c-4284-80a9-99507dc0d6e9" providerId="ADAL" clId="{EECE1DAC-BFA6-43E8-97C1-590AACEC938F}" dt="2022-03-28T10:12:26.671" v="414" actId="478"/>
          <ac:spMkLst>
            <pc:docMk/>
            <pc:sldMk cId="3616189793" sldId="256"/>
            <ac:spMk id="51" creationId="{7453B5B9-4719-493F-A075-EACF25C59BC6}"/>
          </ac:spMkLst>
        </pc:spChg>
        <pc:spChg chg="add mod ord">
          <ac:chgData name="PRIETO LAGO ALBERTO" userId="c0134a7d-6b8c-4284-80a9-99507dc0d6e9" providerId="ADAL" clId="{EECE1DAC-BFA6-43E8-97C1-590AACEC938F}" dt="2022-03-28T10:16:32.041" v="512" actId="164"/>
          <ac:spMkLst>
            <pc:docMk/>
            <pc:sldMk cId="3616189793" sldId="256"/>
            <ac:spMk id="52" creationId="{55045ACA-BB49-4C7D-A6F0-F2FFD8EC7837}"/>
          </ac:spMkLst>
        </pc:spChg>
        <pc:spChg chg="add mod ord">
          <ac:chgData name="PRIETO LAGO ALBERTO" userId="c0134a7d-6b8c-4284-80a9-99507dc0d6e9" providerId="ADAL" clId="{EECE1DAC-BFA6-43E8-97C1-590AACEC938F}" dt="2022-03-28T10:16:32.041" v="512" actId="164"/>
          <ac:spMkLst>
            <pc:docMk/>
            <pc:sldMk cId="3616189793" sldId="256"/>
            <ac:spMk id="53" creationId="{F8F399FA-1C9F-48A8-9DB0-49F4D5813031}"/>
          </ac:spMkLst>
        </pc:spChg>
        <pc:spChg chg="add mod ord">
          <ac:chgData name="PRIETO LAGO ALBERTO" userId="c0134a7d-6b8c-4284-80a9-99507dc0d6e9" providerId="ADAL" clId="{EECE1DAC-BFA6-43E8-97C1-590AACEC938F}" dt="2022-03-28T10:16:32.041" v="512" actId="164"/>
          <ac:spMkLst>
            <pc:docMk/>
            <pc:sldMk cId="3616189793" sldId="256"/>
            <ac:spMk id="54" creationId="{616015A9-0945-4696-8654-7E6DFFC82133}"/>
          </ac:spMkLst>
        </pc:spChg>
        <pc:spChg chg="add mod ord">
          <ac:chgData name="PRIETO LAGO ALBERTO" userId="c0134a7d-6b8c-4284-80a9-99507dc0d6e9" providerId="ADAL" clId="{EECE1DAC-BFA6-43E8-97C1-590AACEC938F}" dt="2022-03-28T10:16:32.041" v="512" actId="164"/>
          <ac:spMkLst>
            <pc:docMk/>
            <pc:sldMk cId="3616189793" sldId="256"/>
            <ac:spMk id="55" creationId="{7C73E6DD-0EB8-43C9-8B08-9DF5EC3D014A}"/>
          </ac:spMkLst>
        </pc:spChg>
        <pc:spChg chg="add mod ord">
          <ac:chgData name="PRIETO LAGO ALBERTO" userId="c0134a7d-6b8c-4284-80a9-99507dc0d6e9" providerId="ADAL" clId="{EECE1DAC-BFA6-43E8-97C1-590AACEC938F}" dt="2022-03-28T10:16:32.041" v="512" actId="164"/>
          <ac:spMkLst>
            <pc:docMk/>
            <pc:sldMk cId="3616189793" sldId="256"/>
            <ac:spMk id="56" creationId="{9C3F0B04-4039-4A0D-BBCD-494C1E670FA7}"/>
          </ac:spMkLst>
        </pc:spChg>
        <pc:spChg chg="add mod ord">
          <ac:chgData name="PRIETO LAGO ALBERTO" userId="c0134a7d-6b8c-4284-80a9-99507dc0d6e9" providerId="ADAL" clId="{EECE1DAC-BFA6-43E8-97C1-590AACEC938F}" dt="2022-03-28T10:16:32.041" v="512" actId="164"/>
          <ac:spMkLst>
            <pc:docMk/>
            <pc:sldMk cId="3616189793" sldId="256"/>
            <ac:spMk id="57" creationId="{227A7E90-A3A6-4483-A21C-F7C6AE3C56F0}"/>
          </ac:spMkLst>
        </pc:spChg>
        <pc:spChg chg="add mod ord">
          <ac:chgData name="PRIETO LAGO ALBERTO" userId="c0134a7d-6b8c-4284-80a9-99507dc0d6e9" providerId="ADAL" clId="{EECE1DAC-BFA6-43E8-97C1-590AACEC938F}" dt="2022-03-28T10:16:32.041" v="512" actId="164"/>
          <ac:spMkLst>
            <pc:docMk/>
            <pc:sldMk cId="3616189793" sldId="256"/>
            <ac:spMk id="58" creationId="{39F75D5D-18D2-4E14-96EB-C6B899CEBE17}"/>
          </ac:spMkLst>
        </pc:spChg>
        <pc:spChg chg="add mod ord">
          <ac:chgData name="PRIETO LAGO ALBERTO" userId="c0134a7d-6b8c-4284-80a9-99507dc0d6e9" providerId="ADAL" clId="{EECE1DAC-BFA6-43E8-97C1-590AACEC938F}" dt="2022-03-28T10:16:32.041" v="512" actId="164"/>
          <ac:spMkLst>
            <pc:docMk/>
            <pc:sldMk cId="3616189793" sldId="256"/>
            <ac:spMk id="59" creationId="{3E22DE55-72E2-4DE8-88D1-FED02EF19B0A}"/>
          </ac:spMkLst>
        </pc:spChg>
        <pc:spChg chg="add mod ord">
          <ac:chgData name="PRIETO LAGO ALBERTO" userId="c0134a7d-6b8c-4284-80a9-99507dc0d6e9" providerId="ADAL" clId="{EECE1DAC-BFA6-43E8-97C1-590AACEC938F}" dt="2022-03-28T10:16:32.041" v="512" actId="164"/>
          <ac:spMkLst>
            <pc:docMk/>
            <pc:sldMk cId="3616189793" sldId="256"/>
            <ac:spMk id="60" creationId="{53163565-FDF8-421A-A987-ECC220CDCB17}"/>
          </ac:spMkLst>
        </pc:spChg>
        <pc:spChg chg="add mod ord">
          <ac:chgData name="PRIETO LAGO ALBERTO" userId="c0134a7d-6b8c-4284-80a9-99507dc0d6e9" providerId="ADAL" clId="{EECE1DAC-BFA6-43E8-97C1-590AACEC938F}" dt="2022-03-28T10:16:32.041" v="512" actId="164"/>
          <ac:spMkLst>
            <pc:docMk/>
            <pc:sldMk cId="3616189793" sldId="256"/>
            <ac:spMk id="61" creationId="{A9FA048E-C5B0-4D10-8FBB-1A657903AE6D}"/>
          </ac:spMkLst>
        </pc:spChg>
        <pc:spChg chg="add mod ord">
          <ac:chgData name="PRIETO LAGO ALBERTO" userId="c0134a7d-6b8c-4284-80a9-99507dc0d6e9" providerId="ADAL" clId="{EECE1DAC-BFA6-43E8-97C1-590AACEC938F}" dt="2022-03-28T10:16:32.041" v="512" actId="164"/>
          <ac:spMkLst>
            <pc:docMk/>
            <pc:sldMk cId="3616189793" sldId="256"/>
            <ac:spMk id="62" creationId="{FEC8C3D1-1B80-48AF-A0C5-4CAB4C29D1FC}"/>
          </ac:spMkLst>
        </pc:spChg>
        <pc:spChg chg="add mod ord">
          <ac:chgData name="PRIETO LAGO ALBERTO" userId="c0134a7d-6b8c-4284-80a9-99507dc0d6e9" providerId="ADAL" clId="{EECE1DAC-BFA6-43E8-97C1-590AACEC938F}" dt="2022-03-28T10:16:32.041" v="512" actId="164"/>
          <ac:spMkLst>
            <pc:docMk/>
            <pc:sldMk cId="3616189793" sldId="256"/>
            <ac:spMk id="63" creationId="{18C0E7F7-D7FB-4F8D-A225-B9F2A9689C7F}"/>
          </ac:spMkLst>
        </pc:spChg>
        <pc:spChg chg="add mod ord">
          <ac:chgData name="PRIETO LAGO ALBERTO" userId="c0134a7d-6b8c-4284-80a9-99507dc0d6e9" providerId="ADAL" clId="{EECE1DAC-BFA6-43E8-97C1-590AACEC938F}" dt="2022-03-28T10:16:32.041" v="512" actId="164"/>
          <ac:spMkLst>
            <pc:docMk/>
            <pc:sldMk cId="3616189793" sldId="256"/>
            <ac:spMk id="64" creationId="{FDFBEE11-37D6-488A-9B0B-5991BCBB4832}"/>
          </ac:spMkLst>
        </pc:spChg>
        <pc:spChg chg="add del mod ord">
          <ac:chgData name="PRIETO LAGO ALBERTO" userId="c0134a7d-6b8c-4284-80a9-99507dc0d6e9" providerId="ADAL" clId="{EECE1DAC-BFA6-43E8-97C1-590AACEC938F}" dt="2022-03-28T10:15:13.630" v="465" actId="478"/>
          <ac:spMkLst>
            <pc:docMk/>
            <pc:sldMk cId="3616189793" sldId="256"/>
            <ac:spMk id="65" creationId="{5120762A-7E04-4908-9FD5-8939F9ADECA9}"/>
          </ac:spMkLst>
        </pc:spChg>
        <pc:spChg chg="add del mod ord">
          <ac:chgData name="PRIETO LAGO ALBERTO" userId="c0134a7d-6b8c-4284-80a9-99507dc0d6e9" providerId="ADAL" clId="{EECE1DAC-BFA6-43E8-97C1-590AACEC938F}" dt="2022-03-28T10:15:13.060" v="464" actId="478"/>
          <ac:spMkLst>
            <pc:docMk/>
            <pc:sldMk cId="3616189793" sldId="256"/>
            <ac:spMk id="66" creationId="{3EF8E20B-5EE8-4E1D-87A9-0B53AAAEBDBA}"/>
          </ac:spMkLst>
        </pc:spChg>
        <pc:spChg chg="add mod ord">
          <ac:chgData name="PRIETO LAGO ALBERTO" userId="c0134a7d-6b8c-4284-80a9-99507dc0d6e9" providerId="ADAL" clId="{EECE1DAC-BFA6-43E8-97C1-590AACEC938F}" dt="2022-03-28T10:28:59.417" v="842" actId="207"/>
          <ac:spMkLst>
            <pc:docMk/>
            <pc:sldMk cId="3616189793" sldId="256"/>
            <ac:spMk id="74" creationId="{6A4B8CEF-28C3-4FAB-86D7-74D86546C9AF}"/>
          </ac:spMkLst>
        </pc:spChg>
        <pc:spChg chg="add mod ord">
          <ac:chgData name="PRIETO LAGO ALBERTO" userId="c0134a7d-6b8c-4284-80a9-99507dc0d6e9" providerId="ADAL" clId="{EECE1DAC-BFA6-43E8-97C1-590AACEC938F}" dt="2022-03-28T14:20:06.665" v="843" actId="2085"/>
          <ac:spMkLst>
            <pc:docMk/>
            <pc:sldMk cId="3616189793" sldId="256"/>
            <ac:spMk id="76" creationId="{81BC083C-A0E3-487B-8E8D-CC2FD01262DE}"/>
          </ac:spMkLst>
        </pc:spChg>
        <pc:spChg chg="add mod ord">
          <ac:chgData name="PRIETO LAGO ALBERTO" userId="c0134a7d-6b8c-4284-80a9-99507dc0d6e9" providerId="ADAL" clId="{EECE1DAC-BFA6-43E8-97C1-590AACEC938F}" dt="2022-03-28T14:20:10.537" v="844" actId="2085"/>
          <ac:spMkLst>
            <pc:docMk/>
            <pc:sldMk cId="3616189793" sldId="256"/>
            <ac:spMk id="77" creationId="{F53CFAD1-EF01-4453-9322-D4A4713D5A22}"/>
          </ac:spMkLst>
        </pc:spChg>
        <pc:spChg chg="add mod">
          <ac:chgData name="PRIETO LAGO ALBERTO" userId="c0134a7d-6b8c-4284-80a9-99507dc0d6e9" providerId="ADAL" clId="{EECE1DAC-BFA6-43E8-97C1-590AACEC938F}" dt="2022-03-28T10:28:24.575" v="839" actId="207"/>
          <ac:spMkLst>
            <pc:docMk/>
            <pc:sldMk cId="3616189793" sldId="256"/>
            <ac:spMk id="78" creationId="{5859973B-94FC-4768-B4BE-8095D51ECF95}"/>
          </ac:spMkLst>
        </pc:spChg>
        <pc:spChg chg="add mod">
          <ac:chgData name="PRIETO LAGO ALBERTO" userId="c0134a7d-6b8c-4284-80a9-99507dc0d6e9" providerId="ADAL" clId="{EECE1DAC-BFA6-43E8-97C1-590AACEC938F}" dt="2022-03-28T10:28:35.802" v="841" actId="207"/>
          <ac:spMkLst>
            <pc:docMk/>
            <pc:sldMk cId="3616189793" sldId="256"/>
            <ac:spMk id="79" creationId="{B900C684-51BE-4FCE-A21C-757FF0F5A75A}"/>
          </ac:spMkLst>
        </pc:spChg>
        <pc:spChg chg="add mod">
          <ac:chgData name="PRIETO LAGO ALBERTO" userId="c0134a7d-6b8c-4284-80a9-99507dc0d6e9" providerId="ADAL" clId="{EECE1DAC-BFA6-43E8-97C1-590AACEC938F}" dt="2022-03-28T10:28:09.270" v="836" actId="1076"/>
          <ac:spMkLst>
            <pc:docMk/>
            <pc:sldMk cId="3616189793" sldId="256"/>
            <ac:spMk id="80" creationId="{38776217-3CE7-4119-BB6E-374B057B1DCE}"/>
          </ac:spMkLst>
        </pc:spChg>
        <pc:spChg chg="add mod">
          <ac:chgData name="PRIETO LAGO ALBERTO" userId="c0134a7d-6b8c-4284-80a9-99507dc0d6e9" providerId="ADAL" clId="{EECE1DAC-BFA6-43E8-97C1-590AACEC938F}" dt="2022-03-28T10:28:12.115" v="837" actId="1076"/>
          <ac:spMkLst>
            <pc:docMk/>
            <pc:sldMk cId="3616189793" sldId="256"/>
            <ac:spMk id="81" creationId="{590BA155-8791-40FA-8D62-978BD720EC43}"/>
          </ac:spMkLst>
        </pc:spChg>
        <pc:grpChg chg="add mod">
          <ac:chgData name="PRIETO LAGO ALBERTO" userId="c0134a7d-6b8c-4284-80a9-99507dc0d6e9" providerId="ADAL" clId="{EECE1DAC-BFA6-43E8-97C1-590AACEC938F}" dt="2022-03-28T10:19:57.107" v="557" actId="14100"/>
          <ac:grpSpMkLst>
            <pc:docMk/>
            <pc:sldMk cId="3616189793" sldId="256"/>
            <ac:grpSpMk id="67" creationId="{3BF14379-E5D2-4C73-8802-AF3CC2C63BD7}"/>
          </ac:grpSpMkLst>
        </pc:grpChg>
        <pc:grpChg chg="add mod">
          <ac:chgData name="PRIETO LAGO ALBERTO" userId="c0134a7d-6b8c-4284-80a9-99507dc0d6e9" providerId="ADAL" clId="{EECE1DAC-BFA6-43E8-97C1-590AACEC938F}" dt="2022-03-28T10:22:59.001" v="640" actId="1035"/>
          <ac:grpSpMkLst>
            <pc:docMk/>
            <pc:sldMk cId="3616189793" sldId="256"/>
            <ac:grpSpMk id="75" creationId="{18A3A118-D76C-4B6F-A8DB-F6956742001A}"/>
          </ac:grpSpMkLst>
        </pc:grpChg>
        <pc:picChg chg="mod">
          <ac:chgData name="PRIETO LAGO ALBERTO" userId="c0134a7d-6b8c-4284-80a9-99507dc0d6e9" providerId="ADAL" clId="{EECE1DAC-BFA6-43E8-97C1-590AACEC938F}" dt="2022-03-28T10:19:38.978" v="554" actId="1076"/>
          <ac:picMkLst>
            <pc:docMk/>
            <pc:sldMk cId="3616189793" sldId="256"/>
            <ac:picMk id="4" creationId="{5BD0A8B4-14B1-45FF-B8AF-0E28F7921B91}"/>
          </ac:picMkLst>
        </pc:picChg>
        <pc:picChg chg="add del mod">
          <ac:chgData name="PRIETO LAGO ALBERTO" userId="c0134a7d-6b8c-4284-80a9-99507dc0d6e9" providerId="ADAL" clId="{EECE1DAC-BFA6-43E8-97C1-590AACEC938F}" dt="2022-03-28T10:09:12.747" v="365" actId="478"/>
          <ac:picMkLst>
            <pc:docMk/>
            <pc:sldMk cId="3616189793" sldId="256"/>
            <ac:picMk id="5" creationId="{5BD16BB4-CAD3-4951-90A6-C074F5207D36}"/>
          </ac:picMkLst>
        </pc:picChg>
        <pc:picChg chg="add del mod">
          <ac:chgData name="PRIETO LAGO ALBERTO" userId="c0134a7d-6b8c-4284-80a9-99507dc0d6e9" providerId="ADAL" clId="{EECE1DAC-BFA6-43E8-97C1-590AACEC938F}" dt="2022-03-28T10:09:12.092" v="364" actId="478"/>
          <ac:picMkLst>
            <pc:docMk/>
            <pc:sldMk cId="3616189793" sldId="256"/>
            <ac:picMk id="7" creationId="{4392976C-FF8C-494C-919B-6C8E785435B5}"/>
          </ac:picMkLst>
        </pc:picChg>
        <pc:picChg chg="add del mod modCrop">
          <ac:chgData name="PRIETO LAGO ALBERTO" userId="c0134a7d-6b8c-4284-80a9-99507dc0d6e9" providerId="ADAL" clId="{EECE1DAC-BFA6-43E8-97C1-590AACEC938F}" dt="2022-03-28T09:53:09.209" v="168" actId="478"/>
          <ac:picMkLst>
            <pc:docMk/>
            <pc:sldMk cId="3616189793" sldId="256"/>
            <ac:picMk id="8" creationId="{703C6129-C75E-4CC5-8064-1EB5FB2DA8CC}"/>
          </ac:picMkLst>
        </pc:picChg>
        <pc:picChg chg="add del mod">
          <ac:chgData name="PRIETO LAGO ALBERTO" userId="c0134a7d-6b8c-4284-80a9-99507dc0d6e9" providerId="ADAL" clId="{EECE1DAC-BFA6-43E8-97C1-590AACEC938F}" dt="2022-03-28T09:58:58.772" v="234" actId="478"/>
          <ac:picMkLst>
            <pc:docMk/>
            <pc:sldMk cId="3616189793" sldId="256"/>
            <ac:picMk id="11" creationId="{90785E40-9DDA-449F-9B46-3EC90BD0BC91}"/>
          </ac:picMkLst>
        </pc:picChg>
        <pc:picChg chg="add mod modCrop">
          <ac:chgData name="PRIETO LAGO ALBERTO" userId="c0134a7d-6b8c-4284-80a9-99507dc0d6e9" providerId="ADAL" clId="{EECE1DAC-BFA6-43E8-97C1-590AACEC938F}" dt="2022-03-28T10:16:32.041" v="512" actId="164"/>
          <ac:picMkLst>
            <pc:docMk/>
            <pc:sldMk cId="3616189793" sldId="256"/>
            <ac:picMk id="13" creationId="{4B2D71A2-9904-41DB-9845-197FED3F5132}"/>
          </ac:picMkLst>
        </pc:picChg>
        <pc:picChg chg="add del mod">
          <ac:chgData name="PRIETO LAGO ALBERTO" userId="c0134a7d-6b8c-4284-80a9-99507dc0d6e9" providerId="ADAL" clId="{EECE1DAC-BFA6-43E8-97C1-590AACEC938F}" dt="2022-03-28T09:54:36.233" v="185" actId="478"/>
          <ac:picMkLst>
            <pc:docMk/>
            <pc:sldMk cId="3616189793" sldId="256"/>
            <ac:picMk id="14" creationId="{E6AB3CAA-A142-4E40-BD41-39D5EBBAA123}"/>
          </ac:picMkLst>
        </pc:picChg>
        <pc:picChg chg="add mod">
          <ac:chgData name="PRIETO LAGO ALBERTO" userId="c0134a7d-6b8c-4284-80a9-99507dc0d6e9" providerId="ADAL" clId="{EECE1DAC-BFA6-43E8-97C1-590AACEC938F}" dt="2022-03-28T10:16:32.041" v="512" actId="164"/>
          <ac:picMkLst>
            <pc:docMk/>
            <pc:sldMk cId="3616189793" sldId="256"/>
            <ac:picMk id="17" creationId="{B0964F84-5F0F-423F-811E-28C239379B27}"/>
          </ac:picMkLst>
        </pc:picChg>
        <pc:picChg chg="add mod">
          <ac:chgData name="PRIETO LAGO ALBERTO" userId="c0134a7d-6b8c-4284-80a9-99507dc0d6e9" providerId="ADAL" clId="{EECE1DAC-BFA6-43E8-97C1-590AACEC938F}" dt="2022-03-28T10:16:32.041" v="512" actId="164"/>
          <ac:picMkLst>
            <pc:docMk/>
            <pc:sldMk cId="3616189793" sldId="256"/>
            <ac:picMk id="19" creationId="{95515EBF-ED28-493B-BA14-904032119B33}"/>
          </ac:picMkLst>
        </pc:picChg>
        <pc:picChg chg="add mod">
          <ac:chgData name="PRIETO LAGO ALBERTO" userId="c0134a7d-6b8c-4284-80a9-99507dc0d6e9" providerId="ADAL" clId="{EECE1DAC-BFA6-43E8-97C1-590AACEC938F}" dt="2022-03-28T10:16:32.041" v="512" actId="164"/>
          <ac:picMkLst>
            <pc:docMk/>
            <pc:sldMk cId="3616189793" sldId="256"/>
            <ac:picMk id="21" creationId="{5934DA62-D364-46B0-B5D9-7F77F64E9346}"/>
          </ac:picMkLst>
        </pc:picChg>
        <pc:picChg chg="add del mod">
          <ac:chgData name="PRIETO LAGO ALBERTO" userId="c0134a7d-6b8c-4284-80a9-99507dc0d6e9" providerId="ADAL" clId="{EECE1DAC-BFA6-43E8-97C1-590AACEC938F}" dt="2022-03-28T09:59:44.051" v="239" actId="478"/>
          <ac:picMkLst>
            <pc:docMk/>
            <pc:sldMk cId="3616189793" sldId="256"/>
            <ac:picMk id="23" creationId="{8C1A01E2-5179-4EFA-976E-4C258F346406}"/>
          </ac:picMkLst>
        </pc:picChg>
        <pc:picChg chg="add del mod modCrop">
          <ac:chgData name="PRIETO LAGO ALBERTO" userId="c0134a7d-6b8c-4284-80a9-99507dc0d6e9" providerId="ADAL" clId="{EECE1DAC-BFA6-43E8-97C1-590AACEC938F}" dt="2022-03-28T14:22:44.863" v="871" actId="478"/>
          <ac:picMkLst>
            <pc:docMk/>
            <pc:sldMk cId="3616189793" sldId="256"/>
            <ac:picMk id="25" creationId="{3D5C1AC2-6D5E-444D-AD74-16FAB42C1A4D}"/>
          </ac:picMkLst>
        </pc:picChg>
        <pc:picChg chg="add mod">
          <ac:chgData name="PRIETO LAGO ALBERTO" userId="c0134a7d-6b8c-4284-80a9-99507dc0d6e9" providerId="ADAL" clId="{EECE1DAC-BFA6-43E8-97C1-590AACEC938F}" dt="2022-03-28T10:16:32.041" v="512" actId="164"/>
          <ac:picMkLst>
            <pc:docMk/>
            <pc:sldMk cId="3616189793" sldId="256"/>
            <ac:picMk id="27" creationId="{5382DD32-3835-4392-94B4-2A2F10E31E5E}"/>
          </ac:picMkLst>
        </pc:picChg>
        <pc:picChg chg="add mod">
          <ac:chgData name="PRIETO LAGO ALBERTO" userId="c0134a7d-6b8c-4284-80a9-99507dc0d6e9" providerId="ADAL" clId="{EECE1DAC-BFA6-43E8-97C1-590AACEC938F}" dt="2022-03-28T10:16:32.041" v="512" actId="164"/>
          <ac:picMkLst>
            <pc:docMk/>
            <pc:sldMk cId="3616189793" sldId="256"/>
            <ac:picMk id="29" creationId="{2470BBA2-B781-4EB0-9102-C13569A9531B}"/>
          </ac:picMkLst>
        </pc:picChg>
        <pc:picChg chg="add mod">
          <ac:chgData name="PRIETO LAGO ALBERTO" userId="c0134a7d-6b8c-4284-80a9-99507dc0d6e9" providerId="ADAL" clId="{EECE1DAC-BFA6-43E8-97C1-590AACEC938F}" dt="2022-03-28T10:16:32.041" v="512" actId="164"/>
          <ac:picMkLst>
            <pc:docMk/>
            <pc:sldMk cId="3616189793" sldId="256"/>
            <ac:picMk id="31" creationId="{09EEF915-4403-4B98-A52A-E2C98CB0A147}"/>
          </ac:picMkLst>
        </pc:picChg>
        <pc:picChg chg="add mod">
          <ac:chgData name="PRIETO LAGO ALBERTO" userId="c0134a7d-6b8c-4284-80a9-99507dc0d6e9" providerId="ADAL" clId="{EECE1DAC-BFA6-43E8-97C1-590AACEC938F}" dt="2022-03-28T10:16:32.041" v="512" actId="164"/>
          <ac:picMkLst>
            <pc:docMk/>
            <pc:sldMk cId="3616189793" sldId="256"/>
            <ac:picMk id="33" creationId="{B43A9BFF-ADE1-4B22-8491-8AAC4E0E2E6C}"/>
          </ac:picMkLst>
        </pc:picChg>
        <pc:picChg chg="add mod">
          <ac:chgData name="PRIETO LAGO ALBERTO" userId="c0134a7d-6b8c-4284-80a9-99507dc0d6e9" providerId="ADAL" clId="{EECE1DAC-BFA6-43E8-97C1-590AACEC938F}" dt="2022-03-28T10:16:32.041" v="512" actId="164"/>
          <ac:picMkLst>
            <pc:docMk/>
            <pc:sldMk cId="3616189793" sldId="256"/>
            <ac:picMk id="37" creationId="{F22AAF00-97C1-4732-A1B3-284EF7DD04A9}"/>
          </ac:picMkLst>
        </pc:picChg>
        <pc:picChg chg="add mod">
          <ac:chgData name="PRIETO LAGO ALBERTO" userId="c0134a7d-6b8c-4284-80a9-99507dc0d6e9" providerId="ADAL" clId="{EECE1DAC-BFA6-43E8-97C1-590AACEC938F}" dt="2022-03-28T10:16:32.041" v="512" actId="164"/>
          <ac:picMkLst>
            <pc:docMk/>
            <pc:sldMk cId="3616189793" sldId="256"/>
            <ac:picMk id="39" creationId="{AE667979-E1FD-4E4F-9807-32D8296E9661}"/>
          </ac:picMkLst>
        </pc:picChg>
        <pc:picChg chg="add mod modCrop">
          <ac:chgData name="PRIETO LAGO ALBERTO" userId="c0134a7d-6b8c-4284-80a9-99507dc0d6e9" providerId="ADAL" clId="{EECE1DAC-BFA6-43E8-97C1-590AACEC938F}" dt="2022-03-28T10:16:32.041" v="512" actId="164"/>
          <ac:picMkLst>
            <pc:docMk/>
            <pc:sldMk cId="3616189793" sldId="256"/>
            <ac:picMk id="41" creationId="{01334340-DA1C-4F28-95B6-F0A232331940}"/>
          </ac:picMkLst>
        </pc:picChg>
        <pc:picChg chg="add del mod">
          <ac:chgData name="PRIETO LAGO ALBERTO" userId="c0134a7d-6b8c-4284-80a9-99507dc0d6e9" providerId="ADAL" clId="{EECE1DAC-BFA6-43E8-97C1-590AACEC938F}" dt="2022-03-28T10:07:32.003" v="342" actId="478"/>
          <ac:picMkLst>
            <pc:docMk/>
            <pc:sldMk cId="3616189793" sldId="256"/>
            <ac:picMk id="43" creationId="{221B04E9-18C7-489B-9845-432E563AD63B}"/>
          </ac:picMkLst>
        </pc:picChg>
        <pc:picChg chg="add del mod">
          <ac:chgData name="PRIETO LAGO ALBERTO" userId="c0134a7d-6b8c-4284-80a9-99507dc0d6e9" providerId="ADAL" clId="{EECE1DAC-BFA6-43E8-97C1-590AACEC938F}" dt="2022-03-28T10:08:38.403" v="351" actId="478"/>
          <ac:picMkLst>
            <pc:docMk/>
            <pc:sldMk cId="3616189793" sldId="256"/>
            <ac:picMk id="45" creationId="{AE07C472-1ACC-4387-BCC2-FA4C1CE58766}"/>
          </ac:picMkLst>
        </pc:picChg>
        <pc:picChg chg="add mod ord">
          <ac:chgData name="PRIETO LAGO ALBERTO" userId="c0134a7d-6b8c-4284-80a9-99507dc0d6e9" providerId="ADAL" clId="{EECE1DAC-BFA6-43E8-97C1-590AACEC938F}" dt="2022-03-28T10:16:32.041" v="512" actId="164"/>
          <ac:picMkLst>
            <pc:docMk/>
            <pc:sldMk cId="3616189793" sldId="256"/>
            <ac:picMk id="47" creationId="{955298A6-E3A3-41D5-BFEB-4EACC72F7F71}"/>
          </ac:picMkLst>
        </pc:picChg>
        <pc:picChg chg="add mod">
          <ac:chgData name="PRIETO LAGO ALBERTO" userId="c0134a7d-6b8c-4284-80a9-99507dc0d6e9" providerId="ADAL" clId="{EECE1DAC-BFA6-43E8-97C1-590AACEC938F}" dt="2022-03-28T10:22:43.534" v="588" actId="164"/>
          <ac:picMkLst>
            <pc:docMk/>
            <pc:sldMk cId="3616189793" sldId="256"/>
            <ac:picMk id="69" creationId="{9A8B06E1-0767-44E2-89E4-9B0361D909C4}"/>
          </ac:picMkLst>
        </pc:picChg>
        <pc:picChg chg="add mod">
          <ac:chgData name="PRIETO LAGO ALBERTO" userId="c0134a7d-6b8c-4284-80a9-99507dc0d6e9" providerId="ADAL" clId="{EECE1DAC-BFA6-43E8-97C1-590AACEC938F}" dt="2022-03-28T10:22:43.534" v="588" actId="164"/>
          <ac:picMkLst>
            <pc:docMk/>
            <pc:sldMk cId="3616189793" sldId="256"/>
            <ac:picMk id="71" creationId="{DA2968C1-CE5E-4913-9355-3CBEF9D742E9}"/>
          </ac:picMkLst>
        </pc:picChg>
        <pc:picChg chg="add mod">
          <ac:chgData name="PRIETO LAGO ALBERTO" userId="c0134a7d-6b8c-4284-80a9-99507dc0d6e9" providerId="ADAL" clId="{EECE1DAC-BFA6-43E8-97C1-590AACEC938F}" dt="2022-03-28T10:22:43.534" v="588" actId="164"/>
          <ac:picMkLst>
            <pc:docMk/>
            <pc:sldMk cId="3616189793" sldId="256"/>
            <ac:picMk id="73" creationId="{171B34B0-5F5B-4EE0-8C5A-011499209539}"/>
          </ac:picMkLst>
        </pc:picChg>
        <pc:picChg chg="add del mod">
          <ac:chgData name="PRIETO LAGO ALBERTO" userId="c0134a7d-6b8c-4284-80a9-99507dc0d6e9" providerId="ADAL" clId="{EECE1DAC-BFA6-43E8-97C1-590AACEC938F}" dt="2022-03-28T14:21:58.103" v="859" actId="478"/>
          <ac:picMkLst>
            <pc:docMk/>
            <pc:sldMk cId="3616189793" sldId="256"/>
            <ac:picMk id="83" creationId="{CEF85ACC-5221-4E4A-8D76-4D18719D6D77}"/>
          </ac:picMkLst>
        </pc:picChg>
        <pc:picChg chg="add mod">
          <ac:chgData name="PRIETO LAGO ALBERTO" userId="c0134a7d-6b8c-4284-80a9-99507dc0d6e9" providerId="ADAL" clId="{EECE1DAC-BFA6-43E8-97C1-590AACEC938F}" dt="2022-03-28T14:22:55.057" v="876" actId="1076"/>
          <ac:picMkLst>
            <pc:docMk/>
            <pc:sldMk cId="3616189793" sldId="256"/>
            <ac:picMk id="85" creationId="{863AF13E-7F37-48FC-A952-76282FD33BA5}"/>
          </ac:picMkLst>
        </pc:picChg>
      </pc:sldChg>
      <pc:sldChg chg="modSp mod">
        <pc:chgData name="PRIETO LAGO ALBERTO" userId="c0134a7d-6b8c-4284-80a9-99507dc0d6e9" providerId="ADAL" clId="{EECE1DAC-BFA6-43E8-97C1-590AACEC938F}" dt="2022-03-28T14:55:27.584" v="1046" actId="27636"/>
        <pc:sldMkLst>
          <pc:docMk/>
          <pc:sldMk cId="3436291993" sldId="257"/>
        </pc:sldMkLst>
        <pc:spChg chg="mod">
          <ac:chgData name="PRIETO LAGO ALBERTO" userId="c0134a7d-6b8c-4284-80a9-99507dc0d6e9" providerId="ADAL" clId="{EECE1DAC-BFA6-43E8-97C1-590AACEC938F}" dt="2022-03-28T14:55:27.584" v="1046" actId="27636"/>
          <ac:spMkLst>
            <pc:docMk/>
            <pc:sldMk cId="3436291993" sldId="257"/>
            <ac:spMk id="6" creationId="{D58A3486-0D3C-48D4-A4DF-4D3764625A59}"/>
          </ac:spMkLst>
        </pc:spChg>
      </pc:sldChg>
      <pc:sldChg chg="addSp delSp modSp mod">
        <pc:chgData name="PRIETO LAGO ALBERTO" userId="c0134a7d-6b8c-4284-80a9-99507dc0d6e9" providerId="ADAL" clId="{EECE1DAC-BFA6-43E8-97C1-590AACEC938F}" dt="2022-04-06T15:09:15.255" v="6260" actId="14100"/>
        <pc:sldMkLst>
          <pc:docMk/>
          <pc:sldMk cId="463353799" sldId="341"/>
        </pc:sldMkLst>
        <pc:spChg chg="add mod">
          <ac:chgData name="PRIETO LAGO ALBERTO" userId="c0134a7d-6b8c-4284-80a9-99507dc0d6e9" providerId="ADAL" clId="{EECE1DAC-BFA6-43E8-97C1-590AACEC938F}" dt="2022-03-28T17:26:33.837" v="6097" actId="1076"/>
          <ac:spMkLst>
            <pc:docMk/>
            <pc:sldMk cId="463353799" sldId="341"/>
            <ac:spMk id="7" creationId="{61C5C9CE-49B4-42B7-8113-0EDBF295B56F}"/>
          </ac:spMkLst>
        </pc:spChg>
        <pc:spChg chg="del">
          <ac:chgData name="PRIETO LAGO ALBERTO" userId="c0134a7d-6b8c-4284-80a9-99507dc0d6e9" providerId="ADAL" clId="{EECE1DAC-BFA6-43E8-97C1-590AACEC938F}" dt="2022-03-28T17:20:54.829" v="6077" actId="478"/>
          <ac:spMkLst>
            <pc:docMk/>
            <pc:sldMk cId="463353799" sldId="341"/>
            <ac:spMk id="11" creationId="{813B2043-5E49-4825-90BB-59A7A276B6F5}"/>
          </ac:spMkLst>
        </pc:spChg>
        <pc:picChg chg="add mod modCrop">
          <ac:chgData name="PRIETO LAGO ALBERTO" userId="c0134a7d-6b8c-4284-80a9-99507dc0d6e9" providerId="ADAL" clId="{EECE1DAC-BFA6-43E8-97C1-590AACEC938F}" dt="2022-04-06T15:09:15.255" v="6260" actId="14100"/>
          <ac:picMkLst>
            <pc:docMk/>
            <pc:sldMk cId="463353799" sldId="341"/>
            <ac:picMk id="3" creationId="{0A2F3987-EEBC-4CA1-9C6F-1CC5EB8AC465}"/>
          </ac:picMkLst>
        </pc:picChg>
        <pc:picChg chg="del">
          <ac:chgData name="PRIETO LAGO ALBERTO" userId="c0134a7d-6b8c-4284-80a9-99507dc0d6e9" providerId="ADAL" clId="{EECE1DAC-BFA6-43E8-97C1-590AACEC938F}" dt="2022-03-28T17:21:21.621" v="6078" actId="478"/>
          <ac:picMkLst>
            <pc:docMk/>
            <pc:sldMk cId="463353799" sldId="341"/>
            <ac:picMk id="8" creationId="{CD131305-D366-4088-B4FD-4E5B7D225369}"/>
          </ac:picMkLst>
        </pc:picChg>
      </pc:sldChg>
      <pc:sldChg chg="modSp mod modAnim">
        <pc:chgData name="PRIETO LAGO ALBERTO" userId="c0134a7d-6b8c-4284-80a9-99507dc0d6e9" providerId="ADAL" clId="{EECE1DAC-BFA6-43E8-97C1-590AACEC938F}" dt="2022-04-06T09:41:35.281" v="6116"/>
        <pc:sldMkLst>
          <pc:docMk/>
          <pc:sldMk cId="674161857" sldId="1000"/>
        </pc:sldMkLst>
        <pc:picChg chg="mod">
          <ac:chgData name="PRIETO LAGO ALBERTO" userId="c0134a7d-6b8c-4284-80a9-99507dc0d6e9" providerId="ADAL" clId="{EECE1DAC-BFA6-43E8-97C1-590AACEC938F}" dt="2022-04-06T09:41:32.574" v="6115" actId="1076"/>
          <ac:picMkLst>
            <pc:docMk/>
            <pc:sldMk cId="674161857" sldId="1000"/>
            <ac:picMk id="3" creationId="{44770A19-AFF4-487F-A9A3-EBA98C363D65}"/>
          </ac:picMkLst>
        </pc:picChg>
      </pc:sldChg>
      <pc:sldChg chg="modAnim">
        <pc:chgData name="PRIETO LAGO ALBERTO" userId="c0134a7d-6b8c-4284-80a9-99507dc0d6e9" providerId="ADAL" clId="{EECE1DAC-BFA6-43E8-97C1-590AACEC938F}" dt="2022-04-06T09:50:31.647" v="6118"/>
        <pc:sldMkLst>
          <pc:docMk/>
          <pc:sldMk cId="796558699" sldId="1007"/>
        </pc:sldMkLst>
      </pc:sldChg>
      <pc:sldChg chg="modSp mod">
        <pc:chgData name="PRIETO LAGO ALBERTO" userId="c0134a7d-6b8c-4284-80a9-99507dc0d6e9" providerId="ADAL" clId="{EECE1DAC-BFA6-43E8-97C1-590AACEC938F}" dt="2022-04-06T09:52:07.912" v="6121" actId="113"/>
        <pc:sldMkLst>
          <pc:docMk/>
          <pc:sldMk cId="2710978445" sldId="1008"/>
        </pc:sldMkLst>
        <pc:spChg chg="mod">
          <ac:chgData name="PRIETO LAGO ALBERTO" userId="c0134a7d-6b8c-4284-80a9-99507dc0d6e9" providerId="ADAL" clId="{EECE1DAC-BFA6-43E8-97C1-590AACEC938F}" dt="2022-04-06T09:52:07.912" v="6121" actId="113"/>
          <ac:spMkLst>
            <pc:docMk/>
            <pc:sldMk cId="2710978445" sldId="1008"/>
            <ac:spMk id="17" creationId="{6CD1E151-AEBA-4EA9-A443-32F0D43E48AD}"/>
          </ac:spMkLst>
        </pc:spChg>
      </pc:sldChg>
      <pc:sldChg chg="modAnim">
        <pc:chgData name="PRIETO LAGO ALBERTO" userId="c0134a7d-6b8c-4284-80a9-99507dc0d6e9" providerId="ADAL" clId="{EECE1DAC-BFA6-43E8-97C1-590AACEC938F}" dt="2022-04-06T09:51:08.438" v="6120"/>
        <pc:sldMkLst>
          <pc:docMk/>
          <pc:sldMk cId="684553150" sldId="1009"/>
        </pc:sldMkLst>
      </pc:sldChg>
      <pc:sldChg chg="modAnim">
        <pc:chgData name="PRIETO LAGO ALBERTO" userId="c0134a7d-6b8c-4284-80a9-99507dc0d6e9" providerId="ADAL" clId="{EECE1DAC-BFA6-43E8-97C1-590AACEC938F}" dt="2022-04-06T09:53:06.224" v="6125"/>
        <pc:sldMkLst>
          <pc:docMk/>
          <pc:sldMk cId="319884888" sldId="1010"/>
        </pc:sldMkLst>
      </pc:sldChg>
      <pc:sldChg chg="modSp mod modAnim">
        <pc:chgData name="PRIETO LAGO ALBERTO" userId="c0134a7d-6b8c-4284-80a9-99507dc0d6e9" providerId="ADAL" clId="{EECE1DAC-BFA6-43E8-97C1-590AACEC938F}" dt="2022-04-06T09:54:15.250" v="6149"/>
        <pc:sldMkLst>
          <pc:docMk/>
          <pc:sldMk cId="1214739175" sldId="1011"/>
        </pc:sldMkLst>
        <pc:spChg chg="mod">
          <ac:chgData name="PRIETO LAGO ALBERTO" userId="c0134a7d-6b8c-4284-80a9-99507dc0d6e9" providerId="ADAL" clId="{EECE1DAC-BFA6-43E8-97C1-590AACEC938F}" dt="2022-04-06T09:53:37.725" v="6146" actId="20577"/>
          <ac:spMkLst>
            <pc:docMk/>
            <pc:sldMk cId="1214739175" sldId="1011"/>
            <ac:spMk id="5" creationId="{50D647F0-EC82-4EA8-AFB1-221E760CEC4A}"/>
          </ac:spMkLst>
        </pc:spChg>
      </pc:sldChg>
      <pc:sldChg chg="modSp mod">
        <pc:chgData name="PRIETO LAGO ALBERTO" userId="c0134a7d-6b8c-4284-80a9-99507dc0d6e9" providerId="ADAL" clId="{EECE1DAC-BFA6-43E8-97C1-590AACEC938F}" dt="2022-04-06T11:38:34.614" v="6150" actId="113"/>
        <pc:sldMkLst>
          <pc:docMk/>
          <pc:sldMk cId="3463859087" sldId="1014"/>
        </pc:sldMkLst>
        <pc:spChg chg="mod">
          <ac:chgData name="PRIETO LAGO ALBERTO" userId="c0134a7d-6b8c-4284-80a9-99507dc0d6e9" providerId="ADAL" clId="{EECE1DAC-BFA6-43E8-97C1-590AACEC938F}" dt="2022-04-06T11:38:34.614" v="6150" actId="113"/>
          <ac:spMkLst>
            <pc:docMk/>
            <pc:sldMk cId="3463859087" sldId="1014"/>
            <ac:spMk id="15" creationId="{9B281129-F360-4A37-9CE3-BADD7966F0E8}"/>
          </ac:spMkLst>
        </pc:spChg>
      </pc:sldChg>
      <pc:sldChg chg="addSp modSp modAnim">
        <pc:chgData name="PRIETO LAGO ALBERTO" userId="c0134a7d-6b8c-4284-80a9-99507dc0d6e9" providerId="ADAL" clId="{EECE1DAC-BFA6-43E8-97C1-590AACEC938F}" dt="2022-04-06T11:43:32.119" v="6183"/>
        <pc:sldMkLst>
          <pc:docMk/>
          <pc:sldMk cId="4044388520" sldId="1015"/>
        </pc:sldMkLst>
        <pc:spChg chg="add mod">
          <ac:chgData name="PRIETO LAGO ALBERTO" userId="c0134a7d-6b8c-4284-80a9-99507dc0d6e9" providerId="ADAL" clId="{EECE1DAC-BFA6-43E8-97C1-590AACEC938F}" dt="2022-04-06T11:42:51.317" v="6174" actId="571"/>
          <ac:spMkLst>
            <pc:docMk/>
            <pc:sldMk cId="4044388520" sldId="1015"/>
            <ac:spMk id="33" creationId="{DED9F180-EAAD-45DE-B1D3-F1CA68C3A48A}"/>
          </ac:spMkLst>
        </pc:spChg>
        <pc:spChg chg="add mod">
          <ac:chgData name="PRIETO LAGO ALBERTO" userId="c0134a7d-6b8c-4284-80a9-99507dc0d6e9" providerId="ADAL" clId="{EECE1DAC-BFA6-43E8-97C1-590AACEC938F}" dt="2022-04-06T11:42:51.317" v="6174" actId="571"/>
          <ac:spMkLst>
            <pc:docMk/>
            <pc:sldMk cId="4044388520" sldId="1015"/>
            <ac:spMk id="35" creationId="{A46C26F8-4D64-41EF-B1B6-132CF575E07E}"/>
          </ac:spMkLst>
        </pc:spChg>
        <pc:cxnChg chg="add mod">
          <ac:chgData name="PRIETO LAGO ALBERTO" userId="c0134a7d-6b8c-4284-80a9-99507dc0d6e9" providerId="ADAL" clId="{EECE1DAC-BFA6-43E8-97C1-590AACEC938F}" dt="2022-04-06T11:42:51.317" v="6174" actId="571"/>
          <ac:cxnSpMkLst>
            <pc:docMk/>
            <pc:sldMk cId="4044388520" sldId="1015"/>
            <ac:cxnSpMk id="36" creationId="{112477F5-BD1B-4B07-9808-082D8FCB6C7F}"/>
          </ac:cxnSpMkLst>
        </pc:cxnChg>
      </pc:sldChg>
      <pc:sldChg chg="modAnim">
        <pc:chgData name="PRIETO LAGO ALBERTO" userId="c0134a7d-6b8c-4284-80a9-99507dc0d6e9" providerId="ADAL" clId="{EECE1DAC-BFA6-43E8-97C1-590AACEC938F}" dt="2022-04-06T11:40:00.151" v="6152"/>
        <pc:sldMkLst>
          <pc:docMk/>
          <pc:sldMk cId="3149192162" sldId="1016"/>
        </pc:sldMkLst>
      </pc:sldChg>
      <pc:sldChg chg="modAnim">
        <pc:chgData name="PRIETO LAGO ALBERTO" userId="c0134a7d-6b8c-4284-80a9-99507dc0d6e9" providerId="ADAL" clId="{EECE1DAC-BFA6-43E8-97C1-590AACEC938F}" dt="2022-04-06T11:40:34.471" v="6155"/>
        <pc:sldMkLst>
          <pc:docMk/>
          <pc:sldMk cId="386491526" sldId="1017"/>
        </pc:sldMkLst>
      </pc:sldChg>
      <pc:sldChg chg="modAnim">
        <pc:chgData name="PRIETO LAGO ALBERTO" userId="c0134a7d-6b8c-4284-80a9-99507dc0d6e9" providerId="ADAL" clId="{EECE1DAC-BFA6-43E8-97C1-590AACEC938F}" dt="2022-04-06T11:44:44.076" v="6190"/>
        <pc:sldMkLst>
          <pc:docMk/>
          <pc:sldMk cId="2901310985" sldId="1018"/>
        </pc:sldMkLst>
      </pc:sldChg>
      <pc:sldChg chg="addSp modSp mod modAnim">
        <pc:chgData name="PRIETO LAGO ALBERTO" userId="c0134a7d-6b8c-4284-80a9-99507dc0d6e9" providerId="ADAL" clId="{EECE1DAC-BFA6-43E8-97C1-590AACEC938F}" dt="2022-04-06T11:41:40.811" v="6165" actId="113"/>
        <pc:sldMkLst>
          <pc:docMk/>
          <pc:sldMk cId="622760308" sldId="1020"/>
        </pc:sldMkLst>
        <pc:spChg chg="mod">
          <ac:chgData name="PRIETO LAGO ALBERTO" userId="c0134a7d-6b8c-4284-80a9-99507dc0d6e9" providerId="ADAL" clId="{EECE1DAC-BFA6-43E8-97C1-590AACEC938F}" dt="2022-04-06T11:41:23.966" v="6161" actId="1076"/>
          <ac:spMkLst>
            <pc:docMk/>
            <pc:sldMk cId="622760308" sldId="1020"/>
            <ac:spMk id="8" creationId="{59E0663D-4832-477D-BDBA-3CCF9D6F7F3A}"/>
          </ac:spMkLst>
        </pc:spChg>
        <pc:spChg chg="mod">
          <ac:chgData name="PRIETO LAGO ALBERTO" userId="c0134a7d-6b8c-4284-80a9-99507dc0d6e9" providerId="ADAL" clId="{EECE1DAC-BFA6-43E8-97C1-590AACEC938F}" dt="2022-04-06T11:41:00.790" v="6157" actId="113"/>
          <ac:spMkLst>
            <pc:docMk/>
            <pc:sldMk cId="622760308" sldId="1020"/>
            <ac:spMk id="9" creationId="{2C024055-64EA-4D07-A79D-594D093A1931}"/>
          </ac:spMkLst>
        </pc:spChg>
        <pc:spChg chg="mod">
          <ac:chgData name="PRIETO LAGO ALBERTO" userId="c0134a7d-6b8c-4284-80a9-99507dc0d6e9" providerId="ADAL" clId="{EECE1DAC-BFA6-43E8-97C1-590AACEC938F}" dt="2022-04-06T11:41:13.437" v="6159" actId="113"/>
          <ac:spMkLst>
            <pc:docMk/>
            <pc:sldMk cId="622760308" sldId="1020"/>
            <ac:spMk id="10" creationId="{4B31F57A-DDCA-4238-B0AC-92EFC608F242}"/>
          </ac:spMkLst>
        </pc:spChg>
        <pc:spChg chg="mod">
          <ac:chgData name="PRIETO LAGO ALBERTO" userId="c0134a7d-6b8c-4284-80a9-99507dc0d6e9" providerId="ADAL" clId="{EECE1DAC-BFA6-43E8-97C1-590AACEC938F}" dt="2022-04-06T11:41:40.811" v="6165" actId="113"/>
          <ac:spMkLst>
            <pc:docMk/>
            <pc:sldMk cId="622760308" sldId="1020"/>
            <ac:spMk id="11" creationId="{225060D1-D3B4-454E-81DF-1B7BD3D62E9F}"/>
          </ac:spMkLst>
        </pc:spChg>
        <pc:spChg chg="add mod">
          <ac:chgData name="PRIETO LAGO ALBERTO" userId="c0134a7d-6b8c-4284-80a9-99507dc0d6e9" providerId="ADAL" clId="{EECE1DAC-BFA6-43E8-97C1-590AACEC938F}" dt="2022-04-06T11:41:27.306" v="6163" actId="571"/>
          <ac:spMkLst>
            <pc:docMk/>
            <pc:sldMk cId="622760308" sldId="1020"/>
            <ac:spMk id="12" creationId="{647C4980-ED68-4187-ACB3-5F0B1B4FFD99}"/>
          </ac:spMkLst>
        </pc:spChg>
        <pc:spChg chg="add mod">
          <ac:chgData name="PRIETO LAGO ALBERTO" userId="c0134a7d-6b8c-4284-80a9-99507dc0d6e9" providerId="ADAL" clId="{EECE1DAC-BFA6-43E8-97C1-590AACEC938F}" dt="2022-04-06T11:41:27.306" v="6163" actId="571"/>
          <ac:spMkLst>
            <pc:docMk/>
            <pc:sldMk cId="622760308" sldId="1020"/>
            <ac:spMk id="13" creationId="{6760D414-8830-4E0C-819B-EF3B39021852}"/>
          </ac:spMkLst>
        </pc:spChg>
      </pc:sldChg>
      <pc:sldChg chg="addSp delSp modSp add mod ord">
        <pc:chgData name="PRIETO LAGO ALBERTO" userId="c0134a7d-6b8c-4284-80a9-99507dc0d6e9" providerId="ADAL" clId="{EECE1DAC-BFA6-43E8-97C1-590AACEC938F}" dt="2022-03-28T15:25:22.576" v="1722" actId="20577"/>
        <pc:sldMkLst>
          <pc:docMk/>
          <pc:sldMk cId="3500895983" sldId="1022"/>
        </pc:sldMkLst>
        <pc:spChg chg="mod">
          <ac:chgData name="PRIETO LAGO ALBERTO" userId="c0134a7d-6b8c-4284-80a9-99507dc0d6e9" providerId="ADAL" clId="{EECE1DAC-BFA6-43E8-97C1-590AACEC938F}" dt="2022-03-28T15:25:22.576" v="1722" actId="20577"/>
          <ac:spMkLst>
            <pc:docMk/>
            <pc:sldMk cId="3500895983" sldId="1022"/>
            <ac:spMk id="18" creationId="{1B9BFDBF-C0E9-48CB-81AE-66A0455A4346}"/>
          </ac:spMkLst>
        </pc:spChg>
        <pc:spChg chg="del">
          <ac:chgData name="PRIETO LAGO ALBERTO" userId="c0134a7d-6b8c-4284-80a9-99507dc0d6e9" providerId="ADAL" clId="{EECE1DAC-BFA6-43E8-97C1-590AACEC938F}" dt="2022-03-28T14:45:44.843" v="984" actId="478"/>
          <ac:spMkLst>
            <pc:docMk/>
            <pc:sldMk cId="3500895983" sldId="1022"/>
            <ac:spMk id="31" creationId="{CA15F36E-848A-4C2D-BDF1-69CF6FF85C62}"/>
          </ac:spMkLst>
        </pc:spChg>
        <pc:spChg chg="del">
          <ac:chgData name="PRIETO LAGO ALBERTO" userId="c0134a7d-6b8c-4284-80a9-99507dc0d6e9" providerId="ADAL" clId="{EECE1DAC-BFA6-43E8-97C1-590AACEC938F}" dt="2022-03-28T14:45:50.314" v="987" actId="478"/>
          <ac:spMkLst>
            <pc:docMk/>
            <pc:sldMk cId="3500895983" sldId="1022"/>
            <ac:spMk id="33" creationId="{CC569CB8-C071-4D4C-ADCE-B647ABFCD218}"/>
          </ac:spMkLst>
        </pc:spChg>
        <pc:spChg chg="del">
          <ac:chgData name="PRIETO LAGO ALBERTO" userId="c0134a7d-6b8c-4284-80a9-99507dc0d6e9" providerId="ADAL" clId="{EECE1DAC-BFA6-43E8-97C1-590AACEC938F}" dt="2022-03-28T14:45:50.314" v="987" actId="478"/>
          <ac:spMkLst>
            <pc:docMk/>
            <pc:sldMk cId="3500895983" sldId="1022"/>
            <ac:spMk id="34" creationId="{F1295893-8124-400E-A1C2-D3B80FF0C1F9}"/>
          </ac:spMkLst>
        </pc:spChg>
        <pc:spChg chg="del">
          <ac:chgData name="PRIETO LAGO ALBERTO" userId="c0134a7d-6b8c-4284-80a9-99507dc0d6e9" providerId="ADAL" clId="{EECE1DAC-BFA6-43E8-97C1-590AACEC938F}" dt="2022-03-28T14:45:50.314" v="987" actId="478"/>
          <ac:spMkLst>
            <pc:docMk/>
            <pc:sldMk cId="3500895983" sldId="1022"/>
            <ac:spMk id="35" creationId="{E1725B54-9A6D-4530-B055-9809533789B8}"/>
          </ac:spMkLst>
        </pc:spChg>
        <pc:spChg chg="del">
          <ac:chgData name="PRIETO LAGO ALBERTO" userId="c0134a7d-6b8c-4284-80a9-99507dc0d6e9" providerId="ADAL" clId="{EECE1DAC-BFA6-43E8-97C1-590AACEC938F}" dt="2022-03-28T14:45:48.155" v="986" actId="478"/>
          <ac:spMkLst>
            <pc:docMk/>
            <pc:sldMk cId="3500895983" sldId="1022"/>
            <ac:spMk id="36" creationId="{C13D811C-ABFC-4C64-86C1-D99CB599701A}"/>
          </ac:spMkLst>
        </pc:spChg>
        <pc:spChg chg="del">
          <ac:chgData name="PRIETO LAGO ALBERTO" userId="c0134a7d-6b8c-4284-80a9-99507dc0d6e9" providerId="ADAL" clId="{EECE1DAC-BFA6-43E8-97C1-590AACEC938F}" dt="2022-03-28T14:45:50.314" v="987" actId="478"/>
          <ac:spMkLst>
            <pc:docMk/>
            <pc:sldMk cId="3500895983" sldId="1022"/>
            <ac:spMk id="37" creationId="{C966ADD4-134A-493F-9F73-23A98CB051D2}"/>
          </ac:spMkLst>
        </pc:spChg>
        <pc:graphicFrameChg chg="add del mod">
          <ac:chgData name="PRIETO LAGO ALBERTO" userId="c0134a7d-6b8c-4284-80a9-99507dc0d6e9" providerId="ADAL" clId="{EECE1DAC-BFA6-43E8-97C1-590AACEC938F}" dt="2022-03-28T14:54:27.775" v="1019" actId="478"/>
          <ac:graphicFrameMkLst>
            <pc:docMk/>
            <pc:sldMk cId="3500895983" sldId="1022"/>
            <ac:graphicFrameMk id="2" creationId="{585B3E03-CC78-4E10-8BDB-2B5867C03E15}"/>
          </ac:graphicFrameMkLst>
        </pc:graphicFrameChg>
        <pc:picChg chg="add del mod">
          <ac:chgData name="PRIETO LAGO ALBERTO" userId="c0134a7d-6b8c-4284-80a9-99507dc0d6e9" providerId="ADAL" clId="{EECE1DAC-BFA6-43E8-97C1-590AACEC938F}" dt="2022-03-28T14:54:39.412" v="1021" actId="478"/>
          <ac:picMkLst>
            <pc:docMk/>
            <pc:sldMk cId="3500895983" sldId="1022"/>
            <ac:picMk id="3" creationId="{B6BA6802-7AFB-40A6-9C39-31A12F9933EE}"/>
          </ac:picMkLst>
        </pc:picChg>
        <pc:picChg chg="add mod">
          <ac:chgData name="PRIETO LAGO ALBERTO" userId="c0134a7d-6b8c-4284-80a9-99507dc0d6e9" providerId="ADAL" clId="{EECE1DAC-BFA6-43E8-97C1-590AACEC938F}" dt="2022-03-28T14:57:31.633" v="1053" actId="1076"/>
          <ac:picMkLst>
            <pc:docMk/>
            <pc:sldMk cId="3500895983" sldId="1022"/>
            <ac:picMk id="5" creationId="{74919200-A74D-4DDC-ABF9-D4CFD9B4E5A3}"/>
          </ac:picMkLst>
        </pc:picChg>
        <pc:picChg chg="add del mod">
          <ac:chgData name="PRIETO LAGO ALBERTO" userId="c0134a7d-6b8c-4284-80a9-99507dc0d6e9" providerId="ADAL" clId="{EECE1DAC-BFA6-43E8-97C1-590AACEC938F}" dt="2022-03-28T14:59:01.839" v="1058"/>
          <ac:picMkLst>
            <pc:docMk/>
            <pc:sldMk cId="3500895983" sldId="1022"/>
            <ac:picMk id="7" creationId="{651E40F7-74F8-4425-AAF1-E795FCCEAE67}"/>
          </ac:picMkLst>
        </pc:picChg>
        <pc:picChg chg="del">
          <ac:chgData name="PRIETO LAGO ALBERTO" userId="c0134a7d-6b8c-4284-80a9-99507dc0d6e9" providerId="ADAL" clId="{EECE1DAC-BFA6-43E8-97C1-590AACEC938F}" dt="2022-03-28T14:45:45.447" v="985" actId="478"/>
          <ac:picMkLst>
            <pc:docMk/>
            <pc:sldMk cId="3500895983" sldId="1022"/>
            <ac:picMk id="27" creationId="{5118F662-7BC5-42F4-B845-7EF2F578E3E9}"/>
          </ac:picMkLst>
        </pc:picChg>
      </pc:sldChg>
      <pc:sldChg chg="addSp delSp modSp add mod ord modAnim modNotesTx">
        <pc:chgData name="PRIETO LAGO ALBERTO" userId="c0134a7d-6b8c-4284-80a9-99507dc0d6e9" providerId="ADAL" clId="{EECE1DAC-BFA6-43E8-97C1-590AACEC938F}" dt="2022-04-06T14:57:56.749" v="6196"/>
        <pc:sldMkLst>
          <pc:docMk/>
          <pc:sldMk cId="4101081652" sldId="1023"/>
        </pc:sldMkLst>
        <pc:spChg chg="add del mod">
          <ac:chgData name="PRIETO LAGO ALBERTO" userId="c0134a7d-6b8c-4284-80a9-99507dc0d6e9" providerId="ADAL" clId="{EECE1DAC-BFA6-43E8-97C1-590AACEC938F}" dt="2022-03-28T15:28:45.671" v="1798" actId="478"/>
          <ac:spMkLst>
            <pc:docMk/>
            <pc:sldMk cId="4101081652" sldId="1023"/>
            <ac:spMk id="2" creationId="{721DF947-53DE-4822-9AD9-64F68452EE35}"/>
          </ac:spMkLst>
        </pc:spChg>
        <pc:spChg chg="add del mod ord">
          <ac:chgData name="PRIETO LAGO ALBERTO" userId="c0134a7d-6b8c-4284-80a9-99507dc0d6e9" providerId="ADAL" clId="{EECE1DAC-BFA6-43E8-97C1-590AACEC938F}" dt="2022-03-28T15:28:45.671" v="1798" actId="478"/>
          <ac:spMkLst>
            <pc:docMk/>
            <pc:sldMk cId="4101081652" sldId="1023"/>
            <ac:spMk id="4" creationId="{8698F3EA-45B8-44C2-BD77-02E710A933F8}"/>
          </ac:spMkLst>
        </pc:spChg>
        <pc:spChg chg="add del mod">
          <ac:chgData name="PRIETO LAGO ALBERTO" userId="c0134a7d-6b8c-4284-80a9-99507dc0d6e9" providerId="ADAL" clId="{EECE1DAC-BFA6-43E8-97C1-590AACEC938F}" dt="2022-03-28T15:28:45.671" v="1798" actId="478"/>
          <ac:spMkLst>
            <pc:docMk/>
            <pc:sldMk cId="4101081652" sldId="1023"/>
            <ac:spMk id="6" creationId="{BD40BB45-383A-484A-97BD-D3C2AE5BE5F4}"/>
          </ac:spMkLst>
        </pc:spChg>
        <pc:spChg chg="add del mod">
          <ac:chgData name="PRIETO LAGO ALBERTO" userId="c0134a7d-6b8c-4284-80a9-99507dc0d6e9" providerId="ADAL" clId="{EECE1DAC-BFA6-43E8-97C1-590AACEC938F}" dt="2022-03-28T15:28:45.671" v="1798" actId="478"/>
          <ac:spMkLst>
            <pc:docMk/>
            <pc:sldMk cId="4101081652" sldId="1023"/>
            <ac:spMk id="7" creationId="{F247566F-CBC0-48D8-9711-10FB5EEFFEC9}"/>
          </ac:spMkLst>
        </pc:spChg>
        <pc:spChg chg="add del mod">
          <ac:chgData name="PRIETO LAGO ALBERTO" userId="c0134a7d-6b8c-4284-80a9-99507dc0d6e9" providerId="ADAL" clId="{EECE1DAC-BFA6-43E8-97C1-590AACEC938F}" dt="2022-03-28T15:28:45.671" v="1798" actId="478"/>
          <ac:spMkLst>
            <pc:docMk/>
            <pc:sldMk cId="4101081652" sldId="1023"/>
            <ac:spMk id="8" creationId="{53B0448C-D1D8-4186-A9A0-74E13F25D91F}"/>
          </ac:spMkLst>
        </pc:spChg>
        <pc:spChg chg="add del mod">
          <ac:chgData name="PRIETO LAGO ALBERTO" userId="c0134a7d-6b8c-4284-80a9-99507dc0d6e9" providerId="ADAL" clId="{EECE1DAC-BFA6-43E8-97C1-590AACEC938F}" dt="2022-03-28T15:28:45.671" v="1798" actId="478"/>
          <ac:spMkLst>
            <pc:docMk/>
            <pc:sldMk cId="4101081652" sldId="1023"/>
            <ac:spMk id="9" creationId="{C7E12915-5F97-4A85-AD63-1C62502666C0}"/>
          </ac:spMkLst>
        </pc:spChg>
        <pc:spChg chg="add del mod">
          <ac:chgData name="PRIETO LAGO ALBERTO" userId="c0134a7d-6b8c-4284-80a9-99507dc0d6e9" providerId="ADAL" clId="{EECE1DAC-BFA6-43E8-97C1-590AACEC938F}" dt="2022-03-28T15:02:32.131" v="1313" actId="478"/>
          <ac:spMkLst>
            <pc:docMk/>
            <pc:sldMk cId="4101081652" sldId="1023"/>
            <ac:spMk id="10" creationId="{7B1399E2-F569-4A68-8A97-5B8643A7D1D7}"/>
          </ac:spMkLst>
        </pc:spChg>
        <pc:spChg chg="add mod">
          <ac:chgData name="PRIETO LAGO ALBERTO" userId="c0134a7d-6b8c-4284-80a9-99507dc0d6e9" providerId="ADAL" clId="{EECE1DAC-BFA6-43E8-97C1-590AACEC938F}" dt="2022-03-28T15:00:15.753" v="1101" actId="571"/>
          <ac:spMkLst>
            <pc:docMk/>
            <pc:sldMk cId="4101081652" sldId="1023"/>
            <ac:spMk id="11" creationId="{10B1AE21-D0EB-4C5B-8C8A-20E3FB154CAA}"/>
          </ac:spMkLst>
        </pc:spChg>
        <pc:spChg chg="add mod">
          <ac:chgData name="PRIETO LAGO ALBERTO" userId="c0134a7d-6b8c-4284-80a9-99507dc0d6e9" providerId="ADAL" clId="{EECE1DAC-BFA6-43E8-97C1-590AACEC938F}" dt="2022-03-28T15:00:15.753" v="1101" actId="571"/>
          <ac:spMkLst>
            <pc:docMk/>
            <pc:sldMk cId="4101081652" sldId="1023"/>
            <ac:spMk id="12" creationId="{B099AB27-5FC8-45A1-A1C9-36C62636E8DC}"/>
          </ac:spMkLst>
        </pc:spChg>
        <pc:spChg chg="add mod">
          <ac:chgData name="PRIETO LAGO ALBERTO" userId="c0134a7d-6b8c-4284-80a9-99507dc0d6e9" providerId="ADAL" clId="{EECE1DAC-BFA6-43E8-97C1-590AACEC938F}" dt="2022-03-28T15:00:15.753" v="1101" actId="571"/>
          <ac:spMkLst>
            <pc:docMk/>
            <pc:sldMk cId="4101081652" sldId="1023"/>
            <ac:spMk id="13" creationId="{4D24C2FA-784C-44AF-8DFD-CCECEE272A08}"/>
          </ac:spMkLst>
        </pc:spChg>
        <pc:spChg chg="add mod">
          <ac:chgData name="PRIETO LAGO ALBERTO" userId="c0134a7d-6b8c-4284-80a9-99507dc0d6e9" providerId="ADAL" clId="{EECE1DAC-BFA6-43E8-97C1-590AACEC938F}" dt="2022-03-28T15:00:15.753" v="1101" actId="571"/>
          <ac:spMkLst>
            <pc:docMk/>
            <pc:sldMk cId="4101081652" sldId="1023"/>
            <ac:spMk id="14" creationId="{A1A469F0-F178-420E-8BE6-766C5B1AC366}"/>
          </ac:spMkLst>
        </pc:spChg>
        <pc:spChg chg="add del mod ord">
          <ac:chgData name="PRIETO LAGO ALBERTO" userId="c0134a7d-6b8c-4284-80a9-99507dc0d6e9" providerId="ADAL" clId="{EECE1DAC-BFA6-43E8-97C1-590AACEC938F}" dt="2022-03-28T15:28:45.671" v="1798" actId="478"/>
          <ac:spMkLst>
            <pc:docMk/>
            <pc:sldMk cId="4101081652" sldId="1023"/>
            <ac:spMk id="15" creationId="{4D7580BF-B702-4B73-B499-5DBEF63E1DCD}"/>
          </ac:spMkLst>
        </pc:spChg>
        <pc:spChg chg="add del mod ord">
          <ac:chgData name="PRIETO LAGO ALBERTO" userId="c0134a7d-6b8c-4284-80a9-99507dc0d6e9" providerId="ADAL" clId="{EECE1DAC-BFA6-43E8-97C1-590AACEC938F}" dt="2022-03-28T15:28:45.671" v="1798" actId="478"/>
          <ac:spMkLst>
            <pc:docMk/>
            <pc:sldMk cId="4101081652" sldId="1023"/>
            <ac:spMk id="16" creationId="{E12ABB8C-E2E4-47B0-B8CD-9981B267B544}"/>
          </ac:spMkLst>
        </pc:spChg>
        <pc:spChg chg="add del mod ord">
          <ac:chgData name="PRIETO LAGO ALBERTO" userId="c0134a7d-6b8c-4284-80a9-99507dc0d6e9" providerId="ADAL" clId="{EECE1DAC-BFA6-43E8-97C1-590AACEC938F}" dt="2022-03-28T15:28:45.671" v="1798" actId="478"/>
          <ac:spMkLst>
            <pc:docMk/>
            <pc:sldMk cId="4101081652" sldId="1023"/>
            <ac:spMk id="17" creationId="{EB012748-B9EE-4BD2-8A65-EC02319A8BA6}"/>
          </ac:spMkLst>
        </pc:spChg>
        <pc:spChg chg="mod">
          <ac:chgData name="PRIETO LAGO ALBERTO" userId="c0134a7d-6b8c-4284-80a9-99507dc0d6e9" providerId="ADAL" clId="{EECE1DAC-BFA6-43E8-97C1-590AACEC938F}" dt="2022-03-28T15:25:46.761" v="1734" actId="20577"/>
          <ac:spMkLst>
            <pc:docMk/>
            <pc:sldMk cId="4101081652" sldId="1023"/>
            <ac:spMk id="18" creationId="{1B9BFDBF-C0E9-48CB-81AE-66A0455A4346}"/>
          </ac:spMkLst>
        </pc:spChg>
        <pc:spChg chg="add del mod">
          <ac:chgData name="PRIETO LAGO ALBERTO" userId="c0134a7d-6b8c-4284-80a9-99507dc0d6e9" providerId="ADAL" clId="{EECE1DAC-BFA6-43E8-97C1-590AACEC938F}" dt="2022-03-28T15:28:45.671" v="1798" actId="478"/>
          <ac:spMkLst>
            <pc:docMk/>
            <pc:sldMk cId="4101081652" sldId="1023"/>
            <ac:spMk id="51" creationId="{B8A6C77D-4D1A-4794-8EFB-8EBB202CCDE3}"/>
          </ac:spMkLst>
        </pc:spChg>
        <pc:spChg chg="add del mod">
          <ac:chgData name="PRIETO LAGO ALBERTO" userId="c0134a7d-6b8c-4284-80a9-99507dc0d6e9" providerId="ADAL" clId="{EECE1DAC-BFA6-43E8-97C1-590AACEC938F}" dt="2022-03-28T15:28:45.671" v="1798" actId="478"/>
          <ac:spMkLst>
            <pc:docMk/>
            <pc:sldMk cId="4101081652" sldId="1023"/>
            <ac:spMk id="52" creationId="{91A7FA71-A603-4F02-A2B1-13B1D3B812EA}"/>
          </ac:spMkLst>
        </pc:spChg>
        <pc:spChg chg="add mod">
          <ac:chgData name="PRIETO LAGO ALBERTO" userId="c0134a7d-6b8c-4284-80a9-99507dc0d6e9" providerId="ADAL" clId="{EECE1DAC-BFA6-43E8-97C1-590AACEC938F}" dt="2022-03-28T15:30:10.255" v="1808" actId="1076"/>
          <ac:spMkLst>
            <pc:docMk/>
            <pc:sldMk cId="4101081652" sldId="1023"/>
            <ac:spMk id="54" creationId="{A1F68629-3F2B-4475-824B-B9A236D63400}"/>
          </ac:spMkLst>
        </pc:spChg>
        <pc:spChg chg="add mod">
          <ac:chgData name="PRIETO LAGO ALBERTO" userId="c0134a7d-6b8c-4284-80a9-99507dc0d6e9" providerId="ADAL" clId="{EECE1DAC-BFA6-43E8-97C1-590AACEC938F}" dt="2022-03-28T15:41:05.463" v="2202" actId="207"/>
          <ac:spMkLst>
            <pc:docMk/>
            <pc:sldMk cId="4101081652" sldId="1023"/>
            <ac:spMk id="55" creationId="{1BD9FB0B-F594-4503-B895-A4580EEDD2BD}"/>
          </ac:spMkLst>
        </pc:spChg>
        <pc:spChg chg="add mod">
          <ac:chgData name="PRIETO LAGO ALBERTO" userId="c0134a7d-6b8c-4284-80a9-99507dc0d6e9" providerId="ADAL" clId="{EECE1DAC-BFA6-43E8-97C1-590AACEC938F}" dt="2022-03-28T15:40:23.085" v="2195" actId="1038"/>
          <ac:spMkLst>
            <pc:docMk/>
            <pc:sldMk cId="4101081652" sldId="1023"/>
            <ac:spMk id="56" creationId="{FFB774EA-72BC-4F4F-932B-49C3A188445A}"/>
          </ac:spMkLst>
        </pc:spChg>
        <pc:spChg chg="add mod">
          <ac:chgData name="PRIETO LAGO ALBERTO" userId="c0134a7d-6b8c-4284-80a9-99507dc0d6e9" providerId="ADAL" clId="{EECE1DAC-BFA6-43E8-97C1-590AACEC938F}" dt="2022-03-28T15:41:11.146" v="2204" actId="207"/>
          <ac:spMkLst>
            <pc:docMk/>
            <pc:sldMk cId="4101081652" sldId="1023"/>
            <ac:spMk id="57" creationId="{2D0BDCB4-C584-44BF-86F8-342818015259}"/>
          </ac:spMkLst>
        </pc:spChg>
        <pc:spChg chg="add mod">
          <ac:chgData name="PRIETO LAGO ALBERTO" userId="c0134a7d-6b8c-4284-80a9-99507dc0d6e9" providerId="ADAL" clId="{EECE1DAC-BFA6-43E8-97C1-590AACEC938F}" dt="2022-03-28T15:40:23.085" v="2195" actId="1038"/>
          <ac:spMkLst>
            <pc:docMk/>
            <pc:sldMk cId="4101081652" sldId="1023"/>
            <ac:spMk id="58" creationId="{F5FCCA00-1386-4C13-B9D6-549B182D64E6}"/>
          </ac:spMkLst>
        </pc:spChg>
        <pc:spChg chg="add mod ord">
          <ac:chgData name="PRIETO LAGO ALBERTO" userId="c0134a7d-6b8c-4284-80a9-99507dc0d6e9" providerId="ADAL" clId="{EECE1DAC-BFA6-43E8-97C1-590AACEC938F}" dt="2022-03-28T15:40:48.921" v="2200" actId="207"/>
          <ac:spMkLst>
            <pc:docMk/>
            <pc:sldMk cId="4101081652" sldId="1023"/>
            <ac:spMk id="59" creationId="{202DABA3-EE93-4A75-8CB2-65EF30417A97}"/>
          </ac:spMkLst>
        </pc:spChg>
        <pc:spChg chg="add mod">
          <ac:chgData name="PRIETO LAGO ALBERTO" userId="c0134a7d-6b8c-4284-80a9-99507dc0d6e9" providerId="ADAL" clId="{EECE1DAC-BFA6-43E8-97C1-590AACEC938F}" dt="2022-04-06T11:45:25.114" v="6193" actId="20577"/>
          <ac:spMkLst>
            <pc:docMk/>
            <pc:sldMk cId="4101081652" sldId="1023"/>
            <ac:spMk id="60" creationId="{3462544C-B472-4E1E-8D0E-A2065624DE7B}"/>
          </ac:spMkLst>
        </pc:spChg>
        <pc:picChg chg="del">
          <ac:chgData name="PRIETO LAGO ALBERTO" userId="c0134a7d-6b8c-4284-80a9-99507dc0d6e9" providerId="ADAL" clId="{EECE1DAC-BFA6-43E8-97C1-590AACEC938F}" dt="2022-03-28T14:59:05.758" v="1060" actId="478"/>
          <ac:picMkLst>
            <pc:docMk/>
            <pc:sldMk cId="4101081652" sldId="1023"/>
            <ac:picMk id="5" creationId="{74919200-A74D-4DDC-ABF9-D4CFD9B4E5A3}"/>
          </ac:picMkLst>
        </pc:picChg>
        <pc:cxnChg chg="add del mod">
          <ac:chgData name="PRIETO LAGO ALBERTO" userId="c0134a7d-6b8c-4284-80a9-99507dc0d6e9" providerId="ADAL" clId="{EECE1DAC-BFA6-43E8-97C1-590AACEC938F}" dt="2022-03-28T15:28:45.671" v="1798" actId="478"/>
          <ac:cxnSpMkLst>
            <pc:docMk/>
            <pc:sldMk cId="4101081652" sldId="1023"/>
            <ac:cxnSpMk id="19" creationId="{1E004AE8-8FDD-4398-95D6-1E1DFFEB891F}"/>
          </ac:cxnSpMkLst>
        </pc:cxnChg>
        <pc:cxnChg chg="add del mod">
          <ac:chgData name="PRIETO LAGO ALBERTO" userId="c0134a7d-6b8c-4284-80a9-99507dc0d6e9" providerId="ADAL" clId="{EECE1DAC-BFA6-43E8-97C1-590AACEC938F}" dt="2022-03-28T15:28:45.671" v="1798" actId="478"/>
          <ac:cxnSpMkLst>
            <pc:docMk/>
            <pc:sldMk cId="4101081652" sldId="1023"/>
            <ac:cxnSpMk id="20" creationId="{74151969-6295-4B48-9BD3-B421E6B47AF3}"/>
          </ac:cxnSpMkLst>
        </pc:cxnChg>
        <pc:cxnChg chg="add del mod">
          <ac:chgData name="PRIETO LAGO ALBERTO" userId="c0134a7d-6b8c-4284-80a9-99507dc0d6e9" providerId="ADAL" clId="{EECE1DAC-BFA6-43E8-97C1-590AACEC938F}" dt="2022-03-28T15:28:45.671" v="1798" actId="478"/>
          <ac:cxnSpMkLst>
            <pc:docMk/>
            <pc:sldMk cId="4101081652" sldId="1023"/>
            <ac:cxnSpMk id="21" creationId="{DBDC6E4B-1910-432B-85A3-AB254D8A010A}"/>
          </ac:cxnSpMkLst>
        </pc:cxnChg>
        <pc:cxnChg chg="add del mod">
          <ac:chgData name="PRIETO LAGO ALBERTO" userId="c0134a7d-6b8c-4284-80a9-99507dc0d6e9" providerId="ADAL" clId="{EECE1DAC-BFA6-43E8-97C1-590AACEC938F}" dt="2022-03-28T15:28:45.671" v="1798" actId="478"/>
          <ac:cxnSpMkLst>
            <pc:docMk/>
            <pc:sldMk cId="4101081652" sldId="1023"/>
            <ac:cxnSpMk id="22" creationId="{EF2C6073-3410-4285-A61B-04011549689B}"/>
          </ac:cxnSpMkLst>
        </pc:cxnChg>
        <pc:cxnChg chg="add del mod ord">
          <ac:chgData name="PRIETO LAGO ALBERTO" userId="c0134a7d-6b8c-4284-80a9-99507dc0d6e9" providerId="ADAL" clId="{EECE1DAC-BFA6-43E8-97C1-590AACEC938F}" dt="2022-03-28T15:28:45.671" v="1798" actId="478"/>
          <ac:cxnSpMkLst>
            <pc:docMk/>
            <pc:sldMk cId="4101081652" sldId="1023"/>
            <ac:cxnSpMk id="24" creationId="{60D1BACC-5D5B-40F1-9FCC-9CC5850AC5B9}"/>
          </ac:cxnSpMkLst>
        </pc:cxnChg>
        <pc:cxnChg chg="add del mod">
          <ac:chgData name="PRIETO LAGO ALBERTO" userId="c0134a7d-6b8c-4284-80a9-99507dc0d6e9" providerId="ADAL" clId="{EECE1DAC-BFA6-43E8-97C1-590AACEC938F}" dt="2022-03-28T15:28:45.671" v="1798" actId="478"/>
          <ac:cxnSpMkLst>
            <pc:docMk/>
            <pc:sldMk cId="4101081652" sldId="1023"/>
            <ac:cxnSpMk id="28" creationId="{2EE111C1-C29D-4A1E-81DA-5CF4511631C8}"/>
          </ac:cxnSpMkLst>
        </pc:cxnChg>
        <pc:cxnChg chg="add del mod">
          <ac:chgData name="PRIETO LAGO ALBERTO" userId="c0134a7d-6b8c-4284-80a9-99507dc0d6e9" providerId="ADAL" clId="{EECE1DAC-BFA6-43E8-97C1-590AACEC938F}" dt="2022-03-28T15:28:45.671" v="1798" actId="478"/>
          <ac:cxnSpMkLst>
            <pc:docMk/>
            <pc:sldMk cId="4101081652" sldId="1023"/>
            <ac:cxnSpMk id="30" creationId="{AD531BC1-4FB6-484C-888E-A57DE0CC143A}"/>
          </ac:cxnSpMkLst>
        </pc:cxnChg>
        <pc:cxnChg chg="add del mod">
          <ac:chgData name="PRIETO LAGO ALBERTO" userId="c0134a7d-6b8c-4284-80a9-99507dc0d6e9" providerId="ADAL" clId="{EECE1DAC-BFA6-43E8-97C1-590AACEC938F}" dt="2022-03-28T15:28:45.671" v="1798" actId="478"/>
          <ac:cxnSpMkLst>
            <pc:docMk/>
            <pc:sldMk cId="4101081652" sldId="1023"/>
            <ac:cxnSpMk id="31" creationId="{9564903B-487D-4B18-8BC0-19849DECBE18}"/>
          </ac:cxnSpMkLst>
        </pc:cxnChg>
        <pc:cxnChg chg="add del mod">
          <ac:chgData name="PRIETO LAGO ALBERTO" userId="c0134a7d-6b8c-4284-80a9-99507dc0d6e9" providerId="ADAL" clId="{EECE1DAC-BFA6-43E8-97C1-590AACEC938F}" dt="2022-03-28T15:28:45.671" v="1798" actId="478"/>
          <ac:cxnSpMkLst>
            <pc:docMk/>
            <pc:sldMk cId="4101081652" sldId="1023"/>
            <ac:cxnSpMk id="33" creationId="{E72BFA31-93D1-42AD-BC8C-529707DB2242}"/>
          </ac:cxnSpMkLst>
        </pc:cxnChg>
        <pc:cxnChg chg="add del mod">
          <ac:chgData name="PRIETO LAGO ALBERTO" userId="c0134a7d-6b8c-4284-80a9-99507dc0d6e9" providerId="ADAL" clId="{EECE1DAC-BFA6-43E8-97C1-590AACEC938F}" dt="2022-03-28T15:28:45.671" v="1798" actId="478"/>
          <ac:cxnSpMkLst>
            <pc:docMk/>
            <pc:sldMk cId="4101081652" sldId="1023"/>
            <ac:cxnSpMk id="36" creationId="{405F8374-FF6F-4B84-A599-99D5D8640A3F}"/>
          </ac:cxnSpMkLst>
        </pc:cxnChg>
        <pc:cxnChg chg="add del mod">
          <ac:chgData name="PRIETO LAGO ALBERTO" userId="c0134a7d-6b8c-4284-80a9-99507dc0d6e9" providerId="ADAL" clId="{EECE1DAC-BFA6-43E8-97C1-590AACEC938F}" dt="2022-03-28T15:28:45.671" v="1798" actId="478"/>
          <ac:cxnSpMkLst>
            <pc:docMk/>
            <pc:sldMk cId="4101081652" sldId="1023"/>
            <ac:cxnSpMk id="39" creationId="{47D49E76-AB8E-4ED2-B087-31EFAC4F68C7}"/>
          </ac:cxnSpMkLst>
        </pc:cxnChg>
        <pc:cxnChg chg="add del mod">
          <ac:chgData name="PRIETO LAGO ALBERTO" userId="c0134a7d-6b8c-4284-80a9-99507dc0d6e9" providerId="ADAL" clId="{EECE1DAC-BFA6-43E8-97C1-590AACEC938F}" dt="2022-03-28T15:28:45.671" v="1798" actId="478"/>
          <ac:cxnSpMkLst>
            <pc:docMk/>
            <pc:sldMk cId="4101081652" sldId="1023"/>
            <ac:cxnSpMk id="43" creationId="{D15E15E7-0BCC-4E4C-8CCE-E46BD83AB479}"/>
          </ac:cxnSpMkLst>
        </pc:cxnChg>
        <pc:cxnChg chg="add del mod">
          <ac:chgData name="PRIETO LAGO ALBERTO" userId="c0134a7d-6b8c-4284-80a9-99507dc0d6e9" providerId="ADAL" clId="{EECE1DAC-BFA6-43E8-97C1-590AACEC938F}" dt="2022-03-28T15:28:45.671" v="1798" actId="478"/>
          <ac:cxnSpMkLst>
            <pc:docMk/>
            <pc:sldMk cId="4101081652" sldId="1023"/>
            <ac:cxnSpMk id="46" creationId="{99FB346C-4248-4512-B09F-F0444F357ED7}"/>
          </ac:cxnSpMkLst>
        </pc:cxnChg>
        <pc:cxnChg chg="add del mod">
          <ac:chgData name="PRIETO LAGO ALBERTO" userId="c0134a7d-6b8c-4284-80a9-99507dc0d6e9" providerId="ADAL" clId="{EECE1DAC-BFA6-43E8-97C1-590AACEC938F}" dt="2022-03-28T15:28:45.671" v="1798" actId="478"/>
          <ac:cxnSpMkLst>
            <pc:docMk/>
            <pc:sldMk cId="4101081652" sldId="1023"/>
            <ac:cxnSpMk id="47" creationId="{B1C372EB-4803-43C5-8171-913D372E157F}"/>
          </ac:cxnSpMkLst>
        </pc:cxnChg>
      </pc:sldChg>
      <pc:sldChg chg="delSp add mod ord modShow">
        <pc:chgData name="PRIETO LAGO ALBERTO" userId="c0134a7d-6b8c-4284-80a9-99507dc0d6e9" providerId="ADAL" clId="{EECE1DAC-BFA6-43E8-97C1-590AACEC938F}" dt="2022-03-28T17:20:49.342" v="6076" actId="729"/>
        <pc:sldMkLst>
          <pc:docMk/>
          <pc:sldMk cId="1927282777" sldId="1024"/>
        </pc:sldMkLst>
        <pc:spChg chg="del">
          <ac:chgData name="PRIETO LAGO ALBERTO" userId="c0134a7d-6b8c-4284-80a9-99507dc0d6e9" providerId="ADAL" clId="{EECE1DAC-BFA6-43E8-97C1-590AACEC938F}" dt="2022-03-28T15:26:15.215" v="1740" actId="478"/>
          <ac:spMkLst>
            <pc:docMk/>
            <pc:sldMk cId="1927282777" sldId="1024"/>
            <ac:spMk id="18" creationId="{1B9BFDBF-C0E9-48CB-81AE-66A0455A4346}"/>
          </ac:spMkLst>
        </pc:spChg>
      </pc:sldChg>
      <pc:sldChg chg="add del modNotesTx">
        <pc:chgData name="PRIETO LAGO ALBERTO" userId="c0134a7d-6b8c-4284-80a9-99507dc0d6e9" providerId="ADAL" clId="{EECE1DAC-BFA6-43E8-97C1-590AACEC938F}" dt="2022-03-28T15:45:59.668" v="2371" actId="47"/>
        <pc:sldMkLst>
          <pc:docMk/>
          <pc:sldMk cId="1656907957" sldId="1025"/>
        </pc:sldMkLst>
      </pc:sldChg>
      <pc:sldChg chg="addSp delSp modSp add mod ord modAnim">
        <pc:chgData name="PRIETO LAGO ALBERTO" userId="c0134a7d-6b8c-4284-80a9-99507dc0d6e9" providerId="ADAL" clId="{EECE1DAC-BFA6-43E8-97C1-590AACEC938F}" dt="2022-04-06T15:45:15.163" v="6362" actId="14100"/>
        <pc:sldMkLst>
          <pc:docMk/>
          <pc:sldMk cId="835295019" sldId="1026"/>
        </pc:sldMkLst>
        <pc:spChg chg="mod">
          <ac:chgData name="PRIETO LAGO ALBERTO" userId="c0134a7d-6b8c-4284-80a9-99507dc0d6e9" providerId="ADAL" clId="{EECE1DAC-BFA6-43E8-97C1-590AACEC938F}" dt="2022-04-06T15:41:11.840" v="6299"/>
          <ac:spMkLst>
            <pc:docMk/>
            <pc:sldMk cId="835295019" sldId="1026"/>
            <ac:spMk id="2" creationId="{1EFB2C4B-5389-41A8-92DD-A0A8A8736504}"/>
          </ac:spMkLst>
        </pc:spChg>
        <pc:spChg chg="mod">
          <ac:chgData name="PRIETO LAGO ALBERTO" userId="c0134a7d-6b8c-4284-80a9-99507dc0d6e9" providerId="ADAL" clId="{EECE1DAC-BFA6-43E8-97C1-590AACEC938F}" dt="2022-03-28T16:13:13.547" v="3686" actId="20577"/>
          <ac:spMkLst>
            <pc:docMk/>
            <pc:sldMk cId="835295019" sldId="1026"/>
            <ac:spMk id="5" creationId="{50D647F0-EC82-4EA8-AFB1-221E760CEC4A}"/>
          </ac:spMkLst>
        </pc:spChg>
        <pc:spChg chg="del">
          <ac:chgData name="PRIETO LAGO ALBERTO" userId="c0134a7d-6b8c-4284-80a9-99507dc0d6e9" providerId="ADAL" clId="{EECE1DAC-BFA6-43E8-97C1-590AACEC938F}" dt="2022-03-28T15:46:24.864" v="2417" actId="478"/>
          <ac:spMkLst>
            <pc:docMk/>
            <pc:sldMk cId="835295019" sldId="1026"/>
            <ac:spMk id="6" creationId="{9DEA9B29-1796-4D0A-A808-5514C6EF4C81}"/>
          </ac:spMkLst>
        </pc:spChg>
        <pc:spChg chg="add mod">
          <ac:chgData name="PRIETO LAGO ALBERTO" userId="c0134a7d-6b8c-4284-80a9-99507dc0d6e9" providerId="ADAL" clId="{EECE1DAC-BFA6-43E8-97C1-590AACEC938F}" dt="2022-04-06T15:44:59.304" v="6360" actId="14100"/>
          <ac:spMkLst>
            <pc:docMk/>
            <pc:sldMk cId="835295019" sldId="1026"/>
            <ac:spMk id="8" creationId="{565FD882-E7FF-4709-A341-72AC649A2CF3}"/>
          </ac:spMkLst>
        </pc:spChg>
        <pc:spChg chg="del">
          <ac:chgData name="PRIETO LAGO ALBERTO" userId="c0134a7d-6b8c-4284-80a9-99507dc0d6e9" providerId="ADAL" clId="{EECE1DAC-BFA6-43E8-97C1-590AACEC938F}" dt="2022-03-28T15:46:20.232" v="2415" actId="478"/>
          <ac:spMkLst>
            <pc:docMk/>
            <pc:sldMk cId="835295019" sldId="1026"/>
            <ac:spMk id="8" creationId="{AC164E41-E26C-470A-AD20-C8529DD59D6F}"/>
          </ac:spMkLst>
        </pc:spChg>
        <pc:spChg chg="add mod">
          <ac:chgData name="PRIETO LAGO ALBERTO" userId="c0134a7d-6b8c-4284-80a9-99507dc0d6e9" providerId="ADAL" clId="{EECE1DAC-BFA6-43E8-97C1-590AACEC938F}" dt="2022-04-06T15:45:15.163" v="6362" actId="14100"/>
          <ac:spMkLst>
            <pc:docMk/>
            <pc:sldMk cId="835295019" sldId="1026"/>
            <ac:spMk id="10" creationId="{0500BC7F-1138-4FDA-8DFA-A71F2260812D}"/>
          </ac:spMkLst>
        </pc:spChg>
        <pc:picChg chg="del">
          <ac:chgData name="PRIETO LAGO ALBERTO" userId="c0134a7d-6b8c-4284-80a9-99507dc0d6e9" providerId="ADAL" clId="{EECE1DAC-BFA6-43E8-97C1-590AACEC938F}" dt="2022-03-28T15:46:21.488" v="2416" actId="478"/>
          <ac:picMkLst>
            <pc:docMk/>
            <pc:sldMk cId="835295019" sldId="1026"/>
            <ac:picMk id="7" creationId="{E5903235-A4F7-4D0A-A0CF-CD0A44C63CDB}"/>
          </ac:picMkLst>
        </pc:picChg>
        <pc:picChg chg="add mod">
          <ac:chgData name="PRIETO LAGO ALBERTO" userId="c0134a7d-6b8c-4284-80a9-99507dc0d6e9" providerId="ADAL" clId="{EECE1DAC-BFA6-43E8-97C1-590AACEC938F}" dt="2022-04-06T15:42:22.428" v="6320" actId="1076"/>
          <ac:picMkLst>
            <pc:docMk/>
            <pc:sldMk cId="835295019" sldId="1026"/>
            <ac:picMk id="9" creationId="{145EE548-20AE-4264-B47C-142DF9CAE4D7}"/>
          </ac:picMkLst>
        </pc:picChg>
      </pc:sldChg>
      <pc:sldChg chg="modSp add mod">
        <pc:chgData name="PRIETO LAGO ALBERTO" userId="c0134a7d-6b8c-4284-80a9-99507dc0d6e9" providerId="ADAL" clId="{EECE1DAC-BFA6-43E8-97C1-590AACEC938F}" dt="2022-04-06T15:04:42.743" v="6199" actId="113"/>
        <pc:sldMkLst>
          <pc:docMk/>
          <pc:sldMk cId="1897799719" sldId="1027"/>
        </pc:sldMkLst>
        <pc:spChg chg="mod">
          <ac:chgData name="PRIETO LAGO ALBERTO" userId="c0134a7d-6b8c-4284-80a9-99507dc0d6e9" providerId="ADAL" clId="{EECE1DAC-BFA6-43E8-97C1-590AACEC938F}" dt="2022-04-06T15:04:42.743" v="6199" actId="113"/>
          <ac:spMkLst>
            <pc:docMk/>
            <pc:sldMk cId="1897799719" sldId="1027"/>
            <ac:spMk id="2" creationId="{1EFB2C4B-5389-41A8-92DD-A0A8A8736504}"/>
          </ac:spMkLst>
        </pc:spChg>
        <pc:spChg chg="mod">
          <ac:chgData name="PRIETO LAGO ALBERTO" userId="c0134a7d-6b8c-4284-80a9-99507dc0d6e9" providerId="ADAL" clId="{EECE1DAC-BFA6-43E8-97C1-590AACEC938F}" dt="2022-03-28T16:13:19.100" v="3687"/>
          <ac:spMkLst>
            <pc:docMk/>
            <pc:sldMk cId="1897799719" sldId="1027"/>
            <ac:spMk id="5" creationId="{50D647F0-EC82-4EA8-AFB1-221E760CEC4A}"/>
          </ac:spMkLst>
        </pc:spChg>
      </pc:sldChg>
      <pc:sldChg chg="add del">
        <pc:chgData name="PRIETO LAGO ALBERTO" userId="c0134a7d-6b8c-4284-80a9-99507dc0d6e9" providerId="ADAL" clId="{EECE1DAC-BFA6-43E8-97C1-590AACEC938F}" dt="2022-03-28T15:45:56.027" v="2368"/>
        <pc:sldMkLst>
          <pc:docMk/>
          <pc:sldMk cId="2245218404" sldId="1027"/>
        </pc:sldMkLst>
      </pc:sldChg>
      <pc:sldChg chg="addSp delSp modSp add mod">
        <pc:chgData name="PRIETO LAGO ALBERTO" userId="c0134a7d-6b8c-4284-80a9-99507dc0d6e9" providerId="ADAL" clId="{EECE1DAC-BFA6-43E8-97C1-590AACEC938F}" dt="2022-04-06T15:05:36.383" v="6212" actId="20577"/>
        <pc:sldMkLst>
          <pc:docMk/>
          <pc:sldMk cId="14545033" sldId="1028"/>
        </pc:sldMkLst>
        <pc:spChg chg="del">
          <ac:chgData name="PRIETO LAGO ALBERTO" userId="c0134a7d-6b8c-4284-80a9-99507dc0d6e9" providerId="ADAL" clId="{EECE1DAC-BFA6-43E8-97C1-590AACEC938F}" dt="2022-03-28T16:13:56.407" v="3700" actId="478"/>
          <ac:spMkLst>
            <pc:docMk/>
            <pc:sldMk cId="14545033" sldId="1028"/>
            <ac:spMk id="2" creationId="{1EFB2C4B-5389-41A8-92DD-A0A8A8736504}"/>
          </ac:spMkLst>
        </pc:spChg>
        <pc:spChg chg="add mod">
          <ac:chgData name="PRIETO LAGO ALBERTO" userId="c0134a7d-6b8c-4284-80a9-99507dc0d6e9" providerId="ADAL" clId="{EECE1DAC-BFA6-43E8-97C1-590AACEC938F}" dt="2022-04-06T15:05:36.383" v="6212" actId="20577"/>
          <ac:spMkLst>
            <pc:docMk/>
            <pc:sldMk cId="14545033" sldId="1028"/>
            <ac:spMk id="3" creationId="{CDB3139C-B44F-47FD-BD1A-927C4F54773E}"/>
          </ac:spMkLst>
        </pc:spChg>
        <pc:spChg chg="mod">
          <ac:chgData name="PRIETO LAGO ALBERTO" userId="c0134a7d-6b8c-4284-80a9-99507dc0d6e9" providerId="ADAL" clId="{EECE1DAC-BFA6-43E8-97C1-590AACEC938F}" dt="2022-03-28T16:13:51.856" v="3699" actId="20577"/>
          <ac:spMkLst>
            <pc:docMk/>
            <pc:sldMk cId="14545033" sldId="1028"/>
            <ac:spMk id="5" creationId="{50D647F0-EC82-4EA8-AFB1-221E760CEC4A}"/>
          </ac:spMkLst>
        </pc:spChg>
        <pc:spChg chg="add mod">
          <ac:chgData name="PRIETO LAGO ALBERTO" userId="c0134a7d-6b8c-4284-80a9-99507dc0d6e9" providerId="ADAL" clId="{EECE1DAC-BFA6-43E8-97C1-590AACEC938F}" dt="2022-03-28T16:32:00.903" v="5037" actId="1076"/>
          <ac:spMkLst>
            <pc:docMk/>
            <pc:sldMk cId="14545033" sldId="1028"/>
            <ac:spMk id="6" creationId="{6B2C1BAA-001B-4177-8FBB-D7D2E76B5D51}"/>
          </ac:spMkLst>
        </pc:spChg>
        <pc:picChg chg="add mod ord">
          <ac:chgData name="PRIETO LAGO ALBERTO" userId="c0134a7d-6b8c-4284-80a9-99507dc0d6e9" providerId="ADAL" clId="{EECE1DAC-BFA6-43E8-97C1-590AACEC938F}" dt="2022-03-28T16:34:02.793" v="5045" actId="167"/>
          <ac:picMkLst>
            <pc:docMk/>
            <pc:sldMk cId="14545033" sldId="1028"/>
            <ac:picMk id="8" creationId="{2F23CA45-83A0-4CB5-8683-7459191039C0}"/>
          </ac:picMkLst>
        </pc:picChg>
        <pc:picChg chg="add mod">
          <ac:chgData name="PRIETO LAGO ALBERTO" userId="c0134a7d-6b8c-4284-80a9-99507dc0d6e9" providerId="ADAL" clId="{EECE1DAC-BFA6-43E8-97C1-590AACEC938F}" dt="2022-03-28T16:35:03.845" v="5059" actId="14100"/>
          <ac:picMkLst>
            <pc:docMk/>
            <pc:sldMk cId="14545033" sldId="1028"/>
            <ac:picMk id="10" creationId="{C99867E3-1073-4541-987D-42D6BD36AA53}"/>
          </ac:picMkLst>
        </pc:picChg>
      </pc:sldChg>
      <pc:sldChg chg="addSp delSp modSp add mod modAnim modNotesTx">
        <pc:chgData name="PRIETO LAGO ALBERTO" userId="c0134a7d-6b8c-4284-80a9-99507dc0d6e9" providerId="ADAL" clId="{EECE1DAC-BFA6-43E8-97C1-590AACEC938F}" dt="2022-04-06T15:07:23.973" v="6246"/>
        <pc:sldMkLst>
          <pc:docMk/>
          <pc:sldMk cId="103017625" sldId="1029"/>
        </pc:sldMkLst>
        <pc:spChg chg="mod">
          <ac:chgData name="PRIETO LAGO ALBERTO" userId="c0134a7d-6b8c-4284-80a9-99507dc0d6e9" providerId="ADAL" clId="{EECE1DAC-BFA6-43E8-97C1-590AACEC938F}" dt="2022-04-06T15:06:27.089" v="6225" actId="1035"/>
          <ac:spMkLst>
            <pc:docMk/>
            <pc:sldMk cId="103017625" sldId="1029"/>
            <ac:spMk id="3" creationId="{CDB3139C-B44F-47FD-BD1A-927C4F54773E}"/>
          </ac:spMkLst>
        </pc:spChg>
        <pc:spChg chg="del">
          <ac:chgData name="PRIETO LAGO ALBERTO" userId="c0134a7d-6b8c-4284-80a9-99507dc0d6e9" providerId="ADAL" clId="{EECE1DAC-BFA6-43E8-97C1-590AACEC938F}" dt="2022-03-28T16:30:26.634" v="5023" actId="478"/>
          <ac:spMkLst>
            <pc:docMk/>
            <pc:sldMk cId="103017625" sldId="1029"/>
            <ac:spMk id="6" creationId="{6B2C1BAA-001B-4177-8FBB-D7D2E76B5D51}"/>
          </ac:spMkLst>
        </pc:spChg>
        <pc:spChg chg="add mod">
          <ac:chgData name="PRIETO LAGO ALBERTO" userId="c0134a7d-6b8c-4284-80a9-99507dc0d6e9" providerId="ADAL" clId="{EECE1DAC-BFA6-43E8-97C1-590AACEC938F}" dt="2022-04-06T15:06:34.802" v="6241" actId="1036"/>
          <ac:spMkLst>
            <pc:docMk/>
            <pc:sldMk cId="103017625" sldId="1029"/>
            <ac:spMk id="7" creationId="{86633524-D272-4711-AB4E-52F22415F35C}"/>
          </ac:spMkLst>
        </pc:spChg>
        <pc:spChg chg="add mod">
          <ac:chgData name="PRIETO LAGO ALBERTO" userId="c0134a7d-6b8c-4284-80a9-99507dc0d6e9" providerId="ADAL" clId="{EECE1DAC-BFA6-43E8-97C1-590AACEC938F}" dt="2022-04-06T15:06:34.802" v="6241" actId="1036"/>
          <ac:spMkLst>
            <pc:docMk/>
            <pc:sldMk cId="103017625" sldId="1029"/>
            <ac:spMk id="8" creationId="{1CBB858F-F022-481A-8631-BD96296EF39A}"/>
          </ac:spMkLst>
        </pc:spChg>
        <pc:spChg chg="add mod">
          <ac:chgData name="PRIETO LAGO ALBERTO" userId="c0134a7d-6b8c-4284-80a9-99507dc0d6e9" providerId="ADAL" clId="{EECE1DAC-BFA6-43E8-97C1-590AACEC938F}" dt="2022-04-06T15:06:55.668" v="6243"/>
          <ac:spMkLst>
            <pc:docMk/>
            <pc:sldMk cId="103017625" sldId="1029"/>
            <ac:spMk id="9" creationId="{39AED4A6-6310-48B0-8551-4AD2C5BF3B5E}"/>
          </ac:spMkLst>
        </pc:spChg>
        <pc:spChg chg="add mod">
          <ac:chgData name="PRIETO LAGO ALBERTO" userId="c0134a7d-6b8c-4284-80a9-99507dc0d6e9" providerId="ADAL" clId="{EECE1DAC-BFA6-43E8-97C1-590AACEC938F}" dt="2022-04-06T15:06:34.802" v="6241" actId="1036"/>
          <ac:spMkLst>
            <pc:docMk/>
            <pc:sldMk cId="103017625" sldId="1029"/>
            <ac:spMk id="10" creationId="{C47072DE-B3E3-4A33-8AD4-C92F0CACA7C2}"/>
          </ac:spMkLst>
        </pc:spChg>
        <pc:spChg chg="add mod">
          <ac:chgData name="PRIETO LAGO ALBERTO" userId="c0134a7d-6b8c-4284-80a9-99507dc0d6e9" providerId="ADAL" clId="{EECE1DAC-BFA6-43E8-97C1-590AACEC938F}" dt="2022-04-06T15:06:34.802" v="6241" actId="1036"/>
          <ac:spMkLst>
            <pc:docMk/>
            <pc:sldMk cId="103017625" sldId="1029"/>
            <ac:spMk id="11" creationId="{8AA58829-A6BC-4C6F-9D65-364109FBF23D}"/>
          </ac:spMkLst>
        </pc:spChg>
        <pc:spChg chg="add mod">
          <ac:chgData name="PRIETO LAGO ALBERTO" userId="c0134a7d-6b8c-4284-80a9-99507dc0d6e9" providerId="ADAL" clId="{EECE1DAC-BFA6-43E8-97C1-590AACEC938F}" dt="2022-04-06T15:06:34.802" v="6241" actId="1036"/>
          <ac:spMkLst>
            <pc:docMk/>
            <pc:sldMk cId="103017625" sldId="1029"/>
            <ac:spMk id="12" creationId="{E248074A-5BA5-4914-838D-01E143F954E3}"/>
          </ac:spMkLst>
        </pc:spChg>
      </pc:sldChg>
      <pc:sldChg chg="addSp delSp modSp add mod modAnim">
        <pc:chgData name="PRIETO LAGO ALBERTO" userId="c0134a7d-6b8c-4284-80a9-99507dc0d6e9" providerId="ADAL" clId="{EECE1DAC-BFA6-43E8-97C1-590AACEC938F}" dt="2022-04-06T15:22:03.763" v="6293"/>
        <pc:sldMkLst>
          <pc:docMk/>
          <pc:sldMk cId="1817835273" sldId="1030"/>
        </pc:sldMkLst>
        <pc:spChg chg="del">
          <ac:chgData name="PRIETO LAGO ALBERTO" userId="c0134a7d-6b8c-4284-80a9-99507dc0d6e9" providerId="ADAL" clId="{EECE1DAC-BFA6-43E8-97C1-590AACEC938F}" dt="2022-03-28T17:00:30.265" v="5387" actId="478"/>
          <ac:spMkLst>
            <pc:docMk/>
            <pc:sldMk cId="1817835273" sldId="1030"/>
            <ac:spMk id="3" creationId="{CDB3139C-B44F-47FD-BD1A-927C4F54773E}"/>
          </ac:spMkLst>
        </pc:spChg>
        <pc:spChg chg="mod">
          <ac:chgData name="PRIETO LAGO ALBERTO" userId="c0134a7d-6b8c-4284-80a9-99507dc0d6e9" providerId="ADAL" clId="{EECE1DAC-BFA6-43E8-97C1-590AACEC938F}" dt="2022-03-28T17:09:55.024" v="6057" actId="1037"/>
          <ac:spMkLst>
            <pc:docMk/>
            <pc:sldMk cId="1817835273" sldId="1030"/>
            <ac:spMk id="7" creationId="{86633524-D272-4711-AB4E-52F22415F35C}"/>
          </ac:spMkLst>
        </pc:spChg>
        <pc:spChg chg="mod">
          <ac:chgData name="PRIETO LAGO ALBERTO" userId="c0134a7d-6b8c-4284-80a9-99507dc0d6e9" providerId="ADAL" clId="{EECE1DAC-BFA6-43E8-97C1-590AACEC938F}" dt="2022-03-28T17:08:49.281" v="6005" actId="1036"/>
          <ac:spMkLst>
            <pc:docMk/>
            <pc:sldMk cId="1817835273" sldId="1030"/>
            <ac:spMk id="8" creationId="{1CBB858F-F022-481A-8631-BD96296EF39A}"/>
          </ac:spMkLst>
        </pc:spChg>
        <pc:spChg chg="mod">
          <ac:chgData name="PRIETO LAGO ALBERTO" userId="c0134a7d-6b8c-4284-80a9-99507dc0d6e9" providerId="ADAL" clId="{EECE1DAC-BFA6-43E8-97C1-590AACEC938F}" dt="2022-03-28T17:09:02.699" v="6017" actId="1036"/>
          <ac:spMkLst>
            <pc:docMk/>
            <pc:sldMk cId="1817835273" sldId="1030"/>
            <ac:spMk id="9" creationId="{39AED4A6-6310-48B0-8551-4AD2C5BF3B5E}"/>
          </ac:spMkLst>
        </pc:spChg>
        <pc:spChg chg="mod">
          <ac:chgData name="PRIETO LAGO ALBERTO" userId="c0134a7d-6b8c-4284-80a9-99507dc0d6e9" providerId="ADAL" clId="{EECE1DAC-BFA6-43E8-97C1-590AACEC938F}" dt="2022-03-28T17:08:39.326" v="5972" actId="1076"/>
          <ac:spMkLst>
            <pc:docMk/>
            <pc:sldMk cId="1817835273" sldId="1030"/>
            <ac:spMk id="10" creationId="{C47072DE-B3E3-4A33-8AD4-C92F0CACA7C2}"/>
          </ac:spMkLst>
        </pc:spChg>
        <pc:spChg chg="mod">
          <ac:chgData name="PRIETO LAGO ALBERTO" userId="c0134a7d-6b8c-4284-80a9-99507dc0d6e9" providerId="ADAL" clId="{EECE1DAC-BFA6-43E8-97C1-590AACEC938F}" dt="2022-04-06T15:20:20.548" v="6285" actId="1035"/>
          <ac:spMkLst>
            <pc:docMk/>
            <pc:sldMk cId="1817835273" sldId="1030"/>
            <ac:spMk id="11" creationId="{8AA58829-A6BC-4C6F-9D65-364109FBF23D}"/>
          </ac:spMkLst>
        </pc:spChg>
        <pc:spChg chg="del">
          <ac:chgData name="PRIETO LAGO ALBERTO" userId="c0134a7d-6b8c-4284-80a9-99507dc0d6e9" providerId="ADAL" clId="{EECE1DAC-BFA6-43E8-97C1-590AACEC938F}" dt="2022-03-28T17:01:47.387" v="5419" actId="478"/>
          <ac:spMkLst>
            <pc:docMk/>
            <pc:sldMk cId="1817835273" sldId="1030"/>
            <ac:spMk id="12" creationId="{E248074A-5BA5-4914-838D-01E143F954E3}"/>
          </ac:spMkLst>
        </pc:spChg>
        <pc:spChg chg="add mod">
          <ac:chgData name="PRIETO LAGO ALBERTO" userId="c0134a7d-6b8c-4284-80a9-99507dc0d6e9" providerId="ADAL" clId="{EECE1DAC-BFA6-43E8-97C1-590AACEC938F}" dt="2022-04-06T15:19:28.328" v="6269" actId="6549"/>
          <ac:spMkLst>
            <pc:docMk/>
            <pc:sldMk cId="1817835273" sldId="1030"/>
            <ac:spMk id="13" creationId="{5A440AE2-7DE7-4B90-9BB3-8117C2E10A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63C90-AB7F-4D7C-AB84-364A73F6FDD7}" type="datetimeFigureOut">
              <a:rPr lang="es-ES" smtClean="0"/>
              <a:t>16/05/2023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60B1C-D2FA-4FA3-89B8-73DD7502CE48}" type="slidenum">
              <a:rPr lang="es-ES" smtClean="0"/>
              <a:t>‹Nº›</a:t>
            </a:fld>
            <a:endParaRPr lang="es-ES"/>
          </a:p>
        </p:txBody>
      </p:sp>
    </p:spTree>
    <p:extLst>
      <p:ext uri="{BB962C8B-B14F-4D97-AF65-F5344CB8AC3E}">
        <p14:creationId xmlns:p14="http://schemas.microsoft.com/office/powerpoint/2010/main" val="196132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ur-lex.europa.eu/legal-content/AUTO/?uri=CELEX:32003L0099&amp;qid=1684419484642&amp;rid=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a:t>
            </a:fld>
            <a:endParaRPr lang="es-ES"/>
          </a:p>
        </p:txBody>
      </p:sp>
    </p:spTree>
    <p:extLst>
      <p:ext uri="{BB962C8B-B14F-4D97-AF65-F5344CB8AC3E}">
        <p14:creationId xmlns:p14="http://schemas.microsoft.com/office/powerpoint/2010/main" val="209362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10</a:t>
            </a:fld>
            <a:endParaRPr lang="es-ES"/>
          </a:p>
        </p:txBody>
      </p:sp>
    </p:spTree>
    <p:extLst>
      <p:ext uri="{BB962C8B-B14F-4D97-AF65-F5344CB8AC3E}">
        <p14:creationId xmlns:p14="http://schemas.microsoft.com/office/powerpoint/2010/main" val="114776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11</a:t>
            </a:fld>
            <a:endParaRPr lang="es-ES"/>
          </a:p>
        </p:txBody>
      </p:sp>
    </p:spTree>
    <p:extLst>
      <p:ext uri="{BB962C8B-B14F-4D97-AF65-F5344CB8AC3E}">
        <p14:creationId xmlns:p14="http://schemas.microsoft.com/office/powerpoint/2010/main" val="2697312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12</a:t>
            </a:fld>
            <a:endParaRPr lang="es-ES"/>
          </a:p>
        </p:txBody>
      </p:sp>
    </p:spTree>
    <p:extLst>
      <p:ext uri="{BB962C8B-B14F-4D97-AF65-F5344CB8AC3E}">
        <p14:creationId xmlns:p14="http://schemas.microsoft.com/office/powerpoint/2010/main" val="1861683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13</a:t>
            </a:fld>
            <a:endParaRPr lang="es-ES"/>
          </a:p>
        </p:txBody>
      </p:sp>
    </p:spTree>
    <p:extLst>
      <p:ext uri="{BB962C8B-B14F-4D97-AF65-F5344CB8AC3E}">
        <p14:creationId xmlns:p14="http://schemas.microsoft.com/office/powerpoint/2010/main" val="193851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14</a:t>
            </a:fld>
            <a:endParaRPr lang="es-ES"/>
          </a:p>
        </p:txBody>
      </p:sp>
    </p:spTree>
    <p:extLst>
      <p:ext uri="{BB962C8B-B14F-4D97-AF65-F5344CB8AC3E}">
        <p14:creationId xmlns:p14="http://schemas.microsoft.com/office/powerpoint/2010/main" val="2005459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15</a:t>
            </a:fld>
            <a:endParaRPr lang="es-ES"/>
          </a:p>
        </p:txBody>
      </p:sp>
    </p:spTree>
    <p:extLst>
      <p:ext uri="{BB962C8B-B14F-4D97-AF65-F5344CB8AC3E}">
        <p14:creationId xmlns:p14="http://schemas.microsoft.com/office/powerpoint/2010/main" val="343075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NO sólo consecuencias administrativas, sino penales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juicio: https://elpais.com/sociedad/2022-11-22/la-jueza-abre-juicio-oral-por-el-caso-magrudis-y-considera-al-ayuntamiento-de-sevilla-responsable-civil-subsidiario.html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auto del juicio: Magrudis_PROA_waatermark.pdf</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16</a:t>
            </a:fld>
            <a:endParaRPr lang="es-ES"/>
          </a:p>
        </p:txBody>
      </p:sp>
    </p:spTree>
    <p:extLst>
      <p:ext uri="{BB962C8B-B14F-4D97-AF65-F5344CB8AC3E}">
        <p14:creationId xmlns:p14="http://schemas.microsoft.com/office/powerpoint/2010/main" val="3599239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17</a:t>
            </a:fld>
            <a:endParaRPr lang="es-ES"/>
          </a:p>
        </p:txBody>
      </p:sp>
    </p:spTree>
    <p:extLst>
      <p:ext uri="{BB962C8B-B14F-4D97-AF65-F5344CB8AC3E}">
        <p14:creationId xmlns:p14="http://schemas.microsoft.com/office/powerpoint/2010/main" val="4088311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a:hlinkClick r:id="rId3"/>
              </a:rPr>
              <a:t>Directiva 2003/99/CE del Parlamento Europeo y del Consejo, de 17 de noviembre de 2003, sobre la vigilancia de las zoonosis y los agentes zoonóticos y por la que se modifica la Decisión 90/424/CEE del Consejo y se deroga la Directiva 92/117/CEE del Consejo</a:t>
            </a:r>
            <a:endParaRPr lang="es-ES" b="1" dirty="0"/>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18</a:t>
            </a:fld>
            <a:endParaRPr lang="es-ES"/>
          </a:p>
        </p:txBody>
      </p:sp>
    </p:spTree>
    <p:extLst>
      <p:ext uri="{BB962C8B-B14F-4D97-AF65-F5344CB8AC3E}">
        <p14:creationId xmlns:p14="http://schemas.microsoft.com/office/powerpoint/2010/main" val="114651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19</a:t>
            </a:fld>
            <a:endParaRPr lang="es-ES"/>
          </a:p>
        </p:txBody>
      </p:sp>
    </p:spTree>
    <p:extLst>
      <p:ext uri="{BB962C8B-B14F-4D97-AF65-F5344CB8AC3E}">
        <p14:creationId xmlns:p14="http://schemas.microsoft.com/office/powerpoint/2010/main" val="408416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Insignia de inspector veterinario municipal de Madrid (ca. 1930)</a:t>
            </a:r>
          </a:p>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a:t>
            </a:fld>
            <a:endParaRPr lang="es-ES"/>
          </a:p>
        </p:txBody>
      </p:sp>
    </p:spTree>
    <p:extLst>
      <p:ext uri="{BB962C8B-B14F-4D97-AF65-F5344CB8AC3E}">
        <p14:creationId xmlns:p14="http://schemas.microsoft.com/office/powerpoint/2010/main" val="140036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9600" dirty="0"/>
              <a:t>La Agencia Española de Seguridad Alimentaria y Nutrición (AESAN) integra y desempeña, en el marco competencial de la Administración General del Estado, las funciones relacionadas con la seguridad alimentaria y la nutrición saludable.</a:t>
            </a:r>
          </a:p>
          <a:p>
            <a:r>
              <a:rPr lang="es-ES" sz="9600" dirty="0"/>
              <a:t>Es un Organismo Autónomo, adscrito orgánicamente al Ministerio de Consumo, a través de la Secretaría General de Consumo y Juego y funcionalmente al Ministerio de Consumo, al Ministerio de Sanidad y al Ministerio de Agricultura, Pesca y Alimentación. Está formado por más de 190 profesionales distribuidos entre su sede de Madrid y dos laboratorios: el Centro Nacional de Alimentación con sede en Majadahonda (Madrid) y el Laboratorio de Biotoxinas Marinas, ubicado en Vigo.</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20</a:t>
            </a:fld>
            <a:endParaRPr lang="es-ES"/>
          </a:p>
        </p:txBody>
      </p:sp>
    </p:spTree>
    <p:extLst>
      <p:ext uri="{BB962C8B-B14F-4D97-AF65-F5344CB8AC3E}">
        <p14:creationId xmlns:p14="http://schemas.microsoft.com/office/powerpoint/2010/main" val="59025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Peligro: </a:t>
            </a:r>
            <a:r>
              <a:rPr lang="es-ES" sz="9600" dirty="0"/>
              <a:t>peligro es todo agente (físico, químico, biológico) que puede causar un daño.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96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Riesgo: </a:t>
            </a:r>
            <a:r>
              <a:rPr lang="es-ES" sz="9600" dirty="0">
                <a:effectLst/>
              </a:rPr>
              <a:t>Combinación de la probabilidad de que ocurra un suceso o exposición peligrosa y la severidad del daño o deterioro de la salud que puede causar el suceso o exposición.</a:t>
            </a:r>
          </a:p>
          <a:p>
            <a:pPr algn="l"/>
            <a:endParaRPr lang="es-ES" sz="9600" dirty="0">
              <a:effectLst/>
              <a:latin typeface="Arial" panose="020B0604020202020204" pitchFamily="34" charset="0"/>
            </a:endParaRP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Determinar y caracterizar peligros: cuales son, de donde vienen</a:t>
            </a:r>
          </a:p>
          <a:p>
            <a:pPr algn="l"/>
            <a:r>
              <a:rPr lang="es-ES" sz="9600" dirty="0">
                <a:effectLst/>
                <a:latin typeface="Arial" panose="020B0604020202020204" pitchFamily="34" charset="0"/>
              </a:rPr>
              <a:t>Evaluar la exposición: existe o no existe</a:t>
            </a:r>
          </a:p>
          <a:p>
            <a:pPr algn="l"/>
            <a:r>
              <a:rPr lang="es-ES" sz="9600" dirty="0">
                <a:effectLst/>
                <a:latin typeface="Arial" panose="020B0604020202020204" pitchFamily="34" charset="0"/>
              </a:rPr>
              <a:t>Caracterizar los riesgos: severidad del daño (leve, dañino, muy dañino), probabilidad de que suceda (baja – media – alta)</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21</a:t>
            </a:fld>
            <a:endParaRPr lang="es-ES"/>
          </a:p>
        </p:txBody>
      </p:sp>
    </p:spTree>
    <p:extLst>
      <p:ext uri="{BB962C8B-B14F-4D97-AF65-F5344CB8AC3E}">
        <p14:creationId xmlns:p14="http://schemas.microsoft.com/office/powerpoint/2010/main" val="157609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Peligro: </a:t>
            </a:r>
            <a:r>
              <a:rPr lang="es-ES" sz="9600" dirty="0"/>
              <a:t>peligro es todo agente (físico, químico, biológico) que puede causar un daño.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96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Riesgo: </a:t>
            </a:r>
            <a:r>
              <a:rPr lang="es-ES" sz="9600" dirty="0">
                <a:effectLst/>
              </a:rPr>
              <a:t>Combinación de la probabilidad de que ocurra un suceso o exposición peligrosa y la severidad del daño o deterioro de la salud que puede causar el suceso o exposición.</a:t>
            </a:r>
          </a:p>
          <a:p>
            <a:pPr algn="l"/>
            <a:endParaRPr lang="es-ES" sz="9600" dirty="0">
              <a:effectLst/>
              <a:latin typeface="Arial" panose="020B0604020202020204" pitchFamily="34" charset="0"/>
            </a:endParaRP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Determinar y caracterizar peligros: cuales son, de donde vienen</a:t>
            </a:r>
          </a:p>
          <a:p>
            <a:pPr algn="l"/>
            <a:r>
              <a:rPr lang="es-ES" sz="9600" dirty="0">
                <a:effectLst/>
                <a:latin typeface="Arial" panose="020B0604020202020204" pitchFamily="34" charset="0"/>
              </a:rPr>
              <a:t>Evaluar la exposición: existe o no existe</a:t>
            </a:r>
          </a:p>
          <a:p>
            <a:pPr algn="l"/>
            <a:r>
              <a:rPr lang="es-ES" sz="9600" dirty="0">
                <a:effectLst/>
                <a:latin typeface="Arial" panose="020B0604020202020204" pitchFamily="34" charset="0"/>
              </a:rPr>
              <a:t>Caracterizar los riesgos: severidad del daño (leve, dañino, muy dañino), probabilidad de que suceda (baja – media – alta)</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22</a:t>
            </a:fld>
            <a:endParaRPr lang="es-ES"/>
          </a:p>
        </p:txBody>
      </p:sp>
    </p:spTree>
    <p:extLst>
      <p:ext uri="{BB962C8B-B14F-4D97-AF65-F5344CB8AC3E}">
        <p14:creationId xmlns:p14="http://schemas.microsoft.com/office/powerpoint/2010/main" val="727321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Peligro: </a:t>
            </a:r>
            <a:r>
              <a:rPr lang="es-ES" sz="9600" dirty="0"/>
              <a:t>peligro es todo agente (físico, químico, biológico) que puede causar un daño.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96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9600" b="1" dirty="0">
                <a:effectLst/>
              </a:rPr>
              <a:t>Riesgo: </a:t>
            </a:r>
            <a:r>
              <a:rPr lang="es-ES" sz="9600" dirty="0">
                <a:effectLst/>
              </a:rPr>
              <a:t>Combinación de la probabilidad de que ocurra un suceso o exposición peligrosa y la severidad del daño o deterioro de la salud que puede causar el suceso o exposición.</a:t>
            </a:r>
          </a:p>
          <a:p>
            <a:pPr algn="l"/>
            <a:endParaRPr lang="es-ES" sz="9600" dirty="0">
              <a:effectLst/>
              <a:latin typeface="Arial" panose="020B0604020202020204" pitchFamily="34" charset="0"/>
            </a:endParaRP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Determinar y caracterizar peligros: cuales son, de donde vienen</a:t>
            </a:r>
          </a:p>
          <a:p>
            <a:pPr algn="l"/>
            <a:r>
              <a:rPr lang="es-ES" sz="9600" dirty="0">
                <a:effectLst/>
                <a:latin typeface="Arial" panose="020B0604020202020204" pitchFamily="34" charset="0"/>
              </a:rPr>
              <a:t>Evaluar la exposición: existe o no existe</a:t>
            </a:r>
          </a:p>
          <a:p>
            <a:pPr algn="l"/>
            <a:r>
              <a:rPr lang="es-ES" sz="9600" dirty="0">
                <a:effectLst/>
                <a:latin typeface="Arial" panose="020B0604020202020204" pitchFamily="34" charset="0"/>
              </a:rPr>
              <a:t>Caracterizar los riesgos: severidad del daño (leve, dañino, muy dañino), probabilidad de que suceda (baja – media – alta)</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23</a:t>
            </a:fld>
            <a:endParaRPr lang="es-ES"/>
          </a:p>
        </p:txBody>
      </p:sp>
    </p:spTree>
    <p:extLst>
      <p:ext uri="{BB962C8B-B14F-4D97-AF65-F5344CB8AC3E}">
        <p14:creationId xmlns:p14="http://schemas.microsoft.com/office/powerpoint/2010/main" val="1897881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err="1">
                <a:effectLst/>
                <a:latin typeface="Arial" panose="020B0604020202020204" pitchFamily="34" charset="0"/>
              </a:rPr>
              <a:t>Brucela</a:t>
            </a:r>
            <a:r>
              <a:rPr lang="es-ES" sz="9600" dirty="0">
                <a:effectLst/>
                <a:latin typeface="Arial" panose="020B0604020202020204" pitchFamily="34" charset="0"/>
              </a:rPr>
              <a:t> </a:t>
            </a:r>
            <a:r>
              <a:rPr lang="es-ES" sz="9600" dirty="0" err="1">
                <a:effectLst/>
                <a:latin typeface="Arial" panose="020B0604020202020204" pitchFamily="34" charset="0"/>
              </a:rPr>
              <a:t>abortus</a:t>
            </a:r>
            <a:r>
              <a:rPr lang="es-ES" sz="9600" dirty="0">
                <a:effectLst/>
                <a:latin typeface="Arial" panose="020B0604020202020204" pitchFamily="34" charset="0"/>
              </a:rPr>
              <a:t>, </a:t>
            </a:r>
            <a:r>
              <a:rPr lang="es-ES" sz="9600" dirty="0" err="1">
                <a:effectLst/>
                <a:latin typeface="Arial" panose="020B0604020202020204" pitchFamily="34" charset="0"/>
              </a:rPr>
              <a:t>melitensis</a:t>
            </a:r>
            <a:r>
              <a:rPr lang="es-ES" sz="9600" dirty="0">
                <a:effectLst/>
                <a:latin typeface="Arial" panose="020B0604020202020204" pitchFamily="34" charset="0"/>
              </a:rPr>
              <a:t> y </a:t>
            </a:r>
            <a:r>
              <a:rPr lang="es-ES" sz="9600" dirty="0" err="1">
                <a:effectLst/>
                <a:latin typeface="Arial" panose="020B0604020202020204" pitchFamily="34" charset="0"/>
              </a:rPr>
              <a:t>suis</a:t>
            </a:r>
            <a:endParaRPr lang="es-ES" sz="9600" dirty="0">
              <a:effectLst/>
              <a:latin typeface="Arial" panose="020B0604020202020204" pitchFamily="34" charset="0"/>
            </a:endParaRPr>
          </a:p>
          <a:p>
            <a:pPr algn="l"/>
            <a:r>
              <a:rPr lang="es-ES" sz="9600" dirty="0" err="1">
                <a:effectLst/>
                <a:latin typeface="Arial" panose="020B0604020202020204" pitchFamily="34" charset="0"/>
              </a:rPr>
              <a:t>Campilobacter</a:t>
            </a:r>
            <a:r>
              <a:rPr lang="es-ES" sz="9600" dirty="0">
                <a:effectLst/>
                <a:latin typeface="Arial" panose="020B0604020202020204" pitchFamily="34" charset="0"/>
              </a:rPr>
              <a:t> </a:t>
            </a:r>
            <a:r>
              <a:rPr lang="es-ES" sz="9600" dirty="0" err="1">
                <a:effectLst/>
                <a:latin typeface="Arial" panose="020B0604020202020204" pitchFamily="34" charset="0"/>
              </a:rPr>
              <a:t>jejuni</a:t>
            </a:r>
            <a:r>
              <a:rPr lang="es-ES" sz="9600" dirty="0">
                <a:effectLst/>
                <a:latin typeface="Arial" panose="020B0604020202020204" pitchFamily="34" charset="0"/>
              </a:rPr>
              <a:t>, </a:t>
            </a:r>
            <a:r>
              <a:rPr lang="es-ES" sz="9600" dirty="0" err="1">
                <a:effectLst/>
                <a:latin typeface="Arial" panose="020B0604020202020204" pitchFamily="34" charset="0"/>
              </a:rPr>
              <a:t>coli</a:t>
            </a:r>
            <a:endParaRPr lang="es-ES" sz="9600" dirty="0">
              <a:effectLst/>
              <a:latin typeface="Arial" panose="020B0604020202020204" pitchFamily="34" charset="0"/>
            </a:endParaRPr>
          </a:p>
          <a:p>
            <a:pPr algn="l"/>
            <a:r>
              <a:rPr lang="es-ES" sz="9600" dirty="0" err="1">
                <a:effectLst/>
                <a:latin typeface="Arial" panose="020B0604020202020204" pitchFamily="34" charset="0"/>
              </a:rPr>
              <a:t>Equinococcus</a:t>
            </a:r>
            <a:r>
              <a:rPr lang="es-ES" sz="9600" dirty="0">
                <a:effectLst/>
                <a:latin typeface="Arial" panose="020B0604020202020204" pitchFamily="34" charset="0"/>
              </a:rPr>
              <a:t> </a:t>
            </a:r>
            <a:r>
              <a:rPr lang="es-ES" sz="9600" dirty="0" err="1">
                <a:effectLst/>
                <a:latin typeface="Arial" panose="020B0604020202020204" pitchFamily="34" charset="0"/>
              </a:rPr>
              <a:t>granulosus</a:t>
            </a:r>
            <a:r>
              <a:rPr lang="es-ES" sz="9600" dirty="0">
                <a:effectLst/>
                <a:latin typeface="Arial" panose="020B0604020202020204" pitchFamily="34" charset="0"/>
              </a:rPr>
              <a:t>, </a:t>
            </a:r>
            <a:r>
              <a:rPr lang="es-ES" sz="9600" dirty="0" err="1">
                <a:effectLst/>
                <a:latin typeface="Arial" panose="020B0604020202020204" pitchFamily="34" charset="0"/>
              </a:rPr>
              <a:t>multilocularis</a:t>
            </a:r>
            <a:endParaRPr lang="es-ES" sz="9600" dirty="0">
              <a:effectLst/>
              <a:latin typeface="Arial" panose="020B0604020202020204" pitchFamily="34" charset="0"/>
            </a:endParaRPr>
          </a:p>
          <a:p>
            <a:pPr algn="l"/>
            <a:r>
              <a:rPr lang="es-ES" sz="9600" dirty="0">
                <a:effectLst/>
                <a:latin typeface="Arial" panose="020B0604020202020204" pitchFamily="34" charset="0"/>
              </a:rPr>
              <a:t>Listeria </a:t>
            </a:r>
            <a:r>
              <a:rPr lang="es-ES" sz="9600" dirty="0" err="1">
                <a:effectLst/>
                <a:latin typeface="Arial" panose="020B0604020202020204" pitchFamily="34" charset="0"/>
              </a:rPr>
              <a:t>monocytogenes</a:t>
            </a:r>
            <a:r>
              <a:rPr lang="es-ES" sz="9600" dirty="0">
                <a:effectLst/>
                <a:latin typeface="Arial" panose="020B0604020202020204" pitchFamily="34" charset="0"/>
              </a:rPr>
              <a:t> e </a:t>
            </a:r>
            <a:r>
              <a:rPr lang="es-ES" sz="9600" dirty="0" err="1">
                <a:effectLst/>
                <a:latin typeface="Arial" panose="020B0604020202020204" pitchFamily="34" charset="0"/>
              </a:rPr>
              <a:t>ivanovii</a:t>
            </a:r>
            <a:r>
              <a:rPr lang="es-ES" sz="9600" dirty="0">
                <a:effectLst/>
                <a:latin typeface="Arial" panose="020B0604020202020204" pitchFamily="34" charset="0"/>
              </a:rPr>
              <a:t> (</a:t>
            </a:r>
            <a:r>
              <a:rPr lang="es-ES" sz="9600" dirty="0" err="1">
                <a:effectLst/>
                <a:latin typeface="Arial" panose="020B0604020202020204" pitchFamily="34" charset="0"/>
              </a:rPr>
              <a:t>teoricamente</a:t>
            </a:r>
            <a:r>
              <a:rPr lang="es-ES" sz="9600" dirty="0">
                <a:effectLst/>
                <a:latin typeface="Arial" panose="020B0604020202020204" pitchFamily="34" charset="0"/>
              </a:rPr>
              <a:t> solo en animales)</a:t>
            </a:r>
          </a:p>
          <a:p>
            <a:pPr algn="l"/>
            <a:r>
              <a:rPr lang="es-ES" sz="9600" dirty="0">
                <a:effectLst/>
                <a:latin typeface="Arial" panose="020B0604020202020204" pitchFamily="34" charset="0"/>
              </a:rPr>
              <a:t>Salmonella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subsp</a:t>
            </a:r>
            <a:r>
              <a:rPr lang="es-ES" sz="9600" dirty="0">
                <a:effectLst/>
                <a:latin typeface="Arial" panose="020B0604020202020204" pitchFamily="34" charset="0"/>
              </a:rPr>
              <a:t>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serovares</a:t>
            </a:r>
            <a:r>
              <a:rPr lang="es-ES" sz="9600" dirty="0">
                <a:effectLst/>
                <a:latin typeface="Arial" panose="020B0604020202020204" pitchFamily="34" charset="0"/>
              </a:rPr>
              <a:t> diversos</a:t>
            </a:r>
          </a:p>
          <a:p>
            <a:pPr algn="l"/>
            <a:r>
              <a:rPr lang="es-ES" sz="9600" dirty="0" err="1">
                <a:effectLst/>
                <a:latin typeface="Arial" panose="020B0604020202020204" pitchFamily="34" charset="0"/>
              </a:rPr>
              <a:t>Trichinella</a:t>
            </a:r>
            <a:r>
              <a:rPr lang="es-ES" sz="9600" dirty="0">
                <a:effectLst/>
                <a:latin typeface="Arial" panose="020B0604020202020204" pitchFamily="34" charset="0"/>
              </a:rPr>
              <a:t> </a:t>
            </a:r>
            <a:r>
              <a:rPr lang="es-ES" sz="9600" dirty="0" err="1">
                <a:effectLst/>
                <a:latin typeface="Arial" panose="020B0604020202020204" pitchFamily="34" charset="0"/>
              </a:rPr>
              <a:t>spiralis</a:t>
            </a:r>
            <a:r>
              <a:rPr lang="es-ES" sz="9600" dirty="0">
                <a:effectLst/>
                <a:latin typeface="Arial" panose="020B0604020202020204" pitchFamily="34" charset="0"/>
              </a:rPr>
              <a:t>, </a:t>
            </a:r>
            <a:r>
              <a:rPr lang="es-ES" sz="9600" dirty="0" err="1">
                <a:effectLst/>
                <a:latin typeface="Arial" panose="020B0604020202020204" pitchFamily="34" charset="0"/>
              </a:rPr>
              <a:t>britovi</a:t>
            </a:r>
            <a:r>
              <a:rPr lang="es-ES" sz="9600" dirty="0">
                <a:effectLst/>
                <a:latin typeface="Arial" panose="020B0604020202020204" pitchFamily="34" charset="0"/>
              </a:rPr>
              <a:t>, </a:t>
            </a:r>
            <a:r>
              <a:rPr lang="es-ES" sz="9600" dirty="0" err="1">
                <a:effectLst/>
                <a:latin typeface="Arial" panose="020B0604020202020204" pitchFamily="34" charset="0"/>
              </a:rPr>
              <a:t>pseudospiralis</a:t>
            </a:r>
            <a:r>
              <a:rPr lang="es-ES" sz="9600" dirty="0">
                <a:effectLst/>
                <a:latin typeface="Arial" panose="020B0604020202020204" pitchFamily="34" charset="0"/>
              </a:rPr>
              <a:t>…</a:t>
            </a:r>
          </a:p>
          <a:p>
            <a:pPr algn="l"/>
            <a:endParaRPr lang="es-ES" sz="9600" dirty="0">
              <a:effectLst/>
              <a:latin typeface="Arial" panose="020B0604020202020204" pitchFamily="34" charset="0"/>
            </a:endParaRPr>
          </a:p>
          <a:p>
            <a:pPr algn="l"/>
            <a:r>
              <a:rPr lang="es-ES" sz="9600" dirty="0" err="1">
                <a:effectLst/>
                <a:latin typeface="Arial" panose="020B0604020202020204" pitchFamily="34" charset="0"/>
              </a:rPr>
              <a:t>Calicivirus</a:t>
            </a:r>
            <a:r>
              <a:rPr lang="es-ES" sz="9600" dirty="0">
                <a:effectLst/>
                <a:latin typeface="Arial" panose="020B0604020202020204" pitchFamily="34" charset="0"/>
              </a:rPr>
              <a:t> (</a:t>
            </a:r>
            <a:r>
              <a:rPr lang="es-ES" sz="9600" dirty="0" err="1">
                <a:effectLst/>
                <a:latin typeface="Arial" panose="020B0604020202020204" pitchFamily="34" charset="0"/>
              </a:rPr>
              <a:t>Enf</a:t>
            </a:r>
            <a:r>
              <a:rPr lang="es-ES" sz="9600" dirty="0">
                <a:effectLst/>
                <a:latin typeface="Arial" panose="020B0604020202020204" pitchFamily="34" charset="0"/>
              </a:rPr>
              <a:t> de Norwalk) asociada a mariscos</a:t>
            </a:r>
          </a:p>
          <a:p>
            <a:pPr algn="l"/>
            <a:r>
              <a:rPr lang="es-ES" sz="9600" dirty="0">
                <a:effectLst/>
                <a:latin typeface="Arial" panose="020B0604020202020204" pitchFamily="34" charset="0"/>
              </a:rPr>
              <a:t>Virus hepatitis A: asociada a primates</a:t>
            </a:r>
          </a:p>
          <a:p>
            <a:pPr algn="l"/>
            <a:r>
              <a:rPr lang="es-ES" sz="9600" dirty="0">
                <a:effectLst/>
                <a:latin typeface="Arial" panose="020B0604020202020204" pitchFamily="34" charset="0"/>
              </a:rPr>
              <a:t>Gripe: no hay gripe A en rumiantes</a:t>
            </a:r>
          </a:p>
          <a:p>
            <a:pPr algn="l"/>
            <a:r>
              <a:rPr lang="es-ES" sz="9600" dirty="0">
                <a:effectLst/>
                <a:latin typeface="Arial" panose="020B0604020202020204" pitchFamily="34" charset="0"/>
              </a:rPr>
              <a:t>Rabia sí afecta a vacuno</a:t>
            </a:r>
          </a:p>
          <a:p>
            <a:pPr algn="l"/>
            <a:r>
              <a:rPr lang="es-ES" sz="9600" dirty="0">
                <a:effectLst/>
                <a:latin typeface="Arial" panose="020B0604020202020204" pitchFamily="34" charset="0"/>
              </a:rPr>
              <a:t>Crimea Congo puede ser reservorio, fiebre del Nilo 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Psitacosis: hay algún </a:t>
            </a:r>
            <a:r>
              <a:rPr lang="es-ES" sz="9600" dirty="0" err="1">
                <a:effectLst/>
                <a:latin typeface="Arial" panose="020B0604020202020204" pitchFamily="34" charset="0"/>
              </a:rPr>
              <a:t>serovar</a:t>
            </a:r>
            <a:r>
              <a:rPr lang="es-ES" sz="9600" dirty="0">
                <a:effectLst/>
                <a:latin typeface="Arial" panose="020B0604020202020204" pitchFamily="34" charset="0"/>
              </a:rPr>
              <a:t> que puede aparecer en vacuno</a:t>
            </a:r>
          </a:p>
          <a:p>
            <a:pPr algn="l"/>
            <a:r>
              <a:rPr lang="es-ES" sz="9600" dirty="0">
                <a:effectLst/>
                <a:latin typeface="Arial" panose="020B0604020202020204" pitchFamily="34" charset="0"/>
              </a:rPr>
              <a:t>Yersinia más importante en porcino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Cisticercosis bovina: </a:t>
            </a:r>
            <a:r>
              <a:rPr lang="es-ES" sz="9600" dirty="0" err="1">
                <a:effectLst/>
                <a:latin typeface="Arial" panose="020B0604020202020204" pitchFamily="34" charset="0"/>
              </a:rPr>
              <a:t>Taenia</a:t>
            </a:r>
            <a:r>
              <a:rPr lang="es-ES" sz="9600" dirty="0">
                <a:effectLst/>
                <a:latin typeface="Arial" panose="020B0604020202020204" pitchFamily="34" charset="0"/>
              </a:rPr>
              <a:t> </a:t>
            </a:r>
            <a:r>
              <a:rPr lang="es-ES" sz="9600" dirty="0" err="1">
                <a:effectLst/>
                <a:latin typeface="Arial" panose="020B0604020202020204" pitchFamily="34" charset="0"/>
              </a:rPr>
              <a:t>saginata</a:t>
            </a:r>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24</a:t>
            </a:fld>
            <a:endParaRPr lang="es-ES"/>
          </a:p>
        </p:txBody>
      </p:sp>
    </p:spTree>
    <p:extLst>
      <p:ext uri="{BB962C8B-B14F-4D97-AF65-F5344CB8AC3E}">
        <p14:creationId xmlns:p14="http://schemas.microsoft.com/office/powerpoint/2010/main" val="1147270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25</a:t>
            </a:fld>
            <a:endParaRPr lang="es-ES"/>
          </a:p>
        </p:txBody>
      </p:sp>
    </p:spTree>
    <p:extLst>
      <p:ext uri="{BB962C8B-B14F-4D97-AF65-F5344CB8AC3E}">
        <p14:creationId xmlns:p14="http://schemas.microsoft.com/office/powerpoint/2010/main" val="1088213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a:effectLst/>
                <a:latin typeface="Arial" panose="020B0604020202020204" pitchFamily="34" charset="0"/>
              </a:rPr>
              <a:t>«Empresa alimentaria», toda empresa pública o privada que, con o sin ánimo de lucro, lleve a cabo cualquier actividad relacionada con cualquiera de las etapas de la producción, la transformación y la distribución de alimentos.</a:t>
            </a:r>
            <a:br>
              <a:rPr lang="es-ES" sz="9600" dirty="0"/>
            </a:br>
            <a:r>
              <a:rPr lang="es-ES" sz="9600" dirty="0">
                <a:effectLst/>
                <a:latin typeface="Arial" panose="020B0604020202020204" pitchFamily="34" charset="0"/>
              </a:rPr>
              <a:t>3) «Explotador de empresa alimentaria», las personas físicas o jurídicas responsables de asegurar el cumplimiento de los requisitos de la legislación alimentaria en la empresa alimentaria bajo su control.</a:t>
            </a:r>
          </a:p>
          <a:p>
            <a:pPr algn="l"/>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26</a:t>
            </a:fld>
            <a:endParaRPr lang="es-ES"/>
          </a:p>
        </p:txBody>
      </p:sp>
    </p:spTree>
    <p:extLst>
      <p:ext uri="{BB962C8B-B14F-4D97-AF65-F5344CB8AC3E}">
        <p14:creationId xmlns:p14="http://schemas.microsoft.com/office/powerpoint/2010/main" val="1811711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27</a:t>
            </a:fld>
            <a:endParaRPr lang="es-ES"/>
          </a:p>
        </p:txBody>
      </p:sp>
    </p:spTree>
    <p:extLst>
      <p:ext uri="{BB962C8B-B14F-4D97-AF65-F5344CB8AC3E}">
        <p14:creationId xmlns:p14="http://schemas.microsoft.com/office/powerpoint/2010/main" val="11801255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dirty="0" err="1">
                <a:effectLst/>
                <a:latin typeface="Arial" panose="020B0604020202020204" pitchFamily="34" charset="0"/>
              </a:rPr>
              <a:t>Brucela</a:t>
            </a:r>
            <a:r>
              <a:rPr lang="es-ES" sz="9600" dirty="0">
                <a:effectLst/>
                <a:latin typeface="Arial" panose="020B0604020202020204" pitchFamily="34" charset="0"/>
              </a:rPr>
              <a:t> </a:t>
            </a:r>
            <a:r>
              <a:rPr lang="es-ES" sz="9600" dirty="0" err="1">
                <a:effectLst/>
                <a:latin typeface="Arial" panose="020B0604020202020204" pitchFamily="34" charset="0"/>
              </a:rPr>
              <a:t>abortus</a:t>
            </a:r>
            <a:r>
              <a:rPr lang="es-ES" sz="9600" dirty="0">
                <a:effectLst/>
                <a:latin typeface="Arial" panose="020B0604020202020204" pitchFamily="34" charset="0"/>
              </a:rPr>
              <a:t>, </a:t>
            </a:r>
            <a:r>
              <a:rPr lang="es-ES" sz="9600" dirty="0" err="1">
                <a:effectLst/>
                <a:latin typeface="Arial" panose="020B0604020202020204" pitchFamily="34" charset="0"/>
              </a:rPr>
              <a:t>melitensis</a:t>
            </a:r>
            <a:r>
              <a:rPr lang="es-ES" sz="9600" dirty="0">
                <a:effectLst/>
                <a:latin typeface="Arial" panose="020B0604020202020204" pitchFamily="34" charset="0"/>
              </a:rPr>
              <a:t> y </a:t>
            </a:r>
            <a:r>
              <a:rPr lang="es-ES" sz="9600" dirty="0" err="1">
                <a:effectLst/>
                <a:latin typeface="Arial" panose="020B0604020202020204" pitchFamily="34" charset="0"/>
              </a:rPr>
              <a:t>suis</a:t>
            </a:r>
            <a:endParaRPr lang="es-ES" sz="9600" dirty="0">
              <a:effectLst/>
              <a:latin typeface="Arial" panose="020B0604020202020204" pitchFamily="34" charset="0"/>
            </a:endParaRPr>
          </a:p>
          <a:p>
            <a:pPr algn="l"/>
            <a:r>
              <a:rPr lang="es-ES" sz="9600" dirty="0" err="1">
                <a:effectLst/>
                <a:latin typeface="Arial" panose="020B0604020202020204" pitchFamily="34" charset="0"/>
              </a:rPr>
              <a:t>Campilobacter</a:t>
            </a:r>
            <a:r>
              <a:rPr lang="es-ES" sz="9600" dirty="0">
                <a:effectLst/>
                <a:latin typeface="Arial" panose="020B0604020202020204" pitchFamily="34" charset="0"/>
              </a:rPr>
              <a:t> </a:t>
            </a:r>
            <a:r>
              <a:rPr lang="es-ES" sz="9600" dirty="0" err="1">
                <a:effectLst/>
                <a:latin typeface="Arial" panose="020B0604020202020204" pitchFamily="34" charset="0"/>
              </a:rPr>
              <a:t>jejuni</a:t>
            </a:r>
            <a:r>
              <a:rPr lang="es-ES" sz="9600" dirty="0">
                <a:effectLst/>
                <a:latin typeface="Arial" panose="020B0604020202020204" pitchFamily="34" charset="0"/>
              </a:rPr>
              <a:t>, </a:t>
            </a:r>
            <a:r>
              <a:rPr lang="es-ES" sz="9600" dirty="0" err="1">
                <a:effectLst/>
                <a:latin typeface="Arial" panose="020B0604020202020204" pitchFamily="34" charset="0"/>
              </a:rPr>
              <a:t>coli</a:t>
            </a:r>
            <a:endParaRPr lang="es-ES" sz="9600" dirty="0">
              <a:effectLst/>
              <a:latin typeface="Arial" panose="020B0604020202020204" pitchFamily="34" charset="0"/>
            </a:endParaRPr>
          </a:p>
          <a:p>
            <a:pPr algn="l"/>
            <a:r>
              <a:rPr lang="es-ES" sz="9600" dirty="0" err="1">
                <a:effectLst/>
                <a:latin typeface="Arial" panose="020B0604020202020204" pitchFamily="34" charset="0"/>
              </a:rPr>
              <a:t>Equinococcus</a:t>
            </a:r>
            <a:r>
              <a:rPr lang="es-ES" sz="9600" dirty="0">
                <a:effectLst/>
                <a:latin typeface="Arial" panose="020B0604020202020204" pitchFamily="34" charset="0"/>
              </a:rPr>
              <a:t> </a:t>
            </a:r>
            <a:r>
              <a:rPr lang="es-ES" sz="9600" dirty="0" err="1">
                <a:effectLst/>
                <a:latin typeface="Arial" panose="020B0604020202020204" pitchFamily="34" charset="0"/>
              </a:rPr>
              <a:t>granulosus</a:t>
            </a:r>
            <a:r>
              <a:rPr lang="es-ES" sz="9600" dirty="0">
                <a:effectLst/>
                <a:latin typeface="Arial" panose="020B0604020202020204" pitchFamily="34" charset="0"/>
              </a:rPr>
              <a:t>, </a:t>
            </a:r>
            <a:r>
              <a:rPr lang="es-ES" sz="9600" dirty="0" err="1">
                <a:effectLst/>
                <a:latin typeface="Arial" panose="020B0604020202020204" pitchFamily="34" charset="0"/>
              </a:rPr>
              <a:t>multilocularis</a:t>
            </a:r>
            <a:endParaRPr lang="es-ES" sz="9600" dirty="0">
              <a:effectLst/>
              <a:latin typeface="Arial" panose="020B0604020202020204" pitchFamily="34" charset="0"/>
            </a:endParaRPr>
          </a:p>
          <a:p>
            <a:pPr algn="l"/>
            <a:r>
              <a:rPr lang="es-ES" sz="9600" dirty="0">
                <a:effectLst/>
                <a:latin typeface="Arial" panose="020B0604020202020204" pitchFamily="34" charset="0"/>
              </a:rPr>
              <a:t>Listeria </a:t>
            </a:r>
            <a:r>
              <a:rPr lang="es-ES" sz="9600" dirty="0" err="1">
                <a:effectLst/>
                <a:latin typeface="Arial" panose="020B0604020202020204" pitchFamily="34" charset="0"/>
              </a:rPr>
              <a:t>monocytogenes</a:t>
            </a:r>
            <a:r>
              <a:rPr lang="es-ES" sz="9600" dirty="0">
                <a:effectLst/>
                <a:latin typeface="Arial" panose="020B0604020202020204" pitchFamily="34" charset="0"/>
              </a:rPr>
              <a:t> e </a:t>
            </a:r>
            <a:r>
              <a:rPr lang="es-ES" sz="9600" dirty="0" err="1">
                <a:effectLst/>
                <a:latin typeface="Arial" panose="020B0604020202020204" pitchFamily="34" charset="0"/>
              </a:rPr>
              <a:t>ivanovii</a:t>
            </a:r>
            <a:r>
              <a:rPr lang="es-ES" sz="9600" dirty="0">
                <a:effectLst/>
                <a:latin typeface="Arial" panose="020B0604020202020204" pitchFamily="34" charset="0"/>
              </a:rPr>
              <a:t> (</a:t>
            </a:r>
            <a:r>
              <a:rPr lang="es-ES" sz="9600" dirty="0" err="1">
                <a:effectLst/>
                <a:latin typeface="Arial" panose="020B0604020202020204" pitchFamily="34" charset="0"/>
              </a:rPr>
              <a:t>teoricamente</a:t>
            </a:r>
            <a:r>
              <a:rPr lang="es-ES" sz="9600" dirty="0">
                <a:effectLst/>
                <a:latin typeface="Arial" panose="020B0604020202020204" pitchFamily="34" charset="0"/>
              </a:rPr>
              <a:t> solo en animales)</a:t>
            </a:r>
          </a:p>
          <a:p>
            <a:pPr algn="l"/>
            <a:r>
              <a:rPr lang="es-ES" sz="9600" dirty="0">
                <a:effectLst/>
                <a:latin typeface="Arial" panose="020B0604020202020204" pitchFamily="34" charset="0"/>
              </a:rPr>
              <a:t>Salmonella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subsp</a:t>
            </a:r>
            <a:r>
              <a:rPr lang="es-ES" sz="9600" dirty="0">
                <a:effectLst/>
                <a:latin typeface="Arial" panose="020B0604020202020204" pitchFamily="34" charset="0"/>
              </a:rPr>
              <a:t> </a:t>
            </a:r>
            <a:r>
              <a:rPr lang="es-ES" sz="9600" dirty="0" err="1">
                <a:effectLst/>
                <a:latin typeface="Arial" panose="020B0604020202020204" pitchFamily="34" charset="0"/>
              </a:rPr>
              <a:t>enterica</a:t>
            </a:r>
            <a:r>
              <a:rPr lang="es-ES" sz="9600" dirty="0">
                <a:effectLst/>
                <a:latin typeface="Arial" panose="020B0604020202020204" pitchFamily="34" charset="0"/>
              </a:rPr>
              <a:t> </a:t>
            </a:r>
            <a:r>
              <a:rPr lang="es-ES" sz="9600" dirty="0" err="1">
                <a:effectLst/>
                <a:latin typeface="Arial" panose="020B0604020202020204" pitchFamily="34" charset="0"/>
              </a:rPr>
              <a:t>serovares</a:t>
            </a:r>
            <a:r>
              <a:rPr lang="es-ES" sz="9600" dirty="0">
                <a:effectLst/>
                <a:latin typeface="Arial" panose="020B0604020202020204" pitchFamily="34" charset="0"/>
              </a:rPr>
              <a:t> diversos</a:t>
            </a:r>
          </a:p>
          <a:p>
            <a:pPr algn="l"/>
            <a:r>
              <a:rPr lang="es-ES" sz="9600" dirty="0" err="1">
                <a:effectLst/>
                <a:latin typeface="Arial" panose="020B0604020202020204" pitchFamily="34" charset="0"/>
              </a:rPr>
              <a:t>Trichinella</a:t>
            </a:r>
            <a:r>
              <a:rPr lang="es-ES" sz="9600" dirty="0">
                <a:effectLst/>
                <a:latin typeface="Arial" panose="020B0604020202020204" pitchFamily="34" charset="0"/>
              </a:rPr>
              <a:t> </a:t>
            </a:r>
            <a:r>
              <a:rPr lang="es-ES" sz="9600" dirty="0" err="1">
                <a:effectLst/>
                <a:latin typeface="Arial" panose="020B0604020202020204" pitchFamily="34" charset="0"/>
              </a:rPr>
              <a:t>spiralis</a:t>
            </a:r>
            <a:r>
              <a:rPr lang="es-ES" sz="9600" dirty="0">
                <a:effectLst/>
                <a:latin typeface="Arial" panose="020B0604020202020204" pitchFamily="34" charset="0"/>
              </a:rPr>
              <a:t>, </a:t>
            </a:r>
            <a:r>
              <a:rPr lang="es-ES" sz="9600" dirty="0" err="1">
                <a:effectLst/>
                <a:latin typeface="Arial" panose="020B0604020202020204" pitchFamily="34" charset="0"/>
              </a:rPr>
              <a:t>britovi</a:t>
            </a:r>
            <a:r>
              <a:rPr lang="es-ES" sz="9600" dirty="0">
                <a:effectLst/>
                <a:latin typeface="Arial" panose="020B0604020202020204" pitchFamily="34" charset="0"/>
              </a:rPr>
              <a:t>, </a:t>
            </a:r>
            <a:r>
              <a:rPr lang="es-ES" sz="9600" dirty="0" err="1">
                <a:effectLst/>
                <a:latin typeface="Arial" panose="020B0604020202020204" pitchFamily="34" charset="0"/>
              </a:rPr>
              <a:t>pseudospiralis</a:t>
            </a:r>
            <a:r>
              <a:rPr lang="es-ES" sz="9600" dirty="0">
                <a:effectLst/>
                <a:latin typeface="Arial" panose="020B0604020202020204" pitchFamily="34" charset="0"/>
              </a:rPr>
              <a:t>…</a:t>
            </a:r>
          </a:p>
          <a:p>
            <a:pPr algn="l"/>
            <a:endParaRPr lang="es-ES" sz="9600" dirty="0">
              <a:effectLst/>
              <a:latin typeface="Arial" panose="020B0604020202020204" pitchFamily="34" charset="0"/>
            </a:endParaRPr>
          </a:p>
          <a:p>
            <a:pPr algn="l"/>
            <a:r>
              <a:rPr lang="es-ES" sz="9600" dirty="0" err="1">
                <a:effectLst/>
                <a:latin typeface="Arial" panose="020B0604020202020204" pitchFamily="34" charset="0"/>
              </a:rPr>
              <a:t>Calicivirus</a:t>
            </a:r>
            <a:r>
              <a:rPr lang="es-ES" sz="9600" dirty="0">
                <a:effectLst/>
                <a:latin typeface="Arial" panose="020B0604020202020204" pitchFamily="34" charset="0"/>
              </a:rPr>
              <a:t> (</a:t>
            </a:r>
            <a:r>
              <a:rPr lang="es-ES" sz="9600" dirty="0" err="1">
                <a:effectLst/>
                <a:latin typeface="Arial" panose="020B0604020202020204" pitchFamily="34" charset="0"/>
              </a:rPr>
              <a:t>Enf</a:t>
            </a:r>
            <a:r>
              <a:rPr lang="es-ES" sz="9600" dirty="0">
                <a:effectLst/>
                <a:latin typeface="Arial" panose="020B0604020202020204" pitchFamily="34" charset="0"/>
              </a:rPr>
              <a:t> de Norwalk) asociada a mariscos</a:t>
            </a:r>
          </a:p>
          <a:p>
            <a:pPr algn="l"/>
            <a:r>
              <a:rPr lang="es-ES" sz="9600" dirty="0">
                <a:effectLst/>
                <a:latin typeface="Arial" panose="020B0604020202020204" pitchFamily="34" charset="0"/>
              </a:rPr>
              <a:t>Virus hepatitis A: asociada a primates</a:t>
            </a:r>
          </a:p>
          <a:p>
            <a:pPr algn="l"/>
            <a:r>
              <a:rPr lang="es-ES" sz="9600" dirty="0">
                <a:effectLst/>
                <a:latin typeface="Arial" panose="020B0604020202020204" pitchFamily="34" charset="0"/>
              </a:rPr>
              <a:t>Gripe: no hay gripe A en rumiantes</a:t>
            </a:r>
          </a:p>
          <a:p>
            <a:pPr algn="l"/>
            <a:r>
              <a:rPr lang="es-ES" sz="9600" dirty="0">
                <a:effectLst/>
                <a:latin typeface="Arial" panose="020B0604020202020204" pitchFamily="34" charset="0"/>
              </a:rPr>
              <a:t>Rabia sí afecta a vacuno</a:t>
            </a:r>
          </a:p>
          <a:p>
            <a:pPr algn="l"/>
            <a:r>
              <a:rPr lang="es-ES" sz="9600" dirty="0">
                <a:effectLst/>
                <a:latin typeface="Arial" panose="020B0604020202020204" pitchFamily="34" charset="0"/>
              </a:rPr>
              <a:t>Crimea Congo puede ser reservorio, fiebre del Nilo 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Psitacosis: hay algún </a:t>
            </a:r>
            <a:r>
              <a:rPr lang="es-ES" sz="9600" dirty="0" err="1">
                <a:effectLst/>
                <a:latin typeface="Arial" panose="020B0604020202020204" pitchFamily="34" charset="0"/>
              </a:rPr>
              <a:t>serovar</a:t>
            </a:r>
            <a:r>
              <a:rPr lang="es-ES" sz="9600" dirty="0">
                <a:effectLst/>
                <a:latin typeface="Arial" panose="020B0604020202020204" pitchFamily="34" charset="0"/>
              </a:rPr>
              <a:t> que puede aparecer en vacuno</a:t>
            </a:r>
          </a:p>
          <a:p>
            <a:pPr algn="l"/>
            <a:r>
              <a:rPr lang="es-ES" sz="9600" dirty="0">
                <a:effectLst/>
                <a:latin typeface="Arial" panose="020B0604020202020204" pitchFamily="34" charset="0"/>
              </a:rPr>
              <a:t>Yersinia más importante en porcino</a:t>
            </a:r>
          </a:p>
          <a:p>
            <a:pPr algn="l"/>
            <a:endParaRPr lang="es-ES" sz="9600" dirty="0">
              <a:effectLst/>
              <a:latin typeface="Arial" panose="020B0604020202020204" pitchFamily="34" charset="0"/>
            </a:endParaRPr>
          </a:p>
          <a:p>
            <a:pPr algn="l"/>
            <a:r>
              <a:rPr lang="es-ES" sz="9600" dirty="0">
                <a:effectLst/>
                <a:latin typeface="Arial" panose="020B0604020202020204" pitchFamily="34" charset="0"/>
              </a:rPr>
              <a:t>Cisticercosis bovina: </a:t>
            </a:r>
            <a:r>
              <a:rPr lang="es-ES" sz="9600" dirty="0" err="1">
                <a:effectLst/>
                <a:latin typeface="Arial" panose="020B0604020202020204" pitchFamily="34" charset="0"/>
              </a:rPr>
              <a:t>Taenia</a:t>
            </a:r>
            <a:r>
              <a:rPr lang="es-ES" sz="9600" dirty="0">
                <a:effectLst/>
                <a:latin typeface="Arial" panose="020B0604020202020204" pitchFamily="34" charset="0"/>
              </a:rPr>
              <a:t> </a:t>
            </a:r>
            <a:r>
              <a:rPr lang="es-ES" sz="9600" dirty="0" err="1">
                <a:effectLst/>
                <a:latin typeface="Arial" panose="020B0604020202020204" pitchFamily="34" charset="0"/>
              </a:rPr>
              <a:t>saginata</a:t>
            </a:r>
            <a:endParaRPr lang="es-ES" sz="9600" dirty="0">
              <a:effectLst/>
              <a:latin typeface="Arial" panose="020B0604020202020204" pitchFamily="34" charset="0"/>
            </a:endParaRPr>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28</a:t>
            </a:fld>
            <a:endParaRPr lang="es-ES"/>
          </a:p>
        </p:txBody>
      </p:sp>
    </p:spTree>
    <p:extLst>
      <p:ext uri="{BB962C8B-B14F-4D97-AF65-F5344CB8AC3E}">
        <p14:creationId xmlns:p14="http://schemas.microsoft.com/office/powerpoint/2010/main" val="1828919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29</a:t>
            </a:fld>
            <a:endParaRPr lang="es-ES"/>
          </a:p>
        </p:txBody>
      </p:sp>
    </p:spTree>
    <p:extLst>
      <p:ext uri="{BB962C8B-B14F-4D97-AF65-F5344CB8AC3E}">
        <p14:creationId xmlns:p14="http://schemas.microsoft.com/office/powerpoint/2010/main" val="1137928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Sanidad animal y salud publica intereses y actividades comunes</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3</a:t>
            </a:fld>
            <a:endParaRPr lang="es-ES"/>
          </a:p>
        </p:txBody>
      </p:sp>
    </p:spTree>
    <p:extLst>
      <p:ext uri="{BB962C8B-B14F-4D97-AF65-F5344CB8AC3E}">
        <p14:creationId xmlns:p14="http://schemas.microsoft.com/office/powerpoint/2010/main" val="3940448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sz="9600" b="1" dirty="0"/>
              <a:t>hasta 28 enfermedades de los animales terrestres en el anexo IA</a:t>
            </a:r>
          </a:p>
          <a:p>
            <a:pPr algn="l"/>
            <a:endParaRPr lang="es-ES" sz="9600" b="1" dirty="0"/>
          </a:p>
          <a:p>
            <a:pPr algn="l"/>
            <a:r>
              <a:rPr lang="es-ES" sz="9600" b="1" dirty="0"/>
              <a:t>Condiciones para enfermedades del anexo IB:</a:t>
            </a:r>
          </a:p>
          <a:p>
            <a:pPr marL="1143000" indent="-1143000" algn="l">
              <a:buFont typeface="Arial" panose="020B0604020202020204" pitchFamily="34" charset="0"/>
              <a:buChar char="•"/>
            </a:pPr>
            <a:r>
              <a:rPr lang="es-ES" sz="9600" b="1" dirty="0"/>
              <a:t>aparición por primera vez</a:t>
            </a:r>
          </a:p>
          <a:p>
            <a:pPr marL="1143000" indent="-1143000" algn="l">
              <a:buFont typeface="Arial" panose="020B0604020202020204" pitchFamily="34" charset="0"/>
              <a:buChar char="•"/>
            </a:pPr>
            <a:r>
              <a:rPr lang="es-ES" sz="9600" b="1" dirty="0"/>
              <a:t>reaparición </a:t>
            </a:r>
            <a:r>
              <a:rPr lang="es-ES" sz="9600" b="1" dirty="0" err="1"/>
              <a:t>desp</a:t>
            </a:r>
            <a:r>
              <a:rPr lang="es-ES" sz="9600" b="1" dirty="0"/>
              <a:t> de haberse extinguido el foco</a:t>
            </a:r>
          </a:p>
          <a:p>
            <a:pPr marL="1143000" indent="-1143000" algn="l">
              <a:buFont typeface="Arial" panose="020B0604020202020204" pitchFamily="34" charset="0"/>
              <a:buChar char="•"/>
            </a:pPr>
            <a:r>
              <a:rPr lang="es-ES" sz="9600" b="1" dirty="0"/>
              <a:t>aparición de nuevas cepas</a:t>
            </a:r>
          </a:p>
          <a:p>
            <a:pPr marL="1143000" indent="-1143000" algn="l">
              <a:buFont typeface="Arial" panose="020B0604020202020204" pitchFamily="34" charset="0"/>
              <a:buChar char="•"/>
            </a:pPr>
            <a:r>
              <a:rPr lang="es-ES" sz="9600" b="1" dirty="0"/>
              <a:t>cambio repentino en la distribución</a:t>
            </a:r>
          </a:p>
          <a:p>
            <a:pPr marL="1143000" indent="-1143000" algn="l">
              <a:buFont typeface="Arial" panose="020B0604020202020204" pitchFamily="34" charset="0"/>
              <a:buChar char="•"/>
            </a:pPr>
            <a:r>
              <a:rPr lang="es-ES" sz="9600" b="1" dirty="0"/>
              <a:t>aparición en un nuevo hospedador</a:t>
            </a:r>
          </a:p>
          <a:p>
            <a:pPr marL="171450" indent="-171450" algn="l">
              <a:buFont typeface="Arial" panose="020B0604020202020204" pitchFamily="34" charset="0"/>
              <a:buChar char="•"/>
            </a:pPr>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30</a:t>
            </a:fld>
            <a:endParaRPr lang="es-ES"/>
          </a:p>
        </p:txBody>
      </p:sp>
    </p:spTree>
    <p:extLst>
      <p:ext uri="{BB962C8B-B14F-4D97-AF65-F5344CB8AC3E}">
        <p14:creationId xmlns:p14="http://schemas.microsoft.com/office/powerpoint/2010/main" val="32296701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31</a:t>
            </a:fld>
            <a:endParaRPr lang="es-ES"/>
          </a:p>
        </p:txBody>
      </p:sp>
    </p:spTree>
    <p:extLst>
      <p:ext uri="{BB962C8B-B14F-4D97-AF65-F5344CB8AC3E}">
        <p14:creationId xmlns:p14="http://schemas.microsoft.com/office/powerpoint/2010/main" val="2476407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526/2014, de 20 de junio, por el que se establece la lista de las enfermedades de los animales de declaración obligatoria y se regula su notificación.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1440/2001, de 21 de diciembre, por el que se establece el sistema de alerta sanitaria veterinaria.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2210/1995, de 28 de diciembre, por el que se crea la red nacional de vigilancia epidemiológica.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32</a:t>
            </a:fld>
            <a:endParaRPr lang="es-ES"/>
          </a:p>
        </p:txBody>
      </p:sp>
    </p:spTree>
    <p:extLst>
      <p:ext uri="{BB962C8B-B14F-4D97-AF65-F5344CB8AC3E}">
        <p14:creationId xmlns:p14="http://schemas.microsoft.com/office/powerpoint/2010/main" val="3494669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Animal </a:t>
            </a:r>
            <a:r>
              <a:rPr lang="es-ES" b="1" dirty="0" err="1"/>
              <a:t>Disease</a:t>
            </a:r>
            <a:r>
              <a:rPr lang="es-ES" b="1" dirty="0"/>
              <a:t> </a:t>
            </a:r>
            <a:r>
              <a:rPr lang="es-ES" b="1" dirty="0" err="1"/>
              <a:t>Information</a:t>
            </a:r>
            <a:r>
              <a:rPr lang="es-ES" b="1" dirty="0"/>
              <a:t> </a:t>
            </a:r>
            <a:r>
              <a:rPr lang="es-ES" b="1" dirty="0" err="1"/>
              <a:t>System</a:t>
            </a:r>
            <a:r>
              <a:rPr lang="es-ES" b="1" dirty="0"/>
              <a:t> (ADIS)</a:t>
            </a:r>
          </a:p>
          <a:p>
            <a:pPr algn="l"/>
            <a:r>
              <a:rPr lang="en-US" dirty="0"/>
              <a:t>World Animal Health Information System (</a:t>
            </a:r>
            <a:r>
              <a:rPr lang="en-US" i="1" dirty="0"/>
              <a:t>WAHIS</a:t>
            </a:r>
            <a:r>
              <a:rPr lang="en-US" dirty="0"/>
              <a:t>)</a:t>
            </a:r>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33</a:t>
            </a:fld>
            <a:endParaRPr lang="es-ES"/>
          </a:p>
        </p:txBody>
      </p:sp>
    </p:spTree>
    <p:extLst>
      <p:ext uri="{BB962C8B-B14F-4D97-AF65-F5344CB8AC3E}">
        <p14:creationId xmlns:p14="http://schemas.microsoft.com/office/powerpoint/2010/main" val="3360652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Real Decreto 2210/1995, de 28 de diciembre, por el que se crea la red nacional de vigilancia epidemiológica. Curioso que en todo el documento no se mencione ni una sola vez la palabra zoonosis ni veterinaria.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34</a:t>
            </a:fld>
            <a:endParaRPr lang="es-ES"/>
          </a:p>
        </p:txBody>
      </p:sp>
    </p:spTree>
    <p:extLst>
      <p:ext uri="{BB962C8B-B14F-4D97-AF65-F5344CB8AC3E}">
        <p14:creationId xmlns:p14="http://schemas.microsoft.com/office/powerpoint/2010/main" val="3177861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s-ES" dirty="0"/>
              <a:t>Datos de 2021: Tuberculosis: incidencia de M. </a:t>
            </a:r>
            <a:r>
              <a:rPr lang="es-ES" dirty="0" err="1"/>
              <a:t>bovis</a:t>
            </a:r>
            <a:r>
              <a:rPr lang="es-ES" dirty="0"/>
              <a:t> en humanos = 0,07 por cada 100.000 (total de &lt; 30 casos). Porcentaje de rebaños positivos en </a:t>
            </a:r>
            <a:r>
              <a:rPr lang="es-ES" dirty="0" err="1"/>
              <a:t>españa</a:t>
            </a:r>
            <a:r>
              <a:rPr lang="es-ES" dirty="0"/>
              <a:t> 1,48%</a:t>
            </a:r>
          </a:p>
          <a:p>
            <a:pPr algn="l"/>
            <a:endParaRPr lang="es-ES" dirty="0"/>
          </a:p>
          <a:p>
            <a:pPr algn="l"/>
            <a:r>
              <a:rPr lang="es-ES" dirty="0"/>
              <a:t>Otras zoonosis incluidas en el informe: </a:t>
            </a:r>
            <a:r>
              <a:rPr lang="es-ES" dirty="0" err="1"/>
              <a:t>Tularemia</a:t>
            </a:r>
            <a:r>
              <a:rPr lang="es-ES" dirty="0"/>
              <a:t>, Fiebre Q, Fiere del Nilo…. ¿Carbunco?</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35</a:t>
            </a:fld>
            <a:endParaRPr lang="es-ES"/>
          </a:p>
        </p:txBody>
      </p:sp>
    </p:spTree>
    <p:extLst>
      <p:ext uri="{BB962C8B-B14F-4D97-AF65-F5344CB8AC3E}">
        <p14:creationId xmlns:p14="http://schemas.microsoft.com/office/powerpoint/2010/main" val="2094970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36</a:t>
            </a:fld>
            <a:endParaRPr lang="es-ES"/>
          </a:p>
        </p:txBody>
      </p:sp>
    </p:spTree>
    <p:extLst>
      <p:ext uri="{BB962C8B-B14F-4D97-AF65-F5344CB8AC3E}">
        <p14:creationId xmlns:p14="http://schemas.microsoft.com/office/powerpoint/2010/main" val="340213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Zoonosis en cifras</a:t>
            </a:r>
          </a:p>
        </p:txBody>
      </p:sp>
      <p:sp>
        <p:nvSpPr>
          <p:cNvPr id="4" name="Marcador de número de diapositiva 3"/>
          <p:cNvSpPr>
            <a:spLocks noGrp="1"/>
          </p:cNvSpPr>
          <p:nvPr>
            <p:ph type="sldNum" sz="quarter" idx="5"/>
          </p:nvPr>
        </p:nvSpPr>
        <p:spPr/>
        <p:txBody>
          <a:bodyPr/>
          <a:lstStyle/>
          <a:p>
            <a:fld id="{75D60B1C-D2FA-4FA3-89B8-73DD7502CE48}" type="slidenum">
              <a:rPr lang="es-ES" smtClean="0"/>
              <a:t>4</a:t>
            </a:fld>
            <a:endParaRPr lang="es-ES"/>
          </a:p>
        </p:txBody>
      </p:sp>
    </p:spTree>
    <p:extLst>
      <p:ext uri="{BB962C8B-B14F-4D97-AF65-F5344CB8AC3E}">
        <p14:creationId xmlns:p14="http://schemas.microsoft.com/office/powerpoint/2010/main" val="3278989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5</a:t>
            </a:fld>
            <a:endParaRPr lang="es-ES"/>
          </a:p>
        </p:txBody>
      </p:sp>
    </p:spTree>
    <p:extLst>
      <p:ext uri="{BB962C8B-B14F-4D97-AF65-F5344CB8AC3E}">
        <p14:creationId xmlns:p14="http://schemas.microsoft.com/office/powerpoint/2010/main" val="81263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6</a:t>
            </a:fld>
            <a:endParaRPr lang="es-ES"/>
          </a:p>
        </p:txBody>
      </p:sp>
    </p:spTree>
    <p:extLst>
      <p:ext uri="{BB962C8B-B14F-4D97-AF65-F5344CB8AC3E}">
        <p14:creationId xmlns:p14="http://schemas.microsoft.com/office/powerpoint/2010/main" val="1251462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7</a:t>
            </a:fld>
            <a:endParaRPr lang="es-ES"/>
          </a:p>
        </p:txBody>
      </p:sp>
    </p:spTree>
    <p:extLst>
      <p:ext uri="{BB962C8B-B14F-4D97-AF65-F5344CB8AC3E}">
        <p14:creationId xmlns:p14="http://schemas.microsoft.com/office/powerpoint/2010/main" val="148228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8</a:t>
            </a:fld>
            <a:endParaRPr lang="es-ES"/>
          </a:p>
        </p:txBody>
      </p:sp>
    </p:spTree>
    <p:extLst>
      <p:ext uri="{BB962C8B-B14F-4D97-AF65-F5344CB8AC3E}">
        <p14:creationId xmlns:p14="http://schemas.microsoft.com/office/powerpoint/2010/main" val="51455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5D60B1C-D2FA-4FA3-89B8-73DD7502CE48}" type="slidenum">
              <a:rPr lang="es-ES" smtClean="0"/>
              <a:t>9</a:t>
            </a:fld>
            <a:endParaRPr lang="es-ES"/>
          </a:p>
        </p:txBody>
      </p:sp>
    </p:spTree>
    <p:extLst>
      <p:ext uri="{BB962C8B-B14F-4D97-AF65-F5344CB8AC3E}">
        <p14:creationId xmlns:p14="http://schemas.microsoft.com/office/powerpoint/2010/main" val="75522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3AF88-B864-47E0-9A68-08AB94F105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823C4A7-0BEF-419F-BE03-2052E5F155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246862A-9405-4AEA-B495-A93F3E1EB8A3}"/>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5" name="Marcador de pie de página 4">
            <a:extLst>
              <a:ext uri="{FF2B5EF4-FFF2-40B4-BE49-F238E27FC236}">
                <a16:creationId xmlns:a16="http://schemas.microsoft.com/office/drawing/2014/main" id="{09B78145-40C2-40BC-85AC-8200BD8C50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B678CF4-13D1-4B0A-A716-A7D0962D74D3}"/>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086273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0EF9E-BB1B-43A4-8675-E37E657B41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9B2FEDE-490D-4497-B86E-DB6EB8536D6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FBA475-EBC4-40BD-B644-8CA319A59A84}"/>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5" name="Marcador de pie de página 4">
            <a:extLst>
              <a:ext uri="{FF2B5EF4-FFF2-40B4-BE49-F238E27FC236}">
                <a16:creationId xmlns:a16="http://schemas.microsoft.com/office/drawing/2014/main" id="{F9F12435-3EE7-4062-8950-E277073836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BD9C8E-C4EC-42F2-86F8-408BA566ACD9}"/>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47625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9FBF42D-FFD4-46F3-9A05-A090809D42C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2BC1F87-4AA3-4809-A5C0-BEC998D913D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833E2D-BBB9-4EF9-BD81-760B544ADC9F}"/>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5" name="Marcador de pie de página 4">
            <a:extLst>
              <a:ext uri="{FF2B5EF4-FFF2-40B4-BE49-F238E27FC236}">
                <a16:creationId xmlns:a16="http://schemas.microsoft.com/office/drawing/2014/main" id="{0ED13453-5B64-42A4-8679-4A7A4A304EC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758D63-2307-4AC3-83E7-21ECEA324662}"/>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11460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5C7D2-0FEB-4C57-977A-1CE278A57E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2367A4-5ABB-4D42-AE5E-A5556EF4DEE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8E023E-C476-4C97-8364-4084F7BACF8B}"/>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5" name="Marcador de pie de página 4">
            <a:extLst>
              <a:ext uri="{FF2B5EF4-FFF2-40B4-BE49-F238E27FC236}">
                <a16:creationId xmlns:a16="http://schemas.microsoft.com/office/drawing/2014/main" id="{AA31AAE1-9993-487A-9F18-BC444A3D4F7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A5E17C0-1E4E-4979-BDB0-1CFC0AE84970}"/>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152182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D55866-8420-47A1-B37E-6098FF43686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5C5413-8168-438D-8676-793EB7E03C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967D3CF-7FC6-466F-BEA2-297A9B956FB6}"/>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5" name="Marcador de pie de página 4">
            <a:extLst>
              <a:ext uri="{FF2B5EF4-FFF2-40B4-BE49-F238E27FC236}">
                <a16:creationId xmlns:a16="http://schemas.microsoft.com/office/drawing/2014/main" id="{CAEE5384-BBDA-418C-8C5F-0A45DDDC076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E028804-0AA1-40EB-B279-8FF13E02E814}"/>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629619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5C730E-9CB6-49EC-AA50-E427FF03E1E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B429D13-DA63-49F0-A9D5-DD733F9C06F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E36290-6D3C-4DBB-8C92-7492AE4D2AC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114AA1D-95B7-43A4-B08B-74A9BB05845E}"/>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6" name="Marcador de pie de página 5">
            <a:extLst>
              <a:ext uri="{FF2B5EF4-FFF2-40B4-BE49-F238E27FC236}">
                <a16:creationId xmlns:a16="http://schemas.microsoft.com/office/drawing/2014/main" id="{69484F35-321E-4E36-A8CF-AD0BC69A5E1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A0441C-A4E4-40AD-93A6-A70746AA8CC8}"/>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704084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A57DCC-7DEA-4C55-A7BC-FE91DED91D8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75322F1-7DE5-46BB-BFE9-0E5D9B6642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1B74482-1CF2-43DD-8592-2564F80216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1BC342C-CD6C-4986-A54A-79F88E7E7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FFA600B-B12C-4018-8586-6509095906B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8415B29-A083-4215-B3E0-0D3CA8651529}"/>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8" name="Marcador de pie de página 7">
            <a:extLst>
              <a:ext uri="{FF2B5EF4-FFF2-40B4-BE49-F238E27FC236}">
                <a16:creationId xmlns:a16="http://schemas.microsoft.com/office/drawing/2014/main" id="{9D4B7ED4-4D5B-44AF-9576-DA0CA7170B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C6AACBC-502D-423D-8DCD-ED24B8052512}"/>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14788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B6B14-0A32-4D5D-82AB-16FE224EC45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73DD53B-DFF9-4922-A987-69D988A745ED}"/>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4" name="Marcador de pie de página 3">
            <a:extLst>
              <a:ext uri="{FF2B5EF4-FFF2-40B4-BE49-F238E27FC236}">
                <a16:creationId xmlns:a16="http://schemas.microsoft.com/office/drawing/2014/main" id="{782F224A-1181-4F0B-889E-A744B5E9169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BA0CBFC-1ED2-431D-ACBF-0E54C4C0FAE8}"/>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62263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4D1AD5-4B50-4929-89BD-5F65E0F619CB}"/>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3" name="Marcador de pie de página 2">
            <a:extLst>
              <a:ext uri="{FF2B5EF4-FFF2-40B4-BE49-F238E27FC236}">
                <a16:creationId xmlns:a16="http://schemas.microsoft.com/office/drawing/2014/main" id="{2354E45A-EDCF-4B38-A257-FAB9359E0C5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2957FDA-99E1-4FAE-AAB8-0CE1782E35A3}"/>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387214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60E02-AB7F-4F21-BE50-91924803EF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E07D66-3C61-405E-87D1-3850AE485D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CC1789C-003A-46E6-AA0C-EDFD4F72BD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DED200B-99EA-4368-B751-0E6CA2EB3B71}"/>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6" name="Marcador de pie de página 5">
            <a:extLst>
              <a:ext uri="{FF2B5EF4-FFF2-40B4-BE49-F238E27FC236}">
                <a16:creationId xmlns:a16="http://schemas.microsoft.com/office/drawing/2014/main" id="{07E8CD5A-F648-4F73-93BA-24A191F8529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EEA5ACC-6B7F-43AF-8D1B-0E6D1B04C277}"/>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249192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45C830-8111-4524-8D35-F2FA1E137F2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6EAFFF-CAE2-47E0-A1A6-0947C4C28B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A415A3E-0548-4DA3-8192-035010F18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76306F-8933-4484-A1D7-EE9D0A66B285}"/>
              </a:ext>
            </a:extLst>
          </p:cNvPr>
          <p:cNvSpPr>
            <a:spLocks noGrp="1"/>
          </p:cNvSpPr>
          <p:nvPr>
            <p:ph type="dt" sz="half" idx="10"/>
          </p:nvPr>
        </p:nvSpPr>
        <p:spPr/>
        <p:txBody>
          <a:bodyPr/>
          <a:lstStyle/>
          <a:p>
            <a:fld id="{A8AE71DA-CB04-434A-8493-9C7816ED8E89}" type="datetimeFigureOut">
              <a:rPr lang="es-ES" smtClean="0"/>
              <a:t>16/05/2023</a:t>
            </a:fld>
            <a:endParaRPr lang="es-ES"/>
          </a:p>
        </p:txBody>
      </p:sp>
      <p:sp>
        <p:nvSpPr>
          <p:cNvPr id="6" name="Marcador de pie de página 5">
            <a:extLst>
              <a:ext uri="{FF2B5EF4-FFF2-40B4-BE49-F238E27FC236}">
                <a16:creationId xmlns:a16="http://schemas.microsoft.com/office/drawing/2014/main" id="{31D93336-A003-4B1C-BE25-6D4F6CD0CB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4620B1D-C3F6-41A1-9976-EF4DAF3294F6}"/>
              </a:ext>
            </a:extLst>
          </p:cNvPr>
          <p:cNvSpPr>
            <a:spLocks noGrp="1"/>
          </p:cNvSpPr>
          <p:nvPr>
            <p:ph type="sldNum" sz="quarter" idx="12"/>
          </p:nvPr>
        </p:nvSpPr>
        <p:spPr/>
        <p:txBody>
          <a:bodyPr/>
          <a:lstStyle/>
          <a:p>
            <a:fld id="{EC875BB1-D189-42DA-96D3-B41FB8CBBF48}" type="slidenum">
              <a:rPr lang="es-ES" smtClean="0"/>
              <a:t>‹Nº›</a:t>
            </a:fld>
            <a:endParaRPr lang="es-ES"/>
          </a:p>
        </p:txBody>
      </p:sp>
    </p:spTree>
    <p:extLst>
      <p:ext uri="{BB962C8B-B14F-4D97-AF65-F5344CB8AC3E}">
        <p14:creationId xmlns:p14="http://schemas.microsoft.com/office/powerpoint/2010/main" val="144730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B5EF28B-F24B-4527-9606-A0D91E32EA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B26982-0D7F-48CE-BCF6-BA9379E31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A5FDF0-9F3E-46C8-9488-D0BC55C31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E71DA-CB04-434A-8493-9C7816ED8E89}" type="datetimeFigureOut">
              <a:rPr lang="es-ES" smtClean="0"/>
              <a:t>16/05/2023</a:t>
            </a:fld>
            <a:endParaRPr lang="es-ES"/>
          </a:p>
        </p:txBody>
      </p:sp>
      <p:sp>
        <p:nvSpPr>
          <p:cNvPr id="5" name="Marcador de pie de página 4">
            <a:extLst>
              <a:ext uri="{FF2B5EF4-FFF2-40B4-BE49-F238E27FC236}">
                <a16:creationId xmlns:a16="http://schemas.microsoft.com/office/drawing/2014/main" id="{AE008779-D918-4C07-8C93-BBBAF1DD3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364EE6A-1CDF-48B5-A1A5-BB962BF682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5BB1-D189-42DA-96D3-B41FB8CBBF48}" type="slidenum">
              <a:rPr lang="es-ES" smtClean="0"/>
              <a:t>‹Nº›</a:t>
            </a:fld>
            <a:endParaRPr lang="es-ES"/>
          </a:p>
        </p:txBody>
      </p:sp>
    </p:spTree>
    <p:extLst>
      <p:ext uri="{BB962C8B-B14F-4D97-AF65-F5344CB8AC3E}">
        <p14:creationId xmlns:p14="http://schemas.microsoft.com/office/powerpoint/2010/main" val="583102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woah.org/es/que-hacemos/sanidad-y-bienestar-animal/enfermedades-animales/"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6.JPG"/><Relationship Id="rId3" Type="http://schemas.openxmlformats.org/officeDocument/2006/relationships/image" Target="../media/image29.png"/><Relationship Id="rId7" Type="http://schemas.microsoft.com/office/2007/relationships/hdphoto" Target="../media/hdphoto2.wd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11" Type="http://schemas.microsoft.com/office/2007/relationships/hdphoto" Target="../media/hdphoto3.wdp"/><Relationship Id="rId5" Type="http://schemas.openxmlformats.org/officeDocument/2006/relationships/image" Target="../media/image31.svg"/><Relationship Id="rId10" Type="http://schemas.openxmlformats.org/officeDocument/2006/relationships/image" Target="../media/image39.png"/><Relationship Id="rId4" Type="http://schemas.openxmlformats.org/officeDocument/2006/relationships/image" Target="../media/image30.png"/><Relationship Id="rId9" Type="http://schemas.openxmlformats.org/officeDocument/2006/relationships/image" Target="../media/image38.png"/></Relationships>
</file>

<file path=ppt/slides/_rels/slide3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hyperlink" Target="https://www.isciii.es/QueHacemos/Servicios/VigilanciaSaludPublicaRENAVE/Paginas/default.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www.mapa.gob.es/es/ganaderia/temas/sanidad-animal-higiene-ganadera/informezoonosis2021_tcm30-652102.pdf" TargetMode="External"/><Relationship Id="rId4" Type="http://schemas.openxmlformats.org/officeDocument/2006/relationships/hyperlink" Target="https://www.mapa.gob.es/es/ganaderia/temas/sanidad-animal-higiene-ganadera/sanidad-animal/zoonosis-resistencias-antimicrobianas/zoonosis.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9.png"/><Relationship Id="rId7"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interior, frente, sostener, tabla&#10;&#10;Descripción generada automáticamente">
            <a:extLst>
              <a:ext uri="{FF2B5EF4-FFF2-40B4-BE49-F238E27FC236}">
                <a16:creationId xmlns:a16="http://schemas.microsoft.com/office/drawing/2014/main" id="{B88482F5-FD97-47AD-B557-E1485F323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5400" y="1"/>
            <a:ext cx="4696600" cy="6858000"/>
          </a:xfrm>
          <a:prstGeom prst="rect">
            <a:avLst/>
          </a:prstGeom>
        </p:spPr>
      </p:pic>
      <p:pic>
        <p:nvPicPr>
          <p:cNvPr id="16" name="Imagen 15">
            <a:extLst>
              <a:ext uri="{FF2B5EF4-FFF2-40B4-BE49-F238E27FC236}">
                <a16:creationId xmlns:a16="http://schemas.microsoft.com/office/drawing/2014/main" id="{5B782ECE-01B8-4E1A-8766-ADEB7994C9ED}"/>
              </a:ext>
            </a:extLst>
          </p:cNvPr>
          <p:cNvPicPr>
            <a:picLocks noChangeAspect="1"/>
          </p:cNvPicPr>
          <p:nvPr/>
        </p:nvPicPr>
        <p:blipFill rotWithShape="1">
          <a:blip r:embed="rId4"/>
          <a:srcRect t="7979"/>
          <a:stretch/>
        </p:blipFill>
        <p:spPr>
          <a:xfrm>
            <a:off x="0" y="-1"/>
            <a:ext cx="2603962" cy="2396195"/>
          </a:xfrm>
          <a:prstGeom prst="rect">
            <a:avLst/>
          </a:prstGeom>
        </p:spPr>
      </p:pic>
      <p:pic>
        <p:nvPicPr>
          <p:cNvPr id="2" name="Imagen 1">
            <a:extLst>
              <a:ext uri="{FF2B5EF4-FFF2-40B4-BE49-F238E27FC236}">
                <a16:creationId xmlns:a16="http://schemas.microsoft.com/office/drawing/2014/main" id="{721E0D73-52E1-02C5-6185-0636C3B3C2D8}"/>
              </a:ext>
            </a:extLst>
          </p:cNvPr>
          <p:cNvPicPr>
            <a:picLocks noChangeAspect="1"/>
          </p:cNvPicPr>
          <p:nvPr/>
        </p:nvPicPr>
        <p:blipFill rotWithShape="1">
          <a:blip r:embed="rId4"/>
          <a:srcRect l="49506" t="74635"/>
          <a:stretch/>
        </p:blipFill>
        <p:spPr>
          <a:xfrm>
            <a:off x="2485015" y="1735711"/>
            <a:ext cx="1314837" cy="660483"/>
          </a:xfrm>
          <a:prstGeom prst="rect">
            <a:avLst/>
          </a:prstGeom>
        </p:spPr>
      </p:pic>
      <p:pic>
        <p:nvPicPr>
          <p:cNvPr id="4" name="Imagen 3">
            <a:extLst>
              <a:ext uri="{FF2B5EF4-FFF2-40B4-BE49-F238E27FC236}">
                <a16:creationId xmlns:a16="http://schemas.microsoft.com/office/drawing/2014/main" id="{BB6804DE-CDCC-4B12-E6CE-03D93089FDEE}"/>
              </a:ext>
            </a:extLst>
          </p:cNvPr>
          <p:cNvPicPr>
            <a:picLocks noChangeAspect="1"/>
          </p:cNvPicPr>
          <p:nvPr/>
        </p:nvPicPr>
        <p:blipFill rotWithShape="1">
          <a:blip r:embed="rId4"/>
          <a:srcRect l="49506" t="74635"/>
          <a:stretch/>
        </p:blipFill>
        <p:spPr>
          <a:xfrm>
            <a:off x="5983646" y="1731122"/>
            <a:ext cx="1314837" cy="660483"/>
          </a:xfrm>
          <a:prstGeom prst="rect">
            <a:avLst/>
          </a:prstGeom>
        </p:spPr>
      </p:pic>
      <p:pic>
        <p:nvPicPr>
          <p:cNvPr id="5" name="Imagen 4">
            <a:extLst>
              <a:ext uri="{FF2B5EF4-FFF2-40B4-BE49-F238E27FC236}">
                <a16:creationId xmlns:a16="http://schemas.microsoft.com/office/drawing/2014/main" id="{87EFF347-FC7D-4598-3194-702E67AC450C}"/>
              </a:ext>
            </a:extLst>
          </p:cNvPr>
          <p:cNvPicPr>
            <a:picLocks noChangeAspect="1"/>
          </p:cNvPicPr>
          <p:nvPr/>
        </p:nvPicPr>
        <p:blipFill rotWithShape="1">
          <a:blip r:embed="rId4"/>
          <a:srcRect l="49506" t="74635"/>
          <a:stretch/>
        </p:blipFill>
        <p:spPr>
          <a:xfrm>
            <a:off x="4832273" y="1736195"/>
            <a:ext cx="1314837" cy="660483"/>
          </a:xfrm>
          <a:prstGeom prst="rect">
            <a:avLst/>
          </a:prstGeom>
        </p:spPr>
      </p:pic>
      <p:pic>
        <p:nvPicPr>
          <p:cNvPr id="6" name="Imagen 5">
            <a:extLst>
              <a:ext uri="{FF2B5EF4-FFF2-40B4-BE49-F238E27FC236}">
                <a16:creationId xmlns:a16="http://schemas.microsoft.com/office/drawing/2014/main" id="{FFF40277-F86D-D741-5061-120607D74311}"/>
              </a:ext>
            </a:extLst>
          </p:cNvPr>
          <p:cNvPicPr>
            <a:picLocks noChangeAspect="1"/>
          </p:cNvPicPr>
          <p:nvPr/>
        </p:nvPicPr>
        <p:blipFill rotWithShape="1">
          <a:blip r:embed="rId4"/>
          <a:srcRect l="49506" t="74635"/>
          <a:stretch/>
        </p:blipFill>
        <p:spPr>
          <a:xfrm>
            <a:off x="3778918" y="1735711"/>
            <a:ext cx="1314837" cy="660483"/>
          </a:xfrm>
          <a:prstGeom prst="rect">
            <a:avLst/>
          </a:prstGeom>
        </p:spPr>
      </p:pic>
      <p:sp>
        <p:nvSpPr>
          <p:cNvPr id="14" name="CuadroTexto 13">
            <a:extLst>
              <a:ext uri="{FF2B5EF4-FFF2-40B4-BE49-F238E27FC236}">
                <a16:creationId xmlns:a16="http://schemas.microsoft.com/office/drawing/2014/main" id="{FFAE0E56-CAF6-4F78-8616-0C161E90A5E3}"/>
              </a:ext>
            </a:extLst>
          </p:cNvPr>
          <p:cNvSpPr txBox="1"/>
          <p:nvPr/>
        </p:nvSpPr>
        <p:spPr>
          <a:xfrm>
            <a:off x="166907" y="1856966"/>
            <a:ext cx="6959085" cy="3231654"/>
          </a:xfrm>
          <a:prstGeom prst="rect">
            <a:avLst/>
          </a:prstGeom>
          <a:noFill/>
        </p:spPr>
        <p:txBody>
          <a:bodyPr wrap="none" rtlCol="0">
            <a:spAutoFit/>
          </a:bodyPr>
          <a:lstStyle/>
          <a:p>
            <a:r>
              <a:rPr lang="es-ES" sz="5100" b="1" dirty="0">
                <a:effectLst>
                  <a:outerShdw blurRad="38100" dist="38100" dir="2700000" algn="tl">
                    <a:srgbClr val="000000">
                      <a:alpha val="43137"/>
                    </a:srgbClr>
                  </a:outerShdw>
                </a:effectLst>
              </a:rPr>
              <a:t>NORMATIVA </a:t>
            </a:r>
          </a:p>
          <a:p>
            <a:r>
              <a:rPr lang="es-ES" sz="5100" b="1" dirty="0">
                <a:effectLst>
                  <a:outerShdw blurRad="38100" dist="38100" dir="2700000" algn="tl">
                    <a:srgbClr val="000000">
                      <a:alpha val="43137"/>
                    </a:srgbClr>
                  </a:outerShdw>
                </a:effectLst>
              </a:rPr>
              <a:t>ESTATAL DE VIGILANCIA </a:t>
            </a:r>
          </a:p>
          <a:p>
            <a:r>
              <a:rPr lang="es-ES" sz="5100" b="1" dirty="0">
                <a:effectLst>
                  <a:outerShdw blurRad="38100" dist="38100" dir="2700000" algn="tl">
                    <a:srgbClr val="000000">
                      <a:alpha val="43137"/>
                    </a:srgbClr>
                  </a:outerShdw>
                </a:effectLst>
              </a:rPr>
              <a:t>DE ZOONOSIS </a:t>
            </a:r>
          </a:p>
          <a:p>
            <a:r>
              <a:rPr lang="es-ES" sz="5100" b="1" dirty="0">
                <a:effectLst>
                  <a:outerShdw blurRad="38100" dist="38100" dir="2700000" algn="tl">
                    <a:srgbClr val="000000">
                      <a:alpha val="43137"/>
                    </a:srgbClr>
                  </a:outerShdw>
                </a:effectLst>
              </a:rPr>
              <a:t>Y AGENTES ZOONÓTICOS</a:t>
            </a:r>
          </a:p>
        </p:txBody>
      </p:sp>
      <p:sp>
        <p:nvSpPr>
          <p:cNvPr id="7" name="CuadroTexto 6">
            <a:extLst>
              <a:ext uri="{FF2B5EF4-FFF2-40B4-BE49-F238E27FC236}">
                <a16:creationId xmlns:a16="http://schemas.microsoft.com/office/drawing/2014/main" id="{2931436C-AE35-F0EF-A030-79CAD4F1BFA5}"/>
              </a:ext>
            </a:extLst>
          </p:cNvPr>
          <p:cNvSpPr txBox="1"/>
          <p:nvPr/>
        </p:nvSpPr>
        <p:spPr>
          <a:xfrm>
            <a:off x="166907" y="5660010"/>
            <a:ext cx="3522567" cy="954107"/>
          </a:xfrm>
          <a:prstGeom prst="rect">
            <a:avLst/>
          </a:prstGeom>
          <a:noFill/>
        </p:spPr>
        <p:txBody>
          <a:bodyPr wrap="none" rtlCol="0">
            <a:spAutoFit/>
          </a:bodyPr>
          <a:lstStyle/>
          <a:p>
            <a:r>
              <a:rPr lang="es-ES" sz="2400" dirty="0">
                <a:solidFill>
                  <a:schemeClr val="tx1">
                    <a:lumMod val="50000"/>
                    <a:lumOff val="50000"/>
                  </a:schemeClr>
                </a:solidFill>
              </a:rPr>
              <a:t>Alberto Prieto Lago</a:t>
            </a:r>
          </a:p>
          <a:p>
            <a:r>
              <a:rPr lang="es-ES" sz="1600" i="1" dirty="0">
                <a:solidFill>
                  <a:schemeClr val="tx1">
                    <a:lumMod val="50000"/>
                    <a:lumOff val="50000"/>
                  </a:schemeClr>
                </a:solidFill>
              </a:rPr>
              <a:t>Grupo INVESAGA</a:t>
            </a:r>
          </a:p>
          <a:p>
            <a:r>
              <a:rPr lang="es-ES" sz="1600" i="1" dirty="0">
                <a:solidFill>
                  <a:schemeClr val="tx1">
                    <a:lumMod val="50000"/>
                    <a:lumOff val="50000"/>
                  </a:schemeClr>
                </a:solidFill>
              </a:rPr>
              <a:t>Departamento de </a:t>
            </a:r>
            <a:r>
              <a:rPr lang="es-ES" sz="1600" i="1" dirty="0" err="1">
                <a:solidFill>
                  <a:schemeClr val="tx1">
                    <a:lumMod val="50000"/>
                    <a:lumOff val="50000"/>
                  </a:schemeClr>
                </a:solidFill>
              </a:rPr>
              <a:t>Patoloxía</a:t>
            </a:r>
            <a:r>
              <a:rPr lang="es-ES" sz="1600" i="1" dirty="0">
                <a:solidFill>
                  <a:schemeClr val="tx1">
                    <a:lumMod val="50000"/>
                    <a:lumOff val="50000"/>
                  </a:schemeClr>
                </a:solidFill>
              </a:rPr>
              <a:t> Animal, USC</a:t>
            </a:r>
          </a:p>
        </p:txBody>
      </p:sp>
      <p:pic>
        <p:nvPicPr>
          <p:cNvPr id="9" name="Imagen 8" descr="Imagen que contiene computadora, alimentos&#10;&#10;Descripción generada automáticamente">
            <a:extLst>
              <a:ext uri="{FF2B5EF4-FFF2-40B4-BE49-F238E27FC236}">
                <a16:creationId xmlns:a16="http://schemas.microsoft.com/office/drawing/2014/main" id="{EDE08B88-08F3-6B4C-5C58-CF740412D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5764" y="5771788"/>
            <a:ext cx="874364" cy="792107"/>
          </a:xfrm>
          <a:prstGeom prst="rect">
            <a:avLst/>
          </a:prstGeom>
        </p:spPr>
      </p:pic>
      <p:pic>
        <p:nvPicPr>
          <p:cNvPr id="11" name="Imagen 10" descr="Logotipo&#10;&#10;Descripción generada automáticamente">
            <a:extLst>
              <a:ext uri="{FF2B5EF4-FFF2-40B4-BE49-F238E27FC236}">
                <a16:creationId xmlns:a16="http://schemas.microsoft.com/office/drawing/2014/main" id="{C29F2047-DA41-4F22-63A7-C06EE30E62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854" y="5823383"/>
            <a:ext cx="1061149" cy="688918"/>
          </a:xfrm>
          <a:prstGeom prst="rect">
            <a:avLst/>
          </a:prstGeom>
        </p:spPr>
      </p:pic>
    </p:spTree>
    <p:extLst>
      <p:ext uri="{BB962C8B-B14F-4D97-AF65-F5344CB8AC3E}">
        <p14:creationId xmlns:p14="http://schemas.microsoft.com/office/powerpoint/2010/main" val="8249150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1269362"/>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44/2003 de Ordenación de las profesiones sanitarias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446416"/>
            <a:ext cx="11682738" cy="5411584"/>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600" b="1" dirty="0" err="1"/>
              <a:t>Veterinari@s</a:t>
            </a:r>
            <a:r>
              <a:rPr lang="es-ES" sz="2600" b="1" dirty="0"/>
              <a:t>: profesionales sanitarios</a:t>
            </a:r>
          </a:p>
          <a:p>
            <a:pPr marL="531813" lvl="1" indent="0" algn="just">
              <a:buNone/>
              <a:defRPr/>
            </a:pPr>
            <a:r>
              <a:rPr lang="es-ES" sz="1900" dirty="0"/>
              <a:t>Artículo 2.2. </a:t>
            </a:r>
          </a:p>
          <a:p>
            <a:pPr marL="531813" lvl="1" indent="0" algn="just">
              <a:buNone/>
              <a:defRPr/>
            </a:pPr>
            <a:r>
              <a:rPr lang="es-ES" sz="1900" dirty="0"/>
              <a:t>«Las profesiones sanitarias se estructuran en los siguientes grupos:</a:t>
            </a:r>
          </a:p>
          <a:p>
            <a:pPr marL="531813" lvl="1" indent="0" algn="just">
              <a:buAutoNum type="alphaLcParenR"/>
              <a:defRPr/>
            </a:pPr>
            <a:r>
              <a:rPr lang="es-ES" sz="1900" b="1" dirty="0"/>
              <a:t> De nivel Licenciado</a:t>
            </a:r>
            <a:r>
              <a:rPr lang="es-ES" sz="1900" dirty="0"/>
              <a:t>: las profesiones para cuyo ejercicio habilitan los títulos de Licenciado en Medicina, en Farmacia, en Odontología y en </a:t>
            </a:r>
            <a:r>
              <a:rPr lang="es-ES" sz="1900" b="1" dirty="0"/>
              <a:t>Veterinaria</a:t>
            </a:r>
            <a:r>
              <a:rPr lang="es-ES" sz="1900" dirty="0"/>
              <a:t> y los títulos oficiales de especialista en Ciencias de la Salud para Licenciados a que se refiere el título II de esta ley.»</a:t>
            </a:r>
          </a:p>
          <a:p>
            <a:pPr marL="874713" lvl="1" indent="-342900" algn="just">
              <a:buAutoNum type="alphaLcParenR"/>
              <a:defRPr/>
            </a:pPr>
            <a:endParaRPr lang="es-ES" sz="1800" dirty="0"/>
          </a:p>
          <a:p>
            <a:pPr marL="457200" marR="0" lvl="1" indent="-457200" algn="just" defTabSz="9144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kumimoji="0" lang="es-ES" sz="2600" b="1" i="0" u="none" strike="noStrike" kern="1200" cap="none" spc="0" normalizeH="0" baseline="0" noProof="0" dirty="0">
                <a:ln>
                  <a:noFill/>
                </a:ln>
                <a:solidFill>
                  <a:prstClr val="black"/>
                </a:solidFill>
                <a:effectLst/>
                <a:uLnTx/>
                <a:uFillTx/>
                <a:latin typeface="Calibri" panose="020F0502020204030204"/>
                <a:ea typeface="+mn-ea"/>
                <a:cs typeface="+mn-cs"/>
              </a:rPr>
              <a:t>Funciones generales coincidentes con médicos, farmacéuticos y odontólogos</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Artículo 4.3. </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«Los profesionales sanitarios desarrollan, entre otras, funciones en los ámbitos asistencial, investigador, docente, de gestión clínica, de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prevención </a:t>
            </a:r>
            <a:r>
              <a:rPr kumimoji="0" lang="es-ES" sz="1900" i="0" u="none" strike="noStrike" kern="1200" cap="none" spc="0" normalizeH="0" baseline="0" noProof="0" dirty="0">
                <a:ln>
                  <a:noFill/>
                </a:ln>
                <a:solidFill>
                  <a:prstClr val="black"/>
                </a:solidFill>
                <a:effectLst/>
                <a:uLnTx/>
                <a:uFillTx/>
                <a:latin typeface="Calibri" panose="020F0502020204030204"/>
                <a:ea typeface="+mn-ea"/>
                <a:cs typeface="+mn-cs"/>
              </a:rPr>
              <a:t>y de información y educación sanitarias.»</a:t>
            </a:r>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457200" algn="just" defTabSz="9144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kumimoji="0" lang="es-ES" sz="2600" b="1" i="0" u="none" strike="noStrike" kern="1200" cap="none" spc="0" normalizeH="0" baseline="0" noProof="0" dirty="0">
                <a:ln>
                  <a:noFill/>
                </a:ln>
                <a:solidFill>
                  <a:prstClr val="black"/>
                </a:solidFill>
                <a:effectLst/>
                <a:uLnTx/>
                <a:uFillTx/>
                <a:latin typeface="Calibri" panose="020F0502020204030204"/>
                <a:ea typeface="+mn-ea"/>
                <a:cs typeface="+mn-cs"/>
              </a:rPr>
              <a:t>Funciones específicas</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Artículo 6.2. </a:t>
            </a:r>
          </a:p>
          <a:p>
            <a:pPr marL="531813" marR="0" lvl="1" indent="0" algn="just" defTabSz="914400" rtl="0" eaLnBrk="1" fontAlgn="auto" latinLnBrk="0" hangingPunct="1">
              <a:lnSpc>
                <a:spcPct val="100000"/>
              </a:lnSpc>
              <a:spcBef>
                <a:spcPts val="0"/>
              </a:spcBef>
              <a:spcAft>
                <a:spcPts val="0"/>
              </a:spcAft>
              <a:buClrTx/>
              <a:buSzTx/>
              <a:buFontTx/>
              <a:buNone/>
              <a:tabLst/>
              <a:defRPr/>
            </a:pP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d) Veterinarios: corresponde a los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Licenciados en Veterinaria </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el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control de la higiene y de la tecnología en la producción y elaboración de alimentos de origen animal</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así como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la prevención y lucha contra las enfermedades animales, particularmente las zoonosis</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y el </a:t>
            </a:r>
            <a:r>
              <a:rPr kumimoji="0" lang="es-ES" sz="1900" b="1" i="0" u="none" strike="noStrike" kern="1200" cap="none" spc="0" normalizeH="0" baseline="0" noProof="0" dirty="0">
                <a:ln>
                  <a:noFill/>
                </a:ln>
                <a:solidFill>
                  <a:prstClr val="black"/>
                </a:solidFill>
                <a:effectLst/>
                <a:uLnTx/>
                <a:uFillTx/>
                <a:latin typeface="Calibri" panose="020F0502020204030204"/>
                <a:ea typeface="+mn-ea"/>
                <a:cs typeface="+mn-cs"/>
              </a:rPr>
              <a:t>desarrollo de las técnicas necesarias para evitar los riesgos</a:t>
            </a:r>
            <a:r>
              <a:rPr kumimoji="0" lang="es-ES" sz="1900" b="0" i="0" u="none" strike="noStrike" kern="1200" cap="none" spc="0" normalizeH="0" baseline="0" noProof="0" dirty="0">
                <a:ln>
                  <a:noFill/>
                </a:ln>
                <a:solidFill>
                  <a:prstClr val="black"/>
                </a:solidFill>
                <a:effectLst/>
                <a:uLnTx/>
                <a:uFillTx/>
                <a:latin typeface="Calibri" panose="020F0502020204030204"/>
                <a:ea typeface="+mn-ea"/>
                <a:cs typeface="+mn-cs"/>
              </a:rPr>
              <a:t> que en el hombre pueden producir la vida animal y sus enfermedades.»</a:t>
            </a: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6845531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additive="base">
                                        <p:cTn id="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 calcmode="lin" valueType="num">
                                      <p:cBhvr additive="base">
                                        <p:cTn id="1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7" end="7"/>
                                            </p:txEl>
                                          </p:spTgt>
                                        </p:tgtEl>
                                        <p:attrNameLst>
                                          <p:attrName>style.visibility</p:attrName>
                                        </p:attrNameLst>
                                      </p:cBhvr>
                                      <p:to>
                                        <p:strVal val="visible"/>
                                      </p:to>
                                    </p:set>
                                    <p:anim calcmode="lin" valueType="num">
                                      <p:cBhvr additive="base">
                                        <p:cTn id="1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xEl>
                                              <p:pRg st="9" end="9"/>
                                            </p:txEl>
                                          </p:spTgt>
                                        </p:tgtEl>
                                        <p:attrNameLst>
                                          <p:attrName>style.visibility</p:attrName>
                                        </p:attrNameLst>
                                      </p:cBhvr>
                                      <p:to>
                                        <p:strVal val="visible"/>
                                      </p:to>
                                    </p:set>
                                    <p:anim calcmode="lin" valueType="num">
                                      <p:cBhvr additive="base">
                                        <p:cTn id="21"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10" end="10"/>
                                            </p:txEl>
                                          </p:spTgt>
                                        </p:tgtEl>
                                        <p:attrNameLst>
                                          <p:attrName>style.visibility</p:attrName>
                                        </p:attrNameLst>
                                      </p:cBhvr>
                                      <p:to>
                                        <p:strVal val="visible"/>
                                      </p:to>
                                    </p:set>
                                    <p:anim calcmode="lin" valueType="num">
                                      <p:cBhvr additive="base">
                                        <p:cTn id="25"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xEl>
                                              <p:pRg st="11" end="11"/>
                                            </p:txEl>
                                          </p:spTgt>
                                        </p:tgtEl>
                                        <p:attrNameLst>
                                          <p:attrName>style.visibility</p:attrName>
                                        </p:attrNameLst>
                                      </p:cBhvr>
                                      <p:to>
                                        <p:strVal val="visible"/>
                                      </p:to>
                                    </p:set>
                                    <p:anim calcmode="lin" valueType="num">
                                      <p:cBhvr additive="base">
                                        <p:cTn id="2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14/1986 General de Sanidad</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7"/>
            <a:ext cx="11865618" cy="5587608"/>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Protección de la salud: Derecho constitucional de los ciudadanos</a:t>
            </a:r>
          </a:p>
          <a:p>
            <a:pPr marL="531813" lvl="1" indent="0" algn="just">
              <a:buNone/>
              <a:defRPr/>
            </a:pPr>
            <a:r>
              <a:rPr lang="es-ES" sz="1900" dirty="0"/>
              <a:t>Artículo 1.1.</a:t>
            </a:r>
          </a:p>
          <a:p>
            <a:pPr marL="531813" lvl="1" indent="0" algn="just">
              <a:buNone/>
              <a:defRPr/>
            </a:pPr>
            <a:r>
              <a:rPr lang="es-ES" sz="1900" dirty="0"/>
              <a:t>«La presente Ley tiene por objeto la regulación general de todas las acciones que permitan hacer efectivo el </a:t>
            </a:r>
            <a:r>
              <a:rPr lang="es-ES" sz="1900" b="1" dirty="0"/>
              <a:t>derecho a la protección de la salud reconocido en el artículo 43 y concordantes de la Constitución</a:t>
            </a:r>
            <a:r>
              <a:rPr lang="es-ES" sz="1900" dirty="0"/>
              <a:t>.»</a:t>
            </a:r>
          </a:p>
          <a:p>
            <a:pPr marL="531813" lvl="1" indent="0" algn="just">
              <a:buNone/>
              <a:defRPr/>
            </a:pPr>
            <a:endParaRPr lang="es-ES" sz="800" b="1" dirty="0"/>
          </a:p>
          <a:p>
            <a:pPr marL="531813" lvl="1" indent="0" algn="just">
              <a:buNone/>
              <a:defRPr/>
            </a:pPr>
            <a:endParaRPr lang="es-ES" sz="800" b="1" dirty="0"/>
          </a:p>
          <a:p>
            <a:pPr marL="457200" lvl="1" indent="-457200" algn="just">
              <a:buBlip>
                <a:blip r:embed="rId4">
                  <a:extLst>
                    <a:ext uri="{96DAC541-7B7A-43D3-8B79-37D633B846F1}">
                      <asvg:svgBlip xmlns:asvg="http://schemas.microsoft.com/office/drawing/2016/SVG/main" r:embed="rId5"/>
                    </a:ext>
                  </a:extLst>
                </a:blip>
              </a:buBlip>
              <a:defRPr/>
            </a:pPr>
            <a:r>
              <a:rPr lang="es-ES" sz="2800" b="1" dirty="0"/>
              <a:t>Funciones de los veterinarios como profesión sanitaria</a:t>
            </a:r>
          </a:p>
          <a:p>
            <a:pPr marL="531813" lvl="1" indent="0" algn="just">
              <a:buNone/>
              <a:defRPr/>
            </a:pPr>
            <a:r>
              <a:rPr lang="es-ES" sz="1900" dirty="0"/>
              <a:t>Artículo 8.2.</a:t>
            </a:r>
          </a:p>
          <a:p>
            <a:pPr marL="531813" lvl="1" indent="0" algn="just">
              <a:buNone/>
              <a:defRPr/>
            </a:pPr>
            <a:r>
              <a:rPr lang="es-ES" sz="1900" dirty="0"/>
              <a:t>«Asimismo, </a:t>
            </a:r>
            <a:r>
              <a:rPr lang="es-ES" sz="1900" b="1" dirty="0"/>
              <a:t>se considera actividad básica del sistema sanitario la que pueda incidir sobre el ámbito propio de la Veterinaria de Salud Pública </a:t>
            </a:r>
            <a:r>
              <a:rPr lang="es-ES" sz="1900" dirty="0"/>
              <a:t>en relación con el </a:t>
            </a:r>
            <a:r>
              <a:rPr lang="es-ES" sz="1900" b="1" dirty="0"/>
              <a:t>control de higiene, la tecnología y la investigación alimentarias</a:t>
            </a:r>
            <a:r>
              <a:rPr lang="es-ES" sz="1900" dirty="0"/>
              <a:t>, así como la </a:t>
            </a:r>
            <a:r>
              <a:rPr lang="es-ES" sz="1900" b="1" dirty="0"/>
              <a:t>prevención y lucha contra la zoonosis </a:t>
            </a:r>
            <a:r>
              <a:rPr lang="es-ES" sz="1900" dirty="0"/>
              <a:t>y las técnicas necesarias para la evitación de riesgos en el hombre debidos a la vida animal o a sus enfermedades.»</a:t>
            </a:r>
          </a:p>
          <a:p>
            <a:pPr marL="531813" lvl="1" indent="0" algn="just">
              <a:buNone/>
              <a:defRPr/>
            </a:pPr>
            <a:endParaRPr lang="es-ES" sz="800" dirty="0"/>
          </a:p>
          <a:p>
            <a:pPr marL="531813" lvl="1" indent="0" algn="just">
              <a:buNone/>
              <a:defRPr/>
            </a:pPr>
            <a:endParaRPr lang="es-ES" sz="800" dirty="0"/>
          </a:p>
          <a:p>
            <a:pPr marL="457200" lvl="1" indent="-457200" algn="just">
              <a:lnSpc>
                <a:spcPct val="100000"/>
              </a:lnSpc>
              <a:spcBef>
                <a:spcPts val="0"/>
              </a:spcBef>
              <a:buBlip>
                <a:blip r:embed="rId4">
                  <a:extLst>
                    <a:ext uri="{96DAC541-7B7A-43D3-8B79-37D633B846F1}">
                      <asvg:svgBlip xmlns:asvg="http://schemas.microsoft.com/office/drawing/2016/SVG/main" r:embed="rId5"/>
                    </a:ext>
                  </a:extLst>
                </a:blip>
              </a:buBlip>
              <a:defRPr/>
            </a:pPr>
            <a:r>
              <a:rPr lang="es-ES" sz="2800" b="1" dirty="0">
                <a:solidFill>
                  <a:prstClr val="black"/>
                </a:solidFill>
              </a:rPr>
              <a:t>Competencias de las Administraciones Públicas en materia de zoonosis</a:t>
            </a:r>
          </a:p>
          <a:p>
            <a:pPr marL="531813" lvl="1" indent="0" algn="just">
              <a:lnSpc>
                <a:spcPct val="100000"/>
              </a:lnSpc>
              <a:spcBef>
                <a:spcPts val="0"/>
              </a:spcBef>
              <a:buNone/>
              <a:defRPr/>
            </a:pPr>
            <a:r>
              <a:rPr lang="es-ES" sz="1900" dirty="0">
                <a:solidFill>
                  <a:prstClr val="black"/>
                </a:solidFill>
              </a:rPr>
              <a:t>Artículo 40.12.</a:t>
            </a:r>
          </a:p>
          <a:p>
            <a:pPr marL="531813" lvl="1" indent="0" algn="just">
              <a:lnSpc>
                <a:spcPct val="100000"/>
              </a:lnSpc>
              <a:spcBef>
                <a:spcPts val="0"/>
              </a:spcBef>
              <a:buNone/>
              <a:defRPr/>
            </a:pPr>
            <a:r>
              <a:rPr lang="es-ES" sz="1900" dirty="0">
                <a:solidFill>
                  <a:prstClr val="black"/>
                </a:solidFill>
              </a:rPr>
              <a:t>«La Administración del Estado, sin menoscabo de las competencias de las CC.AA., desarrollará las siguientes actuaciones: (…)</a:t>
            </a:r>
          </a:p>
          <a:p>
            <a:pPr marL="531813" lvl="1" indent="0" algn="just">
              <a:lnSpc>
                <a:spcPct val="100000"/>
              </a:lnSpc>
              <a:spcBef>
                <a:spcPts val="0"/>
              </a:spcBef>
              <a:buNone/>
              <a:defRPr/>
            </a:pPr>
            <a:r>
              <a:rPr lang="es-ES" sz="1900" dirty="0">
                <a:solidFill>
                  <a:prstClr val="black"/>
                </a:solidFill>
              </a:rPr>
              <a:t>12. Los </a:t>
            </a:r>
            <a:r>
              <a:rPr lang="es-ES" sz="1900" b="1" dirty="0">
                <a:solidFill>
                  <a:prstClr val="black"/>
                </a:solidFill>
              </a:rPr>
              <a:t>servicios de vigilancia y análisis epidemiológicos y de las zoonosis, así como la coordinación de los servicios competentes de las distintas Administraciones Públicas Sanitarias, en los procesos o situaciones que supongan un riesgo para la salud de incidencia nacional o internacional</a:t>
            </a:r>
            <a:r>
              <a:rPr lang="es-ES" sz="1900" dirty="0">
                <a:solidFill>
                  <a:prstClr val="black"/>
                </a:solidFill>
              </a:rPr>
              <a:t>.»</a:t>
            </a: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796558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additive="base">
                                        <p:cTn id="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 calcmode="lin" valueType="num">
                                      <p:cBhvr additive="base">
                                        <p:cTn id="1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7" end="7"/>
                                            </p:txEl>
                                          </p:spTgt>
                                        </p:tgtEl>
                                        <p:attrNameLst>
                                          <p:attrName>style.visibility</p:attrName>
                                        </p:attrNameLst>
                                      </p:cBhvr>
                                      <p:to>
                                        <p:strVal val="visible"/>
                                      </p:to>
                                    </p:set>
                                    <p:anim calcmode="lin" valueType="num">
                                      <p:cBhvr additive="base">
                                        <p:cTn id="15"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
                                            <p:txEl>
                                              <p:pRg st="10" end="10"/>
                                            </p:txEl>
                                          </p:spTgt>
                                        </p:tgtEl>
                                        <p:attrNameLst>
                                          <p:attrName>style.visibility</p:attrName>
                                        </p:attrNameLst>
                                      </p:cBhvr>
                                      <p:to>
                                        <p:strVal val="visible"/>
                                      </p:to>
                                    </p:set>
                                    <p:anim calcmode="lin" valueType="num">
                                      <p:cBhvr additive="base">
                                        <p:cTn id="21"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10" end="1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11" end="11"/>
                                            </p:txEl>
                                          </p:spTgt>
                                        </p:tgtEl>
                                        <p:attrNameLst>
                                          <p:attrName>style.visibility</p:attrName>
                                        </p:attrNameLst>
                                      </p:cBhvr>
                                      <p:to>
                                        <p:strVal val="visible"/>
                                      </p:to>
                                    </p:set>
                                    <p:anim calcmode="lin" valueType="num">
                                      <p:cBhvr additive="base">
                                        <p:cTn id="25"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11" end="1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xEl>
                                              <p:pRg st="12" end="12"/>
                                            </p:txEl>
                                          </p:spTgt>
                                        </p:tgtEl>
                                        <p:attrNameLst>
                                          <p:attrName>style.visibility</p:attrName>
                                        </p:attrNameLst>
                                      </p:cBhvr>
                                      <p:to>
                                        <p:strVal val="visible"/>
                                      </p:to>
                                    </p:set>
                                    <p:anim calcmode="lin" valueType="num">
                                      <p:cBhvr additive="base">
                                        <p:cTn id="29"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
                                            <p:txEl>
                                              <p:pRg st="12" end="1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7">
                                            <p:txEl>
                                              <p:pRg st="13" end="13"/>
                                            </p:txEl>
                                          </p:spTgt>
                                        </p:tgtEl>
                                        <p:attrNameLst>
                                          <p:attrName>style.visibility</p:attrName>
                                        </p:attrNameLst>
                                      </p:cBhvr>
                                      <p:to>
                                        <p:strVal val="visible"/>
                                      </p:to>
                                    </p:set>
                                    <p:anim calcmode="lin" valueType="num">
                                      <p:cBhvr additive="base">
                                        <p:cTn id="33" dur="500" fill="hold"/>
                                        <p:tgtEl>
                                          <p:spTgt spid="17">
                                            <p:txEl>
                                              <p:pRg st="13" end="1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147157"/>
            <a:ext cx="11865618" cy="5587608"/>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Protección de la salud humana y animal</a:t>
            </a:r>
          </a:p>
          <a:p>
            <a:pPr marL="531813" lvl="1" indent="0" algn="just">
              <a:buNone/>
              <a:defRPr/>
            </a:pPr>
            <a:r>
              <a:rPr lang="es-ES" sz="2000" dirty="0"/>
              <a:t>Artículo 1.2. </a:t>
            </a:r>
          </a:p>
          <a:p>
            <a:pPr marL="531813" lvl="1" indent="0" algn="just">
              <a:buNone/>
              <a:defRPr/>
            </a:pPr>
            <a:r>
              <a:rPr lang="es-ES" sz="2000" dirty="0"/>
              <a:t>«Son fines de esta ley: (…)</a:t>
            </a:r>
          </a:p>
          <a:p>
            <a:pPr marL="531813" indent="0" algn="just">
              <a:buNone/>
            </a:pPr>
            <a:r>
              <a:rPr lang="es-ES" sz="2000" dirty="0"/>
              <a:t>a) </a:t>
            </a:r>
            <a:r>
              <a:rPr lang="es-ES" sz="2000" b="1" dirty="0"/>
              <a:t>La prevención, lucha, control y erradicación de las enfermedades de los animales</a:t>
            </a:r>
            <a:r>
              <a:rPr lang="es-ES" sz="2000" dirty="0"/>
              <a:t>.</a:t>
            </a:r>
          </a:p>
          <a:p>
            <a:pPr marL="989013" indent="-457200" algn="just">
              <a:buAutoNum type="alphaLcParenR"/>
            </a:pPr>
            <a:endParaRPr lang="es-ES" sz="800" dirty="0"/>
          </a:p>
          <a:p>
            <a:pPr marL="531813" indent="0" algn="just">
              <a:buNone/>
            </a:pPr>
            <a:r>
              <a:rPr lang="es-ES" sz="2000" dirty="0"/>
              <a:t>b) </a:t>
            </a:r>
            <a:r>
              <a:rPr lang="es-ES" sz="2000" b="1" dirty="0"/>
              <a:t>La prevención de la introducción en el territorio nacional</a:t>
            </a:r>
            <a:r>
              <a:rPr lang="es-ES" sz="2000" dirty="0"/>
              <a:t>, y en el resto de la Unión Europea, de enfermedades de los animales, </a:t>
            </a:r>
            <a:r>
              <a:rPr lang="es-ES" sz="2000" b="1" dirty="0"/>
              <a:t>evitando asimismo la propagación de las ya existentes</a:t>
            </a:r>
            <a:r>
              <a:rPr lang="es-ES" sz="2000" dirty="0"/>
              <a:t>.</a:t>
            </a:r>
          </a:p>
          <a:p>
            <a:pPr marL="531813" indent="0" algn="just">
              <a:buNone/>
            </a:pPr>
            <a:endParaRPr lang="es-ES" sz="800" dirty="0"/>
          </a:p>
          <a:p>
            <a:pPr marL="531813" indent="0" algn="just">
              <a:buNone/>
            </a:pPr>
            <a:r>
              <a:rPr lang="es-ES" sz="2000" dirty="0"/>
              <a:t>d) </a:t>
            </a:r>
            <a:r>
              <a:rPr lang="es-ES" sz="2000" b="1" dirty="0"/>
              <a:t>La protección de la salud humana y animal mediante la prevención, lucha, control y, en su caso, erradicación de las enfermedades de los animales susceptibles de ser transmitidas a la especie humana </a:t>
            </a:r>
            <a:r>
              <a:rPr lang="es-ES" sz="2000" dirty="0"/>
              <a:t>o que impliquen riesgos sanitarios que comprometan la salud de los consumidores.</a:t>
            </a:r>
          </a:p>
          <a:p>
            <a:pPr marL="531813" indent="0" algn="just">
              <a:buNone/>
            </a:pPr>
            <a:endParaRPr lang="es-ES" sz="800" dirty="0"/>
          </a:p>
          <a:p>
            <a:pPr marL="531813" indent="0" algn="just">
              <a:buNone/>
            </a:pPr>
            <a:r>
              <a:rPr lang="es-ES" sz="2000" dirty="0"/>
              <a:t>e) </a:t>
            </a:r>
            <a:r>
              <a:rPr lang="es-ES" sz="2000" b="1" dirty="0"/>
              <a:t>La prevención de los riesgos para la salud humana derivados del consumo de productos alimenticios de origen animal</a:t>
            </a:r>
            <a:r>
              <a:rPr lang="es-ES" sz="2000" dirty="0"/>
              <a:t> que puedan ser portadores de sustancias o aditivos nocivos o fraudulentos, así como de residuos perjudiciales de productos zoosanitarios o cualesquiera otros elementos de utilización en terapéutica veterinaria.»</a:t>
            </a: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27109784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1" y="1147157"/>
            <a:ext cx="11865619" cy="5587608"/>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Obligación de comunicación</a:t>
            </a:r>
          </a:p>
          <a:p>
            <a:pPr marL="531813" lvl="1" indent="0" algn="just">
              <a:buNone/>
              <a:defRPr/>
            </a:pPr>
            <a:r>
              <a:rPr lang="es-ES" sz="2000" dirty="0"/>
              <a:t>Artículo 5. </a:t>
            </a:r>
          </a:p>
          <a:p>
            <a:pPr marL="531813" lvl="1" indent="0" algn="just">
              <a:buNone/>
              <a:defRPr/>
            </a:pPr>
            <a:r>
              <a:rPr lang="es-ES" sz="2000" dirty="0"/>
              <a:t>«</a:t>
            </a:r>
            <a:r>
              <a:rPr lang="es-ES" sz="2000" b="1" dirty="0"/>
              <a:t>Toda persona, física o jurídica, pública o privada</a:t>
            </a:r>
            <a:r>
              <a:rPr lang="es-ES" sz="2000" dirty="0"/>
              <a:t>, estará </a:t>
            </a:r>
            <a:r>
              <a:rPr lang="es-ES" sz="2800" b="1" dirty="0"/>
              <a:t>obligada</a:t>
            </a:r>
            <a:r>
              <a:rPr lang="es-ES" sz="2000" dirty="0"/>
              <a:t> a </a:t>
            </a:r>
            <a:r>
              <a:rPr lang="es-ES" sz="2000" b="1" dirty="0"/>
              <a:t>comunicar a la autoridad competente</a:t>
            </a:r>
            <a:r>
              <a:rPr lang="es-ES" sz="2000" dirty="0"/>
              <a:t>, de forma inmediata y, en todo caso, en la forma y plazos establecidos, </a:t>
            </a:r>
            <a:r>
              <a:rPr lang="es-ES" sz="2000" b="1" dirty="0"/>
              <a:t>todos los focos </a:t>
            </a:r>
            <a:r>
              <a:rPr lang="es-ES" sz="2000" dirty="0"/>
              <a:t>de que tenga conocimiento </a:t>
            </a:r>
            <a:r>
              <a:rPr lang="es-ES" sz="2000" b="1" dirty="0"/>
              <a:t>de enfermedades</a:t>
            </a:r>
            <a:r>
              <a:rPr lang="es-ES" sz="2000" dirty="0"/>
              <a:t> de carácter epizoótico, o que por su especial virulencia, extrema gravedad o rápida difusión </a:t>
            </a:r>
            <a:r>
              <a:rPr lang="es-ES" sz="2000" b="1" dirty="0"/>
              <a:t>impliquen</a:t>
            </a:r>
            <a:r>
              <a:rPr lang="es-ES" sz="2000" dirty="0"/>
              <a:t> un peligro potencial de contagio para la población animal, incluida la doméstica o silvestre, o </a:t>
            </a:r>
            <a:r>
              <a:rPr lang="es-ES" sz="2000" b="1" dirty="0"/>
              <a:t>un riesgo para la salud pública </a:t>
            </a:r>
            <a:r>
              <a:rPr lang="es-ES" sz="2000" dirty="0"/>
              <a:t>o para el medio ambiente. En los supuestos en que no se prevea un plazo específico en la normativa aplicable, éste será de 24 horas como máximo para las enfermedades de declaración obligatoria.»</a:t>
            </a:r>
          </a:p>
          <a:p>
            <a:pPr marL="531813" lvl="1" indent="0" algn="just">
              <a:lnSpc>
                <a:spcPct val="100000"/>
              </a:lnSpc>
              <a:spcBef>
                <a:spcPts val="0"/>
              </a:spcBef>
              <a:buNone/>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lnSpc>
                <a:spcPct val="100000"/>
              </a:lnSpc>
              <a:spcBef>
                <a:spcPts val="0"/>
              </a:spcBef>
              <a:buNone/>
              <a:defRPr/>
            </a:pP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«Será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igualmente obligatoria </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comunicación</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cualquier proceso patológico</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que, aun no reuniendo las características mencionadas, ocasione la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sospecha</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de ser una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enfermedad</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 de las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incluidas en las listas </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de enfermedades </a:t>
            </a:r>
            <a:r>
              <a:rPr kumimoji="0" lang="es-ES" sz="2000" b="1" i="0" u="none" strike="noStrike" kern="1200" cap="none" spc="0" normalizeH="0" baseline="0" noProof="0" dirty="0">
                <a:ln>
                  <a:noFill/>
                </a:ln>
                <a:solidFill>
                  <a:prstClr val="black"/>
                </a:solidFill>
                <a:effectLst/>
                <a:uLnTx/>
                <a:uFillTx/>
                <a:latin typeface="Calibri" panose="020F0502020204030204"/>
                <a:ea typeface="+mn-ea"/>
                <a:cs typeface="+mn-cs"/>
              </a:rPr>
              <a:t>de declaración obligatoria</a:t>
            </a: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a:t>
            </a:r>
            <a:r>
              <a:rPr lang="es-ES" sz="2000" dirty="0"/>
              <a:t>»</a:t>
            </a:r>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lnSpc>
                <a:spcPct val="100000"/>
              </a:lnSpc>
              <a:spcBef>
                <a:spcPts val="0"/>
              </a:spcBef>
              <a:buNone/>
              <a:defRPr/>
            </a:pPr>
            <a:r>
              <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rPr>
              <a:t>«Igualmente, se deberán comunicar todos aquellos hechos o actividades que supongan una sospecha de riesgo y grave peligro para la salud humana, animal o para el medio ambiente en relación a los productos zoosanitarios y para la alimentación animal.</a:t>
            </a:r>
            <a:r>
              <a:rPr lang="es-ES" sz="2000" dirty="0"/>
              <a:t>»</a:t>
            </a:r>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2726788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 calcmode="lin" valueType="num">
                                      <p:cBhvr additive="base">
                                        <p:cTn id="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6" end="6"/>
                                            </p:txEl>
                                          </p:spTgt>
                                        </p:tgtEl>
                                        <p:attrNameLst>
                                          <p:attrName>style.visibility</p:attrName>
                                        </p:attrNameLst>
                                      </p:cBhvr>
                                      <p:to>
                                        <p:strVal val="visible"/>
                                      </p:to>
                                    </p:set>
                                    <p:anim calcmode="lin" valueType="num">
                                      <p:cBhvr additive="base">
                                        <p:cTn id="13"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1" y="1147157"/>
            <a:ext cx="11865619" cy="5587608"/>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Obligaciones de los particulares</a:t>
            </a:r>
          </a:p>
          <a:p>
            <a:pPr marL="531813" lvl="1" indent="0" algn="just">
              <a:buNone/>
              <a:defRPr/>
            </a:pPr>
            <a:r>
              <a:rPr lang="es-ES" sz="2000" dirty="0"/>
              <a:t>Artículo 7.1.</a:t>
            </a:r>
          </a:p>
          <a:p>
            <a:pPr marL="531813" lvl="1" indent="0" algn="just">
              <a:spcAft>
                <a:spcPts val="600"/>
              </a:spcAft>
              <a:buNone/>
              <a:defRPr/>
            </a:pPr>
            <a:r>
              <a:rPr lang="es-ES" sz="2000" dirty="0"/>
              <a:t>«Los propietarios o responsables de los animales, comerciantes, importadores, exportadores, transportistas, y </a:t>
            </a:r>
            <a:r>
              <a:rPr lang="es-ES" sz="2000" b="1" dirty="0"/>
              <a:t>los profesionales que ejerzan actividades relacionadas con la sanidad animal</a:t>
            </a:r>
            <a:r>
              <a:rPr lang="es-ES" sz="2000" dirty="0"/>
              <a:t>, sean personas físicas o jurídicas, </a:t>
            </a:r>
            <a:r>
              <a:rPr lang="es-ES" sz="2000" b="1" dirty="0"/>
              <a:t>deberán</a:t>
            </a:r>
            <a:r>
              <a:rPr lang="es-ES" sz="2000" dirty="0"/>
              <a:t>:</a:t>
            </a:r>
          </a:p>
          <a:p>
            <a:pPr marL="531813" lvl="1" indent="0" algn="just">
              <a:spcAft>
                <a:spcPts val="600"/>
              </a:spcAft>
              <a:buNone/>
              <a:defRPr/>
            </a:pPr>
            <a:r>
              <a:rPr lang="es-ES" sz="2000" dirty="0"/>
              <a:t>a) </a:t>
            </a:r>
            <a:r>
              <a:rPr lang="es-ES" sz="2000" b="1" dirty="0"/>
              <a:t>Vigilar</a:t>
            </a:r>
            <a:r>
              <a:rPr lang="es-ES" sz="2000" dirty="0"/>
              <a:t> a los animales, los productos de origen animal, los productos para la alimentación animal, los productos zoosanitarios y, en general, los demás medios relacionados con la sanidad animal, que tengan o hayan tenido bajo su responsabilidad.</a:t>
            </a:r>
          </a:p>
          <a:p>
            <a:pPr marL="531813" lvl="1" indent="0" algn="just">
              <a:spcAft>
                <a:spcPts val="600"/>
              </a:spcAft>
              <a:buNone/>
              <a:defRPr/>
            </a:pPr>
            <a:r>
              <a:rPr lang="es-ES" sz="2000" dirty="0"/>
              <a:t>b) </a:t>
            </a:r>
            <a:r>
              <a:rPr lang="es-ES" sz="2000" b="1" dirty="0"/>
              <a:t>Facilitar toda clase de información que les sea requerida por la autoridad competente </a:t>
            </a:r>
            <a:r>
              <a:rPr lang="es-ES" sz="2000" dirty="0"/>
              <a:t>sobre el estado sanitario de los animales y productos de origen animal, los productos zoosanitarios, los productos para la alimentación animal y, en general, los demás medios relacionados con la sanidad animal, que tengan o hayan tenido bajo su responsabilidad.</a:t>
            </a:r>
          </a:p>
          <a:p>
            <a:pPr marL="531813" lvl="1" indent="0" algn="just">
              <a:spcAft>
                <a:spcPts val="600"/>
              </a:spcAft>
              <a:buNone/>
              <a:defRPr/>
            </a:pPr>
            <a:r>
              <a:rPr lang="es-ES" sz="2000" dirty="0"/>
              <a:t>c) </a:t>
            </a:r>
            <a:r>
              <a:rPr lang="es-ES" sz="2000" b="1" dirty="0"/>
              <a:t>Aplicar y llevar a cabo todas las medidas sanitarias impuestas por la normativa vigente en cada caso, así como las medidas sanitarias obligatorias que se establezcan para prevenir las enfermedades de los animales, o consentir su aplicación</a:t>
            </a:r>
            <a:r>
              <a:rPr lang="es-ES" sz="2000" dirty="0"/>
              <a:t>, así como poner los medios necesarios para que se puedan realizar las citadas medidas con las debidas garantías de seguridad, tanto para los animales objeto de aquéllas como para el personal que las ejecute.»</a:t>
            </a:r>
          </a:p>
          <a:p>
            <a:pPr marL="531813" lvl="1" indent="0" algn="just">
              <a:buNone/>
              <a:defRPr/>
            </a:pPr>
            <a:endParaRPr lang="es-ES" sz="2000" dirty="0"/>
          </a:p>
          <a:p>
            <a:pPr marL="531813" marR="0" lvl="1" indent="0" algn="just" defTabSz="914400" rtl="0" eaLnBrk="1" fontAlgn="auto" latinLnBrk="0" hangingPunct="1">
              <a:lnSpc>
                <a:spcPct val="100000"/>
              </a:lnSpc>
              <a:spcBef>
                <a:spcPts val="0"/>
              </a:spcBef>
              <a:spcAft>
                <a:spcPts val="0"/>
              </a:spcAft>
              <a:buClrTx/>
              <a:buSzTx/>
              <a:buFontTx/>
              <a:buNone/>
              <a:tabLst/>
              <a:defRPr/>
            </a:pPr>
            <a:endParaRPr kumimoji="0" lang="es-ES" sz="20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buNone/>
              <a:defRPr/>
            </a:pPr>
            <a:endParaRPr lang="es-ES" sz="2800" b="1" dirty="0"/>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a:p>
            <a:pPr algn="just">
              <a:defRPr/>
            </a:pPr>
            <a:endParaRPr lang="es-ES_tradnl" dirty="0">
              <a:solidFill>
                <a:schemeClr val="bg2">
                  <a:lumMod val="90000"/>
                  <a:lumOff val="10000"/>
                </a:schemeClr>
              </a:solidFill>
            </a:endParaRPr>
          </a:p>
        </p:txBody>
      </p:sp>
    </p:spTree>
    <p:extLst>
      <p:ext uri="{BB962C8B-B14F-4D97-AF65-F5344CB8AC3E}">
        <p14:creationId xmlns:p14="http://schemas.microsoft.com/office/powerpoint/2010/main" val="3407146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 calcmode="lin" valueType="num">
                                      <p:cBhvr additive="base">
                                        <p:cTn id="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xEl>
                                              <p:pRg st="5" end="5"/>
                                            </p:txEl>
                                          </p:spTgt>
                                        </p:tgtEl>
                                        <p:attrNameLst>
                                          <p:attrName>style.visibility</p:attrName>
                                        </p:attrNameLst>
                                      </p:cBhvr>
                                      <p:to>
                                        <p:strVal val="visible"/>
                                      </p:to>
                                    </p:set>
                                    <p:anim calcmode="lin" valueType="num">
                                      <p:cBhvr additive="base">
                                        <p:cTn id="13"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Ley 8/2003 de Sanidad Animal</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1" y="1039576"/>
            <a:ext cx="11865619" cy="5818423"/>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Infracciones</a:t>
            </a:r>
          </a:p>
          <a:p>
            <a:pPr marL="531813" lvl="1" indent="0" algn="just">
              <a:buNone/>
              <a:defRPr/>
            </a:pPr>
            <a:r>
              <a:rPr lang="es-ES" sz="2000" dirty="0"/>
              <a:t>Artículo 84. </a:t>
            </a:r>
          </a:p>
          <a:p>
            <a:pPr marL="531813" lvl="1" indent="0" algn="just">
              <a:buNone/>
              <a:defRPr/>
            </a:pPr>
            <a:r>
              <a:rPr lang="es-ES" sz="2000" dirty="0"/>
              <a:t>«Son </a:t>
            </a:r>
            <a:r>
              <a:rPr lang="es-ES" sz="2000" b="1" dirty="0"/>
              <a:t>infracciones </a:t>
            </a:r>
            <a:r>
              <a:rPr lang="es-ES" sz="2800" b="1" dirty="0"/>
              <a:t>graves</a:t>
            </a:r>
            <a:r>
              <a:rPr lang="es-ES" sz="2000" b="1" dirty="0"/>
              <a:t> </a:t>
            </a:r>
            <a:r>
              <a:rPr lang="es-ES" sz="2000" dirty="0">
                <a:solidFill>
                  <a:schemeClr val="tx1">
                    <a:lumMod val="50000"/>
                    <a:lumOff val="50000"/>
                  </a:schemeClr>
                </a:solidFill>
              </a:rPr>
              <a:t>(de 3.001 a 60.000€) </a:t>
            </a:r>
            <a:r>
              <a:rPr lang="es-ES" sz="2000" dirty="0"/>
              <a:t>(…): </a:t>
            </a:r>
          </a:p>
          <a:p>
            <a:pPr marL="531813" lvl="1" indent="0" algn="just">
              <a:buNone/>
              <a:defRPr/>
            </a:pPr>
            <a:r>
              <a:rPr lang="es-ES" sz="2000" dirty="0"/>
              <a:t>4. La </a:t>
            </a:r>
            <a:r>
              <a:rPr lang="es-ES" sz="2000" b="1" dirty="0"/>
              <a:t>falta de notificación por los mataderos de las entradas y sacrificios de animales procedentes de zonas afectadas por una epizootia o zoonosis</a:t>
            </a:r>
            <a:r>
              <a:rPr lang="es-ES" sz="2000" dirty="0"/>
              <a:t>, así como, en su caso, </a:t>
            </a:r>
            <a:r>
              <a:rPr lang="es-ES" sz="2000" b="1" dirty="0"/>
              <a:t>por parte del veterinario </a:t>
            </a:r>
            <a:r>
              <a:rPr lang="es-ES" sz="2000" dirty="0"/>
              <a:t>del matadero.</a:t>
            </a:r>
          </a:p>
          <a:p>
            <a:pPr marL="531813" lvl="1" indent="0" algn="just">
              <a:buNone/>
              <a:defRPr/>
            </a:pPr>
            <a:r>
              <a:rPr lang="es-ES" sz="2000" dirty="0"/>
              <a:t>5. La ocultación, falta de comunicación, o su comunicación excediendo del doble del plazo establecido, de enfermedades de los animales que sean de declaración o notificación obligatoria, siempre que no tengan el carácter de especial virulencia, extrema gravedad y rápida difusión, ni se trate de zoonosis.»</a:t>
            </a:r>
          </a:p>
          <a:p>
            <a:pPr marL="531813" lvl="1" indent="0" algn="just">
              <a:lnSpc>
                <a:spcPct val="100000"/>
              </a:lnSpc>
              <a:spcBef>
                <a:spcPts val="0"/>
              </a:spcBef>
              <a:buNone/>
              <a:defRPr/>
            </a:pPr>
            <a:endParaRPr kumimoji="0" lang="es-ES" sz="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531813" lvl="1" indent="0" algn="just">
              <a:buNone/>
              <a:defRPr/>
            </a:pPr>
            <a:r>
              <a:rPr lang="es-ES" sz="2000" dirty="0"/>
              <a:t>Artículo 85. </a:t>
            </a:r>
          </a:p>
          <a:p>
            <a:pPr marL="531813" lvl="1" indent="0" algn="just">
              <a:buNone/>
              <a:defRPr/>
            </a:pPr>
            <a:r>
              <a:rPr lang="es-ES" sz="2000" dirty="0"/>
              <a:t>«Son </a:t>
            </a:r>
            <a:r>
              <a:rPr lang="es-ES" sz="2000" b="1" dirty="0"/>
              <a:t>infracciones </a:t>
            </a:r>
            <a:r>
              <a:rPr lang="es-ES" sz="2800" b="1" dirty="0"/>
              <a:t>muy graves </a:t>
            </a:r>
            <a:r>
              <a:rPr lang="es-ES" sz="2000" dirty="0">
                <a:solidFill>
                  <a:schemeClr val="tx1">
                    <a:lumMod val="50000"/>
                    <a:lumOff val="50000"/>
                  </a:schemeClr>
                </a:solidFill>
              </a:rPr>
              <a:t>(de 60.001 a 1.200.000€) </a:t>
            </a:r>
            <a:r>
              <a:rPr lang="es-ES" sz="2000" dirty="0"/>
              <a:t>(…): </a:t>
            </a:r>
          </a:p>
          <a:p>
            <a:pPr marL="531813" lvl="1" indent="0" algn="just">
              <a:buNone/>
              <a:defRPr/>
            </a:pPr>
            <a:r>
              <a:rPr lang="es-ES" sz="2000" dirty="0"/>
              <a:t>1. Las </a:t>
            </a:r>
            <a:r>
              <a:rPr lang="es-ES" sz="2000" b="1" dirty="0"/>
              <a:t>infracciones graves</a:t>
            </a:r>
            <a:r>
              <a:rPr lang="es-ES" sz="2000" dirty="0"/>
              <a:t> previstas en los apartados 1, 3, </a:t>
            </a:r>
            <a:r>
              <a:rPr lang="es-ES" sz="2800" b="1" dirty="0"/>
              <a:t>5</a:t>
            </a:r>
            <a:r>
              <a:rPr lang="es-ES" sz="2000" dirty="0"/>
              <a:t>, 6 y 25 del artículo anterior, que </a:t>
            </a:r>
            <a:r>
              <a:rPr lang="es-ES" sz="2000" b="1" dirty="0"/>
              <a:t>puedan producir un riesgo para la salud de las personas</a:t>
            </a:r>
            <a:r>
              <a:rPr lang="es-ES" sz="2000" dirty="0"/>
              <a:t>.</a:t>
            </a:r>
          </a:p>
          <a:p>
            <a:pPr marL="531813" lvl="1" indent="0" algn="just">
              <a:buNone/>
              <a:defRPr/>
            </a:pPr>
            <a:r>
              <a:rPr lang="es-ES" sz="2000" dirty="0"/>
              <a:t>2. </a:t>
            </a:r>
            <a:r>
              <a:rPr lang="es-ES" sz="2000" b="1" dirty="0"/>
              <a:t>La ocultación o falta de comunicación </a:t>
            </a:r>
            <a:r>
              <a:rPr lang="es-ES" sz="2000" dirty="0"/>
              <a:t>de casos de </a:t>
            </a:r>
            <a:r>
              <a:rPr lang="es-ES" sz="2000" b="1" dirty="0"/>
              <a:t>enfermedades de los animales que sean de declaración obligatoria, cuando se trate de zoonosis</a:t>
            </a:r>
            <a:r>
              <a:rPr lang="es-ES" sz="2000" dirty="0"/>
              <a:t>, o de enfermedades que se presenten con carácter epizoótico, siempre que tengan una especial virulencia, extrema gravedad y rápida difusión.»</a:t>
            </a:r>
          </a:p>
        </p:txBody>
      </p:sp>
    </p:spTree>
    <p:extLst>
      <p:ext uri="{BB962C8B-B14F-4D97-AF65-F5344CB8AC3E}">
        <p14:creationId xmlns:p14="http://schemas.microsoft.com/office/powerpoint/2010/main" val="1855579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 calcmode="lin" valueType="num">
                                      <p:cBhvr additive="base">
                                        <p:cTn id="11"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8" end="8"/>
                                            </p:txEl>
                                          </p:spTgt>
                                        </p:tgtEl>
                                        <p:attrNameLst>
                                          <p:attrName>style.visibility</p:attrName>
                                        </p:attrNameLst>
                                      </p:cBhvr>
                                      <p:to>
                                        <p:strVal val="visible"/>
                                      </p:to>
                                    </p:set>
                                    <p:anim calcmode="lin" valueType="num">
                                      <p:cBhvr additive="base">
                                        <p:cTn id="15"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9" end="9"/>
                                            </p:txEl>
                                          </p:spTgt>
                                        </p:tgtEl>
                                        <p:attrNameLst>
                                          <p:attrName>style.visibility</p:attrName>
                                        </p:attrNameLst>
                                      </p:cBhvr>
                                      <p:to>
                                        <p:strVal val="visible"/>
                                      </p:to>
                                    </p:set>
                                    <p:anim calcmode="lin" valueType="num">
                                      <p:cBhvr additive="base">
                                        <p:cTn id="19"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descr="Imagen que contiene interior, tabla, cama, pastel&#10;&#10;Descripción generada automáticamente">
            <a:extLst>
              <a:ext uri="{FF2B5EF4-FFF2-40B4-BE49-F238E27FC236}">
                <a16:creationId xmlns:a16="http://schemas.microsoft.com/office/drawing/2014/main" id="{AD6577E5-93FE-4491-81D3-B5A7A6C92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050614"/>
            <a:ext cx="4396912" cy="2770055"/>
          </a:xfrm>
          <a:prstGeom prst="rect">
            <a:avLst/>
          </a:prstGeom>
          <a:ln>
            <a:noFill/>
          </a:ln>
          <a:effectLst>
            <a:outerShdw blurRad="292100" dist="139700" dir="2700000" algn="tl" rotWithShape="0">
              <a:srgbClr val="333333">
                <a:alpha val="65000"/>
              </a:srgbClr>
            </a:outerShdw>
          </a:effectLst>
        </p:spPr>
      </p:pic>
      <p:sp>
        <p:nvSpPr>
          <p:cNvPr id="4" name="Rectángulo 3">
            <a:extLst>
              <a:ext uri="{FF2B5EF4-FFF2-40B4-BE49-F238E27FC236}">
                <a16:creationId xmlns:a16="http://schemas.microsoft.com/office/drawing/2014/main" id="{EE86F92F-1539-4088-9500-131DB0E0EB0C}"/>
              </a:ext>
            </a:extLst>
          </p:cNvPr>
          <p:cNvSpPr/>
          <p:nvPr/>
        </p:nvSpPr>
        <p:spPr>
          <a:xfrm>
            <a:off x="0" y="0"/>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229562" y="123235"/>
            <a:ext cx="11865618"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UN EJEMPLO: brote de listeriosis 2019 “Caso </a:t>
            </a:r>
            <a:r>
              <a:rPr lang="es-ES" sz="4000" b="1" dirty="0" err="1">
                <a:solidFill>
                  <a:schemeClr val="bg1"/>
                </a:solidFill>
              </a:rPr>
              <a:t>Magrudis</a:t>
            </a:r>
            <a:r>
              <a:rPr lang="es-ES" sz="4000" b="1" dirty="0">
                <a:solidFill>
                  <a:schemeClr val="bg1"/>
                </a:solidFill>
              </a:rPr>
              <a:t>”</a:t>
            </a:r>
          </a:p>
        </p:txBody>
      </p:sp>
      <p:sp>
        <p:nvSpPr>
          <p:cNvPr id="25" name="CuadroTexto 24">
            <a:extLst>
              <a:ext uri="{FF2B5EF4-FFF2-40B4-BE49-F238E27FC236}">
                <a16:creationId xmlns:a16="http://schemas.microsoft.com/office/drawing/2014/main" id="{EDCFDF22-D668-4E77-AD4D-4320504F686C}"/>
              </a:ext>
            </a:extLst>
          </p:cNvPr>
          <p:cNvSpPr txBox="1"/>
          <p:nvPr/>
        </p:nvSpPr>
        <p:spPr>
          <a:xfrm>
            <a:off x="1699088" y="1366647"/>
            <a:ext cx="4281492" cy="1938992"/>
          </a:xfrm>
          <a:prstGeom prst="rect">
            <a:avLst/>
          </a:prstGeom>
          <a:noFill/>
        </p:spPr>
        <p:txBody>
          <a:bodyPr wrap="square">
            <a:spAutoFit/>
          </a:bodyPr>
          <a:lstStyle/>
          <a:p>
            <a:pPr algn="r"/>
            <a:r>
              <a:rPr lang="es-ES" sz="4000" b="1" dirty="0"/>
              <a:t>244</a:t>
            </a:r>
            <a:r>
              <a:rPr lang="es-ES" sz="2800" dirty="0"/>
              <a:t> </a:t>
            </a:r>
            <a:r>
              <a:rPr lang="es-ES" sz="2800" b="1" dirty="0"/>
              <a:t>casos</a:t>
            </a:r>
            <a:r>
              <a:rPr lang="es-ES" sz="2800" dirty="0"/>
              <a:t> </a:t>
            </a:r>
          </a:p>
          <a:p>
            <a:pPr algn="r"/>
            <a:r>
              <a:rPr lang="es-ES" sz="4000" b="1" dirty="0"/>
              <a:t>4</a:t>
            </a:r>
            <a:r>
              <a:rPr lang="es-ES" sz="2800" b="1" dirty="0"/>
              <a:t> fallecidos</a:t>
            </a:r>
          </a:p>
          <a:p>
            <a:pPr algn="r"/>
            <a:r>
              <a:rPr lang="es-ES" sz="4000" b="1" dirty="0"/>
              <a:t>6</a:t>
            </a:r>
            <a:r>
              <a:rPr lang="es-ES" sz="2800" b="1" dirty="0"/>
              <a:t> abortos confirmados</a:t>
            </a:r>
          </a:p>
        </p:txBody>
      </p:sp>
      <p:sp>
        <p:nvSpPr>
          <p:cNvPr id="3" name="CuadroTexto 2">
            <a:extLst>
              <a:ext uri="{FF2B5EF4-FFF2-40B4-BE49-F238E27FC236}">
                <a16:creationId xmlns:a16="http://schemas.microsoft.com/office/drawing/2014/main" id="{1116B76B-5782-21CB-F05C-059BD76F04BD}"/>
              </a:ext>
            </a:extLst>
          </p:cNvPr>
          <p:cNvSpPr txBox="1"/>
          <p:nvPr/>
        </p:nvSpPr>
        <p:spPr>
          <a:xfrm>
            <a:off x="928775" y="4310768"/>
            <a:ext cx="10467191" cy="2031325"/>
          </a:xfrm>
          <a:prstGeom prst="rect">
            <a:avLst/>
          </a:prstGeom>
          <a:ln w="28575">
            <a:solidFill>
              <a:srgbClr val="C0000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lgn="l">
              <a:spcAft>
                <a:spcPts val="1200"/>
              </a:spcAft>
              <a:buClr>
                <a:srgbClr val="0070C0"/>
              </a:buClr>
              <a:buFont typeface="Calibri" panose="020F0502020204030204" pitchFamily="34" charset="0"/>
              <a:buChar char="→"/>
            </a:pPr>
            <a:r>
              <a:rPr lang="es-ES" sz="2400" b="1" i="0" u="none" strike="noStrike" baseline="0" dirty="0"/>
              <a:t>1 delito Contra la Salud Pública del art. 363. 1 y 2 del C. Penal</a:t>
            </a:r>
            <a:r>
              <a:rPr lang="es-ES" sz="1800" b="0" i="0" u="none" strike="noStrike" baseline="0" dirty="0"/>
              <a:t>, en relación con el art. 366 del C. Penal, en concurso ideal con,</a:t>
            </a:r>
          </a:p>
          <a:p>
            <a:pPr marL="285750" indent="-285750" algn="l">
              <a:spcAft>
                <a:spcPts val="1200"/>
              </a:spcAft>
              <a:buClr>
                <a:srgbClr val="0070C0"/>
              </a:buClr>
              <a:buFont typeface="Calibri" panose="020F0502020204030204" pitchFamily="34" charset="0"/>
              <a:buChar char="→"/>
            </a:pPr>
            <a:r>
              <a:rPr lang="es-ES" sz="1800" b="0" i="0" u="none" strike="noStrike" baseline="0" dirty="0">
                <a:solidFill>
                  <a:schemeClr val="bg1">
                    <a:lumMod val="50000"/>
                  </a:schemeClr>
                </a:solidFill>
              </a:rPr>
              <a:t>4 delitos de Homicidio Imprudente del art.142. 1 Y 142 bis del C. Penal.</a:t>
            </a:r>
          </a:p>
          <a:p>
            <a:pPr marL="285750" indent="-285750" algn="l">
              <a:spcAft>
                <a:spcPts val="1200"/>
              </a:spcAft>
              <a:buClr>
                <a:srgbClr val="0070C0"/>
              </a:buClr>
              <a:buFont typeface="Calibri" panose="020F0502020204030204" pitchFamily="34" charset="0"/>
              <a:buChar char="→"/>
            </a:pPr>
            <a:r>
              <a:rPr lang="es-ES" sz="1800" b="0" i="0" u="none" strike="noStrike" baseline="0" dirty="0">
                <a:solidFill>
                  <a:schemeClr val="bg1">
                    <a:lumMod val="50000"/>
                  </a:schemeClr>
                </a:solidFill>
              </a:rPr>
              <a:t>6 delitos de Lesiones al feto por imprudencia grave, con resultado de aborto del art. 146 del C. Penal y</a:t>
            </a:r>
          </a:p>
          <a:p>
            <a:pPr marL="285750" indent="-285750" algn="l">
              <a:spcAft>
                <a:spcPts val="1200"/>
              </a:spcAft>
              <a:buClr>
                <a:srgbClr val="0070C0"/>
              </a:buClr>
              <a:buFont typeface="Calibri" panose="020F0502020204030204" pitchFamily="34" charset="0"/>
              <a:buChar char="→"/>
            </a:pPr>
            <a:r>
              <a:rPr lang="es-ES" sz="1800" b="0" i="0" u="none" strike="noStrike" baseline="0" dirty="0">
                <a:solidFill>
                  <a:schemeClr val="bg1">
                    <a:lumMod val="50000"/>
                  </a:schemeClr>
                </a:solidFill>
              </a:rPr>
              <a:t>244 delitos de Lesiones por Imprudencia Grave del art. 152.1.1 del C. Penal.</a:t>
            </a:r>
            <a:endParaRPr lang="es-ES" dirty="0">
              <a:solidFill>
                <a:schemeClr val="bg1">
                  <a:lumMod val="50000"/>
                </a:schemeClr>
              </a:solidFill>
            </a:endParaRPr>
          </a:p>
        </p:txBody>
      </p:sp>
      <p:sp>
        <p:nvSpPr>
          <p:cNvPr id="10" name="Rectangle 3">
            <a:extLst>
              <a:ext uri="{FF2B5EF4-FFF2-40B4-BE49-F238E27FC236}">
                <a16:creationId xmlns:a16="http://schemas.microsoft.com/office/drawing/2014/main" id="{682E35C2-735D-38FB-EA27-5BD0E8DF0C34}"/>
              </a:ext>
            </a:extLst>
          </p:cNvPr>
          <p:cNvSpPr txBox="1">
            <a:spLocks noChangeArrowheads="1"/>
          </p:cNvSpPr>
          <p:nvPr/>
        </p:nvSpPr>
        <p:spPr>
          <a:xfrm>
            <a:off x="488818" y="4310768"/>
            <a:ext cx="10983524" cy="2914096"/>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Código Penal</a:t>
            </a:r>
          </a:p>
          <a:p>
            <a:pPr marL="452438" lvl="1" indent="0" algn="just">
              <a:buNone/>
              <a:defRPr/>
            </a:pPr>
            <a:r>
              <a:rPr lang="es-ES" sz="2000" dirty="0"/>
              <a:t>Capítulo III. De los delitos contra la Salud Pública. Artículo 366. </a:t>
            </a:r>
          </a:p>
          <a:p>
            <a:pPr marL="452438" indent="0" algn="just">
              <a:buNone/>
            </a:pPr>
            <a:r>
              <a:rPr lang="es-ES" sz="2000" dirty="0"/>
              <a:t>«Serán castigados con la </a:t>
            </a:r>
            <a:r>
              <a:rPr lang="es-ES" sz="2000" b="1" dirty="0"/>
              <a:t>pena de prisión de uno a cuatro años, multa de seis a doce meses e inhabilitación especial para profesión, oficio, industria o comercio por tiempo de tres a seis años los productores, distribuidores o comerciantes que pongan en peligro la salud de los consumidores </a:t>
            </a:r>
            <a:r>
              <a:rPr lang="es-ES" sz="2000" dirty="0"/>
              <a:t>(…)</a:t>
            </a:r>
            <a:r>
              <a:rPr lang="es-ES" sz="2000" b="1" dirty="0"/>
              <a:t> </a:t>
            </a:r>
            <a:r>
              <a:rPr lang="es-ES" sz="2000" dirty="0"/>
              <a:t>»</a:t>
            </a:r>
          </a:p>
        </p:txBody>
      </p:sp>
    </p:spTree>
    <p:extLst>
      <p:ext uri="{BB962C8B-B14F-4D97-AF65-F5344CB8AC3E}">
        <p14:creationId xmlns:p14="http://schemas.microsoft.com/office/powerpoint/2010/main" val="3919794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2" name="7 Imagen" descr="IMG_1805.jpg">
            <a:extLst>
              <a:ext uri="{FF2B5EF4-FFF2-40B4-BE49-F238E27FC236}">
                <a16:creationId xmlns:a16="http://schemas.microsoft.com/office/drawing/2014/main" id="{3DB2BA8E-A5C7-B40A-3BDE-7DC09FF529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0406" y="1778997"/>
            <a:ext cx="5136721" cy="3853311"/>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1793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NORMATIVA: VIGILANCIA DE LAS ZOONOSIS </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4489515-C0D8-474A-AC2D-34AFDBE5E95E}"/>
              </a:ext>
            </a:extLst>
          </p:cNvPr>
          <p:cNvSpPr txBox="1">
            <a:spLocks noChangeArrowheads="1"/>
          </p:cNvSpPr>
          <p:nvPr/>
        </p:nvSpPr>
        <p:spPr bwMode="auto">
          <a:xfrm>
            <a:off x="324998" y="1007285"/>
            <a:ext cx="5032555" cy="1569660"/>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0" lvl="1" indent="0" algn="ctr" eaLnBrk="0" fontAlgn="base" hangingPunct="0">
              <a:spcBef>
                <a:spcPct val="20000"/>
              </a:spcBef>
              <a:spcAft>
                <a:spcPct val="0"/>
              </a:spcAft>
              <a:buNone/>
              <a:defRPr sz="3200" b="1">
                <a:solidFill>
                  <a:schemeClr val="bg1"/>
                </a:solidFill>
                <a:effectLst>
                  <a:outerShdw blurRad="38100" dist="38100" dir="2700000" algn="tl">
                    <a:srgbClr val="000000"/>
                  </a:outerShdw>
                </a:effectLst>
              </a:defRPr>
            </a:lvl2pPr>
            <a:lvl3pPr marL="1143000" indent="-22860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defRPr>
            </a:lvl3pPr>
            <a:lvl4pPr marL="1600200" indent="-228600" eaLnBrk="0" fontAlgn="base" hangingPunct="0">
              <a:spcBef>
                <a:spcPct val="20000"/>
              </a:spcBef>
              <a:spcAft>
                <a:spcPct val="0"/>
              </a:spcAft>
              <a:buChar char="–"/>
              <a:defRPr sz="2000">
                <a:solidFill>
                  <a:schemeClr val="tx1"/>
                </a:solidFill>
                <a:effectLst>
                  <a:outerShdw blurRad="38100" dist="38100" dir="2700000" algn="tl">
                    <a:srgbClr val="000000"/>
                  </a:outerShdw>
                </a:effectLst>
              </a:defRPr>
            </a:lvl4pPr>
            <a:lvl5pPr marL="2057400" indent="-22860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5pPr>
            <a:lvl6pPr marL="25146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6pPr>
            <a:lvl7pPr marL="29718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7pPr>
            <a:lvl8pPr marL="34290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8pPr>
            <a:lvl9pPr marL="3886200" indent="-22860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defRPr>
            </a:lvl9pPr>
          </a:lstStyle>
          <a:p>
            <a:pPr lvl="1"/>
            <a:r>
              <a:rPr lang="es-ES" dirty="0"/>
              <a:t>SISTEMA DE VIGILANCIA DE LAS ZOONOSIS Y LOS AGENTES ZOONÓTICOS:</a:t>
            </a:r>
          </a:p>
        </p:txBody>
      </p:sp>
      <p:sp>
        <p:nvSpPr>
          <p:cNvPr id="12" name="Flecha: a la derecha 11">
            <a:extLst>
              <a:ext uri="{FF2B5EF4-FFF2-40B4-BE49-F238E27FC236}">
                <a16:creationId xmlns:a16="http://schemas.microsoft.com/office/drawing/2014/main" id="{BA75F39A-8D0B-4AF3-AA26-58821578C13F}"/>
              </a:ext>
            </a:extLst>
          </p:cNvPr>
          <p:cNvSpPr/>
          <p:nvPr/>
        </p:nvSpPr>
        <p:spPr>
          <a:xfrm>
            <a:off x="5538691" y="1367504"/>
            <a:ext cx="1063028" cy="105848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grpSp>
        <p:nvGrpSpPr>
          <p:cNvPr id="2" name="Grupo 1">
            <a:extLst>
              <a:ext uri="{FF2B5EF4-FFF2-40B4-BE49-F238E27FC236}">
                <a16:creationId xmlns:a16="http://schemas.microsoft.com/office/drawing/2014/main" id="{0769D352-B990-4923-AF17-BF1FF8D5C152}"/>
              </a:ext>
            </a:extLst>
          </p:cNvPr>
          <p:cNvGrpSpPr/>
          <p:nvPr/>
        </p:nvGrpSpPr>
        <p:grpSpPr>
          <a:xfrm>
            <a:off x="6833062" y="1019596"/>
            <a:ext cx="5032555" cy="1557349"/>
            <a:chOff x="6833059" y="1506042"/>
            <a:chExt cx="5032555" cy="1557349"/>
          </a:xfrm>
        </p:grpSpPr>
        <p:sp>
          <p:nvSpPr>
            <p:cNvPr id="9" name="Rectangle 3">
              <a:extLst>
                <a:ext uri="{FF2B5EF4-FFF2-40B4-BE49-F238E27FC236}">
                  <a16:creationId xmlns:a16="http://schemas.microsoft.com/office/drawing/2014/main" id="{BFF64568-0209-4FC6-9544-266B23BB42D7}"/>
                </a:ext>
              </a:extLst>
            </p:cNvPr>
            <p:cNvSpPr txBox="1">
              <a:spLocks noChangeArrowheads="1"/>
            </p:cNvSpPr>
            <p:nvPr/>
          </p:nvSpPr>
          <p:spPr bwMode="auto">
            <a:xfrm>
              <a:off x="6833059" y="1506042"/>
              <a:ext cx="5032555" cy="1557349"/>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effectLst>
                    <a:outerShdw blurRad="38100" dist="38100" dir="2700000" algn="tl">
                      <a:srgbClr val="000000">
                        <a:alpha val="43137"/>
                      </a:srgbClr>
                    </a:outerShdw>
                  </a:effectLst>
                </a:rPr>
                <a:t>Directiva 2003/99/CE</a:t>
              </a:r>
            </a:p>
            <a:p>
              <a:pPr marL="0" lvl="1" indent="0" algn="ctr">
                <a:buNone/>
              </a:pPr>
              <a:endParaRPr lang="es-ES" b="1" dirty="0">
                <a:effectLst>
                  <a:outerShdw blurRad="38100" dist="38100" dir="2700000" algn="tl">
                    <a:srgbClr val="000000">
                      <a:alpha val="43137"/>
                    </a:srgbClr>
                  </a:outerShdw>
                </a:effectLst>
              </a:endParaRPr>
            </a:p>
            <a:p>
              <a:pPr marL="0" lvl="1" indent="0" algn="ctr">
                <a:buNone/>
              </a:pPr>
              <a:r>
                <a:rPr lang="es-ES" b="1" dirty="0">
                  <a:effectLst>
                    <a:outerShdw blurRad="38100" dist="38100" dir="2700000" algn="tl">
                      <a:srgbClr val="000000">
                        <a:alpha val="43137"/>
                      </a:srgbClr>
                    </a:outerShdw>
                  </a:effectLst>
                </a:rPr>
                <a:t>RD 1940/2004</a:t>
              </a:r>
            </a:p>
          </p:txBody>
        </p:sp>
        <p:sp>
          <p:nvSpPr>
            <p:cNvPr id="16" name="Flecha: a la derecha 15">
              <a:extLst>
                <a:ext uri="{FF2B5EF4-FFF2-40B4-BE49-F238E27FC236}">
                  <a16:creationId xmlns:a16="http://schemas.microsoft.com/office/drawing/2014/main" id="{487089B8-55AD-45E1-98A8-A95137D06FE3}"/>
                </a:ext>
              </a:extLst>
            </p:cNvPr>
            <p:cNvSpPr/>
            <p:nvPr/>
          </p:nvSpPr>
          <p:spPr>
            <a:xfrm rot="5400000">
              <a:off x="9064412" y="1999791"/>
              <a:ext cx="569848" cy="569849"/>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dirty="0"/>
            </a:p>
          </p:txBody>
        </p:sp>
      </p:grpSp>
      <p:sp>
        <p:nvSpPr>
          <p:cNvPr id="17" name="Rectangle 3">
            <a:extLst>
              <a:ext uri="{FF2B5EF4-FFF2-40B4-BE49-F238E27FC236}">
                <a16:creationId xmlns:a16="http://schemas.microsoft.com/office/drawing/2014/main" id="{E5E0D910-64B3-453A-99AA-0E57DE4CB7B5}"/>
              </a:ext>
            </a:extLst>
          </p:cNvPr>
          <p:cNvSpPr txBox="1">
            <a:spLocks noChangeArrowheads="1"/>
          </p:cNvSpPr>
          <p:nvPr/>
        </p:nvSpPr>
        <p:spPr bwMode="auto">
          <a:xfrm>
            <a:off x="5357554" y="3322491"/>
            <a:ext cx="6508063" cy="400110"/>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defRPr/>
            </a:pPr>
            <a:r>
              <a:rPr lang="es-ES" sz="2000" b="1" dirty="0">
                <a:solidFill>
                  <a:schemeClr val="tx1"/>
                </a:solidFill>
                <a:effectLst>
                  <a:outerShdw blurRad="38100" dist="38100" dir="2700000" algn="tl">
                    <a:srgbClr val="000000">
                      <a:alpha val="43137"/>
                    </a:srgbClr>
                  </a:outerShdw>
                </a:effectLst>
                <a:cs typeface="Arial" panose="020B0604020202020204" pitchFamily="34" charset="0"/>
              </a:rPr>
              <a:t>Vigilancia de las zoonosis y los agentes zoonóticos</a:t>
            </a:r>
          </a:p>
        </p:txBody>
      </p:sp>
      <p:sp>
        <p:nvSpPr>
          <p:cNvPr id="18" name="Rectangle 3">
            <a:extLst>
              <a:ext uri="{FF2B5EF4-FFF2-40B4-BE49-F238E27FC236}">
                <a16:creationId xmlns:a16="http://schemas.microsoft.com/office/drawing/2014/main" id="{A2F02205-DE79-4C3E-B4EC-E8CF9C88A5B7}"/>
              </a:ext>
            </a:extLst>
          </p:cNvPr>
          <p:cNvSpPr txBox="1">
            <a:spLocks noChangeArrowheads="1"/>
          </p:cNvSpPr>
          <p:nvPr/>
        </p:nvSpPr>
        <p:spPr bwMode="auto">
          <a:xfrm>
            <a:off x="5357554" y="4103732"/>
            <a:ext cx="6508063" cy="400110"/>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eaLnBrk="1" hangingPunct="1">
              <a:spcBef>
                <a:spcPct val="20000"/>
              </a:spcBef>
              <a:buClr>
                <a:schemeClr val="accent2"/>
              </a:buClr>
              <a:buSzPct val="70000"/>
              <a:buFont typeface="Wingdings" pitchFamily="2" charset="2"/>
              <a:buNone/>
              <a:defRPr/>
            </a:pPr>
            <a:r>
              <a:rPr lang="es-ES" sz="2000" b="1" dirty="0">
                <a:effectLst>
                  <a:outerShdw blurRad="38100" dist="38100" dir="2700000" algn="tl">
                    <a:srgbClr val="000000">
                      <a:alpha val="43137"/>
                    </a:srgbClr>
                  </a:outerShdw>
                </a:effectLst>
                <a:cs typeface="Arial" panose="020B0604020202020204" pitchFamily="34" charset="0"/>
              </a:rPr>
              <a:t>Vigilancia de la resistencia a los antimicrobianos</a:t>
            </a:r>
          </a:p>
        </p:txBody>
      </p:sp>
      <p:sp>
        <p:nvSpPr>
          <p:cNvPr id="19" name="Rectangle 3">
            <a:extLst>
              <a:ext uri="{FF2B5EF4-FFF2-40B4-BE49-F238E27FC236}">
                <a16:creationId xmlns:a16="http://schemas.microsoft.com/office/drawing/2014/main" id="{47CEEFFE-26AA-42D3-AA0F-8387AA8BD4EB}"/>
              </a:ext>
            </a:extLst>
          </p:cNvPr>
          <p:cNvSpPr txBox="1">
            <a:spLocks noChangeArrowheads="1"/>
          </p:cNvSpPr>
          <p:nvPr/>
        </p:nvSpPr>
        <p:spPr bwMode="auto">
          <a:xfrm>
            <a:off x="5357553" y="4884973"/>
            <a:ext cx="6508063" cy="400110"/>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eaLnBrk="1" hangingPunct="1">
              <a:defRPr/>
            </a:pPr>
            <a:r>
              <a:rPr lang="es-ES" sz="2000" dirty="0">
                <a:solidFill>
                  <a:schemeClr val="tx1"/>
                </a:solidFill>
                <a:effectLst>
                  <a:outerShdw blurRad="38100" dist="38100" dir="2700000" algn="tl">
                    <a:srgbClr val="000000">
                      <a:alpha val="43137"/>
                    </a:srgbClr>
                  </a:outerShdw>
                </a:effectLst>
                <a:cs typeface="Arial" panose="020B0604020202020204" pitchFamily="34" charset="0"/>
              </a:rPr>
              <a:t>Investigación epidemiológica de los brotes de zoonosis</a:t>
            </a:r>
          </a:p>
        </p:txBody>
      </p:sp>
      <p:sp>
        <p:nvSpPr>
          <p:cNvPr id="20" name="Rectangle 3">
            <a:extLst>
              <a:ext uri="{FF2B5EF4-FFF2-40B4-BE49-F238E27FC236}">
                <a16:creationId xmlns:a16="http://schemas.microsoft.com/office/drawing/2014/main" id="{3A14E9C8-1147-459B-BFB8-D9BF32457DA0}"/>
              </a:ext>
            </a:extLst>
          </p:cNvPr>
          <p:cNvSpPr txBox="1">
            <a:spLocks noChangeArrowheads="1"/>
          </p:cNvSpPr>
          <p:nvPr/>
        </p:nvSpPr>
        <p:spPr bwMode="auto">
          <a:xfrm>
            <a:off x="5357553" y="5666214"/>
            <a:ext cx="6508063" cy="707886"/>
          </a:xfrm>
          <a:prstGeom prst="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eaLnBrk="1" hangingPunct="1">
              <a:spcBef>
                <a:spcPct val="20000"/>
              </a:spcBef>
              <a:buClr>
                <a:schemeClr val="accent2"/>
              </a:buClr>
              <a:buSzPct val="70000"/>
              <a:buFont typeface="Wingdings" pitchFamily="2" charset="2"/>
              <a:buNone/>
              <a:defRPr/>
            </a:pPr>
            <a:r>
              <a:rPr lang="es-ES" sz="2000" b="1" dirty="0">
                <a:effectLst>
                  <a:outerShdw blurRad="38100" dist="38100" dir="2700000" algn="tl">
                    <a:srgbClr val="000000">
                      <a:alpha val="43137"/>
                    </a:srgbClr>
                  </a:outerShdw>
                </a:effectLst>
                <a:cs typeface="Arial" panose="020B0604020202020204" pitchFamily="34" charset="0"/>
              </a:rPr>
              <a:t>Intercambio de información sobre las zoonosis y los agentes zoonóticos</a:t>
            </a:r>
          </a:p>
        </p:txBody>
      </p:sp>
      <p:sp>
        <p:nvSpPr>
          <p:cNvPr id="3" name="Rectangle 3">
            <a:extLst>
              <a:ext uri="{FF2B5EF4-FFF2-40B4-BE49-F238E27FC236}">
                <a16:creationId xmlns:a16="http://schemas.microsoft.com/office/drawing/2014/main" id="{E883E691-C6D5-86EC-70AB-334A07E08B89}"/>
              </a:ext>
            </a:extLst>
          </p:cNvPr>
          <p:cNvSpPr txBox="1">
            <a:spLocks noChangeArrowheads="1"/>
          </p:cNvSpPr>
          <p:nvPr/>
        </p:nvSpPr>
        <p:spPr bwMode="auto">
          <a:xfrm>
            <a:off x="658486" y="4046392"/>
            <a:ext cx="2945326" cy="117570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sz="3200" b="1" dirty="0">
                <a:solidFill>
                  <a:schemeClr val="bg1"/>
                </a:solidFill>
              </a:rPr>
              <a:t>FINALIDAD Y</a:t>
            </a:r>
          </a:p>
          <a:p>
            <a:pPr marL="0" lvl="1" indent="0" algn="ctr">
              <a:buNone/>
            </a:pPr>
            <a:r>
              <a:rPr lang="es-ES" sz="3200" b="1" dirty="0">
                <a:solidFill>
                  <a:schemeClr val="bg1"/>
                </a:solidFill>
              </a:rPr>
              <a:t>OBJETO</a:t>
            </a:r>
            <a:endParaRPr lang="es-ES" sz="3200" b="1" dirty="0">
              <a:solidFill>
                <a:srgbClr val="FF0000"/>
              </a:solidFill>
            </a:endParaRPr>
          </a:p>
        </p:txBody>
      </p:sp>
      <p:sp>
        <p:nvSpPr>
          <p:cNvPr id="7" name="Flecha: a la derecha 6">
            <a:extLst>
              <a:ext uri="{FF2B5EF4-FFF2-40B4-BE49-F238E27FC236}">
                <a16:creationId xmlns:a16="http://schemas.microsoft.com/office/drawing/2014/main" id="{36D070E0-939E-8D12-F019-343638D14858}"/>
              </a:ext>
            </a:extLst>
          </p:cNvPr>
          <p:cNvSpPr/>
          <p:nvPr/>
        </p:nvSpPr>
        <p:spPr>
          <a:xfrm>
            <a:off x="3954640" y="4132064"/>
            <a:ext cx="1063028" cy="105848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214739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7" grpId="0" animBg="1"/>
      <p:bldP spid="18" grpId="0" animBg="1"/>
      <p:bldP spid="19" grpId="0" animBg="1"/>
      <p:bldP spid="20" grpId="0" animBg="1"/>
      <p:bldP spid="3"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818423"/>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Definiciones</a:t>
            </a:r>
          </a:p>
          <a:p>
            <a:pPr marL="531813" lvl="1" indent="0" algn="just">
              <a:buNone/>
              <a:defRPr/>
            </a:pPr>
            <a:r>
              <a:rPr lang="es-ES" sz="2000" dirty="0"/>
              <a:t>Artículo 2.2.</a:t>
            </a:r>
          </a:p>
          <a:p>
            <a:pPr marL="531813" lvl="1" indent="0" algn="just">
              <a:buNone/>
              <a:defRPr/>
            </a:pPr>
            <a:r>
              <a:rPr lang="es-ES" sz="2000" dirty="0"/>
              <a:t>« (…) Asimismo, se entenderá como: </a:t>
            </a:r>
          </a:p>
          <a:p>
            <a:pPr marL="531813" lvl="1" indent="0" algn="just">
              <a:buNone/>
              <a:defRPr/>
            </a:pPr>
            <a:r>
              <a:rPr lang="es-ES" sz="2000" dirty="0"/>
              <a:t>a) </a:t>
            </a:r>
            <a:r>
              <a:rPr lang="es-ES" sz="2000" b="1" dirty="0"/>
              <a:t>Zoonosis:</a:t>
            </a:r>
            <a:r>
              <a:rPr lang="es-ES" sz="2000" dirty="0"/>
              <a:t> la enfermedad o infección que se transmite de los animales al hombre, y viceversa, de una forma directa o indirecta.</a:t>
            </a:r>
          </a:p>
          <a:p>
            <a:pPr marL="531813" lvl="1" indent="0" algn="just">
              <a:buNone/>
              <a:defRPr/>
            </a:pPr>
            <a:endParaRPr lang="es-ES" sz="800" dirty="0"/>
          </a:p>
          <a:p>
            <a:pPr marL="531813" lvl="1" indent="0" algn="just">
              <a:buNone/>
              <a:defRPr/>
            </a:pPr>
            <a:r>
              <a:rPr lang="es-ES" sz="2000" dirty="0"/>
              <a:t>b) </a:t>
            </a:r>
            <a:r>
              <a:rPr lang="es-ES" sz="2000" b="1" dirty="0"/>
              <a:t>Agente zoonótico:</a:t>
            </a:r>
            <a:r>
              <a:rPr lang="es-ES" sz="2000" dirty="0"/>
              <a:t> cualquier virus, bacteria, hongo, parásito u otro agente biológico que pueda causar una zoonosis.</a:t>
            </a:r>
          </a:p>
          <a:p>
            <a:pPr marL="531813" lvl="1" indent="0" algn="just">
              <a:buNone/>
              <a:defRPr/>
            </a:pPr>
            <a:endParaRPr lang="es-ES" sz="800" dirty="0"/>
          </a:p>
          <a:p>
            <a:pPr marL="531813" lvl="1" indent="0" algn="just">
              <a:buNone/>
              <a:defRPr/>
            </a:pPr>
            <a:r>
              <a:rPr lang="es-ES" sz="2000" dirty="0"/>
              <a:t>d) </a:t>
            </a:r>
            <a:r>
              <a:rPr lang="es-ES" sz="2000" b="1" dirty="0"/>
              <a:t>Brote de zoonosis no transmitida por los alimentos:</a:t>
            </a:r>
          </a:p>
          <a:p>
            <a:pPr marL="806450" lvl="2" indent="0" algn="just" defTabSz="1076325">
              <a:buNone/>
              <a:defRPr/>
            </a:pPr>
            <a:r>
              <a:rPr lang="es-ES" dirty="0"/>
              <a:t>1.º El </a:t>
            </a:r>
            <a:r>
              <a:rPr lang="es-ES" b="1" dirty="0"/>
              <a:t>incremento significativamente elevado de casos en relación a los valores esperados</a:t>
            </a:r>
            <a:r>
              <a:rPr lang="es-ES" dirty="0"/>
              <a:t>. La simple agregación de casos de una zoonosis no transmitida por los alimentos en un territorio y en un tiempo comprendido entre el mínimo y el máximo del periodo de incubación o de latencia, podrá ser considerada, asimismo, indicativa.</a:t>
            </a:r>
          </a:p>
          <a:p>
            <a:pPr marL="806450" lvl="2" indent="0" algn="just" defTabSz="1076325">
              <a:buNone/>
              <a:defRPr/>
            </a:pPr>
            <a:r>
              <a:rPr lang="es-ES" dirty="0"/>
              <a:t>2.º La </a:t>
            </a:r>
            <a:r>
              <a:rPr lang="es-ES" b="1" dirty="0"/>
              <a:t>aparición</a:t>
            </a:r>
            <a:r>
              <a:rPr lang="es-ES" dirty="0"/>
              <a:t> de una zoonosis no transmitida por los alimentos </a:t>
            </a:r>
            <a:r>
              <a:rPr lang="es-ES" b="1" dirty="0"/>
              <a:t>en una zona hasta entonces libre </a:t>
            </a:r>
            <a:r>
              <a:rPr lang="es-ES" dirty="0"/>
              <a:t>de ella.</a:t>
            </a:r>
          </a:p>
          <a:p>
            <a:pPr marL="531813" lvl="1" indent="0" algn="just">
              <a:buNone/>
              <a:defRPr/>
            </a:pPr>
            <a:endParaRPr lang="es-ES" sz="800" dirty="0"/>
          </a:p>
          <a:p>
            <a:pPr marL="531813" lvl="1" indent="0" algn="just">
              <a:buNone/>
              <a:defRPr/>
            </a:pPr>
            <a:r>
              <a:rPr lang="es-ES" sz="2000" dirty="0"/>
              <a:t>e) </a:t>
            </a:r>
            <a:r>
              <a:rPr lang="es-ES" sz="2000" b="1" dirty="0"/>
              <a:t>Brote de enfermedad transmitida por los alimentos: </a:t>
            </a:r>
            <a:r>
              <a:rPr lang="es-ES" sz="2000" dirty="0"/>
              <a:t>la incidencia observada, en determinadas circunstancias, de dos o más casos de la misma enfermedad o infección en seres humanos, o una situación en la que el número de casos observados supera el número esperado y en la que los casos tienen su origen, o tienen un origen probable, en la misma fuente alimentaria.»</a:t>
            </a:r>
          </a:p>
        </p:txBody>
      </p:sp>
    </p:spTree>
    <p:extLst>
      <p:ext uri="{BB962C8B-B14F-4D97-AF65-F5344CB8AC3E}">
        <p14:creationId xmlns:p14="http://schemas.microsoft.com/office/powerpoint/2010/main" val="19280018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anim calcmode="lin" valueType="num">
                                      <p:cBhvr additive="base">
                                        <p:cTn id="1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anim calcmode="lin" valueType="num">
                                      <p:cBhvr additive="base">
                                        <p:cTn id="1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11" end="11"/>
                                            </p:txEl>
                                          </p:spTgt>
                                        </p:tgtEl>
                                        <p:attrNameLst>
                                          <p:attrName>style.visibility</p:attrName>
                                        </p:attrNameLst>
                                      </p:cBhvr>
                                      <p:to>
                                        <p:strVal val="visible"/>
                                      </p:to>
                                    </p:set>
                                    <p:anim calcmode="lin" valueType="num">
                                      <p:cBhvr additive="base">
                                        <p:cTn id="1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7" name="Imagen 6" descr="Dibujo de un animal con la boca abierta&#10;&#10;Descripción generada automáticamente con confianza baja">
            <a:extLst>
              <a:ext uri="{FF2B5EF4-FFF2-40B4-BE49-F238E27FC236}">
                <a16:creationId xmlns:a16="http://schemas.microsoft.com/office/drawing/2014/main" id="{07D5FA82-7598-4E70-8DFC-E64DF257316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332" b="96507" l="2273" r="95248">
                        <a14:foregroundMark x1="2066" y1="62773" x2="7231" y2="54913"/>
                        <a14:foregroundMark x1="7231" y1="54913" x2="12707" y2="29913"/>
                        <a14:foregroundMark x1="12707" y1="29913" x2="15806" y2="22707"/>
                        <a14:foregroundMark x1="16839" y1="20524" x2="48657" y2="6550"/>
                        <a14:foregroundMark x1="48657" y1="6550" x2="48347" y2="6550"/>
                        <a14:foregroundMark x1="67769" y1="14629" x2="77273" y2="28493"/>
                        <a14:foregroundMark x1="77273" y1="28493" x2="83264" y2="50873"/>
                        <a14:foregroundMark x1="64669" y1="28275" x2="77376" y2="53603"/>
                        <a14:foregroundMark x1="72624" y1="15175" x2="91012" y2="38974"/>
                        <a14:foregroundMark x1="91012" y1="38974" x2="91632" y2="42795"/>
                        <a14:foregroundMark x1="78202" y1="24782" x2="84298" y2="33734"/>
                        <a14:foregroundMark x1="84298" y1="33734" x2="90083" y2="50546"/>
                        <a14:foregroundMark x1="90083" y1="50546" x2="85021" y2="64629"/>
                        <a14:foregroundMark x1="88843" y1="43668" x2="91736" y2="52293"/>
                        <a14:foregroundMark x1="91736" y1="52293" x2="91426" y2="53057"/>
                        <a14:foregroundMark x1="91219" y1="54913" x2="94525" y2="64192"/>
                        <a14:foregroundMark x1="94525" y1="64192" x2="91012" y2="73908"/>
                        <a14:foregroundMark x1="91012" y1="73908" x2="79855" y2="86681"/>
                        <a14:foregroundMark x1="79855" y1="86681" x2="71281" y2="90939"/>
                        <a14:foregroundMark x1="71281" y1="90939" x2="71074" y2="90721"/>
                        <a14:foregroundMark x1="69008" y1="91594" x2="46281" y2="96507"/>
                        <a14:foregroundMark x1="46281" y1="96507" x2="29029" y2="89410"/>
                        <a14:foregroundMark x1="21384" y1="85153" x2="6612" y2="69760"/>
                        <a14:foregroundMark x1="2273" y1="65502" x2="2273" y2="65502"/>
                        <a14:foregroundMark x1="2273" y1="65502" x2="2273" y2="65502"/>
                        <a14:foregroundMark x1="91942" y1="54367" x2="91942" y2="54367"/>
                        <a14:foregroundMark x1="91942" y1="54367" x2="91942" y2="54367"/>
                        <a14:foregroundMark x1="92149" y1="54913" x2="95248" y2="66376"/>
                        <a14:foregroundMark x1="95248" y1="66376" x2="92665" y2="72489"/>
                        <a14:backgroundMark x1="44318" y1="99782" x2="44318" y2="99782"/>
                        <a14:backgroundMark x1="44938" y1="99782" x2="44938" y2="99782"/>
                      </a14:backgroundRemoval>
                    </a14:imgEffect>
                  </a14:imgLayer>
                </a14:imgProps>
              </a:ext>
              <a:ext uri="{28A0092B-C50C-407E-A947-70E740481C1C}">
                <a14:useLocalDpi xmlns:a14="http://schemas.microsoft.com/office/drawing/2010/main" val="0"/>
              </a:ext>
            </a:extLst>
          </a:blip>
          <a:stretch>
            <a:fillRect/>
          </a:stretch>
        </p:blipFill>
        <p:spPr>
          <a:xfrm>
            <a:off x="6341704" y="951116"/>
            <a:ext cx="5523914" cy="5227175"/>
          </a:xfrm>
          <a:prstGeom prst="rect">
            <a:avLst/>
          </a:prstGeom>
        </p:spPr>
      </p:pic>
    </p:spTree>
    <p:extLst>
      <p:ext uri="{BB962C8B-B14F-4D97-AF65-F5344CB8AC3E}">
        <p14:creationId xmlns:p14="http://schemas.microsoft.com/office/powerpoint/2010/main" val="3436291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6">
                                            <p:txEl>
                                              <p:pRg st="1" end="1"/>
                                            </p:txEl>
                                          </p:spTgt>
                                        </p:tgtEl>
                                        <p:attrNameLst>
                                          <p:attrName>style.color</p:attrName>
                                        </p:attrNameLst>
                                      </p:cBhvr>
                                      <p:to>
                                        <a:srgbClr val="A5A5A5"/>
                                      </p:to>
                                    </p:animClr>
                                  </p:childTnLst>
                                </p:cTn>
                              </p:par>
                              <p:par>
                                <p:cTn id="7" presetID="3" presetClass="emph" presetSubtype="2" fill="hold" nodeType="withEffect">
                                  <p:stCondLst>
                                    <p:cond delay="0"/>
                                  </p:stCondLst>
                                  <p:childTnLst>
                                    <p:animClr clrSpc="rgb" dir="cw">
                                      <p:cBhvr override="childStyle">
                                        <p:cTn id="8" dur="1000" fill="hold"/>
                                        <p:tgtEl>
                                          <p:spTgt spid="6">
                                            <p:txEl>
                                              <p:pRg st="2" end="2"/>
                                            </p:txEl>
                                          </p:spTgt>
                                        </p:tgtEl>
                                        <p:attrNameLst>
                                          <p:attrName>style.color</p:attrName>
                                        </p:attrNameLst>
                                      </p:cBhvr>
                                      <p:to>
                                        <a:srgbClr val="A5A5A5"/>
                                      </p:to>
                                    </p:animClr>
                                  </p:childTnLst>
                                </p:cTn>
                              </p:par>
                              <p:par>
                                <p:cTn id="9" presetID="3" presetClass="emph" presetSubtype="2" fill="hold" nodeType="withEffect">
                                  <p:stCondLst>
                                    <p:cond delay="0"/>
                                  </p:stCondLst>
                                  <p:childTnLst>
                                    <p:animClr clrSpc="rgb" dir="cw">
                                      <p:cBhvr override="childStyle">
                                        <p:cTn id="10" dur="1000" fill="hold"/>
                                        <p:tgtEl>
                                          <p:spTgt spid="6">
                                            <p:txEl>
                                              <p:pRg st="3" end="3"/>
                                            </p:txEl>
                                          </p:spTgt>
                                        </p:tgtEl>
                                        <p:attrNameLst>
                                          <p:attrName>style.color</p:attrName>
                                        </p:attrNameLst>
                                      </p:cBhvr>
                                      <p:to>
                                        <a:srgbClr val="A5A5A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818423"/>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457200" algn="just">
              <a:buBlip>
                <a:blip r:embed="rId4">
                  <a:extLst>
                    <a:ext uri="{96DAC541-7B7A-43D3-8B79-37D633B846F1}">
                      <asvg:svgBlip xmlns:asvg="http://schemas.microsoft.com/office/drawing/2016/SVG/main" r:embed="rId5"/>
                    </a:ext>
                  </a:extLst>
                </a:blip>
              </a:buBlip>
              <a:defRPr/>
            </a:pPr>
            <a:r>
              <a:rPr lang="es-ES" sz="2800" b="1" dirty="0"/>
              <a:t>Definiciones</a:t>
            </a:r>
          </a:p>
          <a:p>
            <a:pPr marL="531813" lvl="1" indent="0" algn="just">
              <a:buNone/>
              <a:defRPr/>
            </a:pPr>
            <a:r>
              <a:rPr lang="es-ES" sz="2000" dirty="0"/>
              <a:t>Artículo 2.2.</a:t>
            </a:r>
          </a:p>
          <a:p>
            <a:pPr marL="531813" lvl="1" indent="0" algn="just">
              <a:buNone/>
              <a:defRPr/>
            </a:pPr>
            <a:r>
              <a:rPr lang="es-ES" sz="2000" dirty="0"/>
              <a:t>« (…) Asimismo, se entenderá como: </a:t>
            </a:r>
          </a:p>
          <a:p>
            <a:pPr marL="531813" lvl="1" indent="0" algn="just">
              <a:buNone/>
              <a:defRPr/>
            </a:pPr>
            <a:r>
              <a:rPr lang="es-ES" sz="2000" dirty="0"/>
              <a:t>f) </a:t>
            </a:r>
            <a:r>
              <a:rPr lang="es-ES" sz="2000" b="1" dirty="0"/>
              <a:t>Vigilancia:</a:t>
            </a:r>
            <a:r>
              <a:rPr lang="es-ES" sz="2000" dirty="0"/>
              <a:t> un </a:t>
            </a:r>
            <a:r>
              <a:rPr lang="es-ES" sz="2000" b="1" dirty="0"/>
              <a:t>sistema de recogida, análisis y difusión de datos </a:t>
            </a:r>
            <a:r>
              <a:rPr lang="es-ES" sz="2000" dirty="0"/>
              <a:t>sobre la presencia de zoonosis, agentes zoonóticos y resistencia a los antimicrobianos ligada a ellos.</a:t>
            </a:r>
          </a:p>
          <a:p>
            <a:pPr marL="531813" lvl="1" indent="0" algn="just">
              <a:buNone/>
              <a:defRPr/>
            </a:pPr>
            <a:endParaRPr lang="es-ES" sz="800" dirty="0"/>
          </a:p>
          <a:p>
            <a:pPr marL="531813" lvl="1" indent="0" algn="just">
              <a:buNone/>
              <a:defRPr/>
            </a:pPr>
            <a:r>
              <a:rPr lang="es-ES" sz="2000" dirty="0"/>
              <a:t>g) </a:t>
            </a:r>
            <a:r>
              <a:rPr lang="es-ES" sz="2000" b="1" dirty="0"/>
              <a:t>Autoridad competente:</a:t>
            </a:r>
            <a:r>
              <a:rPr lang="es-ES" sz="2000" dirty="0"/>
              <a:t> los </a:t>
            </a:r>
            <a:r>
              <a:rPr lang="es-ES" sz="2000" b="1" dirty="0"/>
              <a:t>órganos competentes de las comunidades autónomas y la Administración General del Estado</a:t>
            </a:r>
            <a:r>
              <a:rPr lang="es-ES" sz="2000" dirty="0"/>
              <a:t>, en sus ámbitos competenciales respectivos. A estos efectos, en el ámbito de la Administración General del Estado, </a:t>
            </a:r>
            <a:r>
              <a:rPr lang="es-ES" sz="2000" b="1" dirty="0"/>
              <a:t>serán autoridades competentes para la coordinación con las comunidades autónomas</a:t>
            </a:r>
            <a:r>
              <a:rPr lang="es-ES" sz="2000" dirty="0"/>
              <a:t>:</a:t>
            </a:r>
          </a:p>
          <a:p>
            <a:pPr marL="531813" lvl="1" indent="0" algn="just">
              <a:buNone/>
              <a:defRPr/>
            </a:pPr>
            <a:endParaRPr lang="es-ES" sz="800" dirty="0"/>
          </a:p>
          <a:p>
            <a:pPr marL="806450" lvl="1" indent="0" algn="just">
              <a:buNone/>
              <a:defRPr/>
            </a:pPr>
            <a:r>
              <a:rPr lang="es-ES" sz="2000" dirty="0"/>
              <a:t>1.º El </a:t>
            </a:r>
            <a:r>
              <a:rPr lang="es-ES" sz="2000" b="1" dirty="0"/>
              <a:t>Ministerio de Agricultura, Pesca y Alimentación </a:t>
            </a:r>
            <a:r>
              <a:rPr lang="es-ES" sz="2000" dirty="0"/>
              <a:t>para las zoonosis en productos para la alimentación animal y en animales vivos, salvo los sospechosos de rabia.</a:t>
            </a:r>
          </a:p>
          <a:p>
            <a:pPr marL="806450" lvl="1" indent="0" algn="just">
              <a:buNone/>
              <a:defRPr/>
            </a:pPr>
            <a:endParaRPr lang="es-ES" sz="800" dirty="0"/>
          </a:p>
          <a:p>
            <a:pPr marL="806450" lvl="1" indent="0" algn="just">
              <a:buNone/>
              <a:defRPr/>
            </a:pPr>
            <a:r>
              <a:rPr lang="es-ES" sz="2000" dirty="0"/>
              <a:t>2.º La </a:t>
            </a:r>
            <a:r>
              <a:rPr lang="es-ES" sz="2000" b="1" dirty="0"/>
              <a:t>Agencia Española de Seguridad Alimentaria </a:t>
            </a:r>
            <a:r>
              <a:rPr lang="es-ES" sz="2000" dirty="0"/>
              <a:t>para las zoonosis transmitidas por alimentos destinados al consumo humano.</a:t>
            </a:r>
          </a:p>
          <a:p>
            <a:pPr marL="806450" lvl="1" indent="0" algn="just">
              <a:buNone/>
              <a:defRPr/>
            </a:pPr>
            <a:endParaRPr lang="es-ES" sz="800" dirty="0"/>
          </a:p>
          <a:p>
            <a:pPr marL="806450" lvl="1" indent="0" algn="just">
              <a:buNone/>
              <a:defRPr/>
            </a:pPr>
            <a:r>
              <a:rPr lang="es-ES" sz="2000" dirty="0"/>
              <a:t>3.º El </a:t>
            </a:r>
            <a:r>
              <a:rPr lang="es-ES" sz="2000" b="1" dirty="0"/>
              <a:t>Ministerio de Sanidad y Consumo </a:t>
            </a:r>
            <a:r>
              <a:rPr lang="es-ES" sz="2000" dirty="0"/>
              <a:t>para las zoonosis en el hombre y en los animales sospechosos de rabia.»</a:t>
            </a:r>
          </a:p>
        </p:txBody>
      </p:sp>
    </p:spTree>
    <p:extLst>
      <p:ext uri="{BB962C8B-B14F-4D97-AF65-F5344CB8AC3E}">
        <p14:creationId xmlns:p14="http://schemas.microsoft.com/office/powerpoint/2010/main" val="9347734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5" end="5"/>
                                            </p:txEl>
                                          </p:spTgt>
                                        </p:tgtEl>
                                        <p:attrNameLst>
                                          <p:attrName>style.visibility</p:attrName>
                                        </p:attrNameLst>
                                      </p:cBhvr>
                                      <p:to>
                                        <p:strVal val="visible"/>
                                      </p:to>
                                    </p:set>
                                    <p:anim calcmode="lin" valueType="num">
                                      <p:cBhvr additive="base">
                                        <p:cTn id="7"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7" end="7"/>
                                            </p:txEl>
                                          </p:spTgt>
                                        </p:tgtEl>
                                        <p:attrNameLst>
                                          <p:attrName>style.visibility</p:attrName>
                                        </p:attrNameLst>
                                      </p:cBhvr>
                                      <p:to>
                                        <p:strVal val="visible"/>
                                      </p:to>
                                    </p:set>
                                    <p:anim calcmode="lin" valueType="num">
                                      <p:cBhvr additive="base">
                                        <p:cTn id="11"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9" end="9"/>
                                            </p:txEl>
                                          </p:spTgt>
                                        </p:tgtEl>
                                        <p:attrNameLst>
                                          <p:attrName>style.visibility</p:attrName>
                                        </p:attrNameLst>
                                      </p:cBhvr>
                                      <p:to>
                                        <p:strVal val="visible"/>
                                      </p:to>
                                    </p:set>
                                    <p:anim calcmode="lin" valueType="num">
                                      <p:cBhvr additive="base">
                                        <p:cTn id="1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xEl>
                                              <p:pRg st="11" end="11"/>
                                            </p:txEl>
                                          </p:spTgt>
                                        </p:tgtEl>
                                        <p:attrNameLst>
                                          <p:attrName>style.visibility</p:attrName>
                                        </p:attrNameLst>
                                      </p:cBhvr>
                                      <p:to>
                                        <p:strVal val="visible"/>
                                      </p:to>
                                    </p:set>
                                    <p:anim calcmode="lin" valueType="num">
                                      <p:cBhvr additive="base">
                                        <p:cTn id="19"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695189"/>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Normas generales de vigilancia de las zoonosis y de los agentes zoonóticos</a:t>
            </a:r>
          </a:p>
          <a:p>
            <a:pPr marL="452438" lvl="1" indent="0" algn="just">
              <a:buNone/>
              <a:defRPr/>
            </a:pPr>
            <a:r>
              <a:rPr lang="es-ES" sz="2000" dirty="0"/>
              <a:t>Artículo 4.1.</a:t>
            </a:r>
          </a:p>
          <a:p>
            <a:pPr marL="452438" lvl="1" indent="0" algn="just">
              <a:buNone/>
              <a:defRPr/>
            </a:pPr>
            <a:r>
              <a:rPr lang="es-ES" sz="2000" dirty="0"/>
              <a:t>«</a:t>
            </a:r>
            <a:r>
              <a:rPr lang="es-ES" sz="2000" b="1" dirty="0"/>
              <a:t>Las autoridades competentes recopilarán datos </a:t>
            </a:r>
            <a:r>
              <a:rPr lang="es-ES" sz="2000" dirty="0"/>
              <a:t>pertinentes y comparables para </a:t>
            </a:r>
            <a:r>
              <a:rPr lang="es-ES" sz="2000" b="1" dirty="0"/>
              <a:t>determinar y caracterizar peligros, evaluar la exposición</a:t>
            </a:r>
            <a:r>
              <a:rPr lang="es-ES" sz="2000" dirty="0"/>
              <a:t> a zoonosis y agentes zoonóticos </a:t>
            </a:r>
            <a:r>
              <a:rPr lang="es-ES" sz="2000" b="1" dirty="0"/>
              <a:t>y caracterizar los riesgos que entrañan</a:t>
            </a:r>
            <a:r>
              <a:rPr lang="es-ES" sz="2000" dirty="0"/>
              <a:t>.»</a:t>
            </a:r>
          </a:p>
          <a:p>
            <a:pPr marL="452438" lvl="1" indent="-452438" algn="just">
              <a:buNone/>
              <a:defRPr/>
            </a:pPr>
            <a:endParaRPr lang="es-ES" sz="2000" dirty="0"/>
          </a:p>
        </p:txBody>
      </p:sp>
    </p:spTree>
    <p:extLst>
      <p:ext uri="{BB962C8B-B14F-4D97-AF65-F5344CB8AC3E}">
        <p14:creationId xmlns:p14="http://schemas.microsoft.com/office/powerpoint/2010/main" val="2274192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descr="Tabla&#10;&#10;Descripción generada automáticamente">
            <a:extLst>
              <a:ext uri="{FF2B5EF4-FFF2-40B4-BE49-F238E27FC236}">
                <a16:creationId xmlns:a16="http://schemas.microsoft.com/office/drawing/2014/main" id="{3F0D6244-B0F5-DA3C-9FE5-53C0D3C69459}"/>
              </a:ext>
            </a:extLst>
          </p:cNvPr>
          <p:cNvPicPr>
            <a:picLocks noChangeAspect="1"/>
          </p:cNvPicPr>
          <p:nvPr/>
        </p:nvPicPr>
        <p:blipFill rotWithShape="1">
          <a:blip r:embed="rId4">
            <a:extLst>
              <a:ext uri="{28A0092B-C50C-407E-A947-70E740481C1C}">
                <a14:useLocalDpi xmlns:a14="http://schemas.microsoft.com/office/drawing/2010/main" val="0"/>
              </a:ext>
            </a:extLst>
          </a:blip>
          <a:srcRect b="12499"/>
          <a:stretch/>
        </p:blipFill>
        <p:spPr>
          <a:xfrm>
            <a:off x="1630864" y="874207"/>
            <a:ext cx="8930269" cy="5860558"/>
          </a:xfrm>
          <a:prstGeom prst="rect">
            <a:avLst/>
          </a:prstGeom>
        </p:spPr>
      </p:pic>
    </p:spTree>
    <p:extLst>
      <p:ext uri="{BB962C8B-B14F-4D97-AF65-F5344CB8AC3E}">
        <p14:creationId xmlns:p14="http://schemas.microsoft.com/office/powerpoint/2010/main" val="3088446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39576"/>
            <a:ext cx="11865618" cy="5695189"/>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Normas generales de vigilancia de las zoonosis y de los agentes zoonóticos</a:t>
            </a:r>
          </a:p>
          <a:p>
            <a:pPr marL="452438" lvl="1" indent="0" algn="just">
              <a:buNone/>
              <a:defRPr/>
            </a:pPr>
            <a:r>
              <a:rPr lang="es-ES" sz="2000" dirty="0"/>
              <a:t>Artículo 4.1.</a:t>
            </a:r>
          </a:p>
          <a:p>
            <a:pPr marL="452438" lvl="1" indent="0" algn="just">
              <a:buNone/>
              <a:defRPr/>
            </a:pPr>
            <a:r>
              <a:rPr lang="es-ES" sz="2000" dirty="0"/>
              <a:t>«</a:t>
            </a:r>
            <a:r>
              <a:rPr lang="es-ES" sz="2000" b="1" dirty="0"/>
              <a:t>Las autoridades competentes recopilarán datos </a:t>
            </a:r>
            <a:r>
              <a:rPr lang="es-ES" sz="2000" dirty="0"/>
              <a:t>pertinentes y comparables para </a:t>
            </a:r>
            <a:r>
              <a:rPr lang="es-ES" sz="2000" b="1" dirty="0"/>
              <a:t>determinar y caracterizar peligros, evaluar la exposición</a:t>
            </a:r>
            <a:r>
              <a:rPr lang="es-ES" sz="2000" dirty="0"/>
              <a:t> a zoonosis y agentes zoonóticos </a:t>
            </a:r>
            <a:r>
              <a:rPr lang="es-ES" sz="2000" b="1" dirty="0"/>
              <a:t>y caracterizar los riesgos que entrañan</a:t>
            </a:r>
            <a:r>
              <a:rPr lang="es-ES" sz="2000" dirty="0"/>
              <a:t>.»</a:t>
            </a:r>
          </a:p>
          <a:p>
            <a:pPr marL="452438" lvl="1" indent="-452438" algn="just">
              <a:buNone/>
              <a:defRPr/>
            </a:pPr>
            <a:endParaRPr lang="es-ES" sz="2000" dirty="0"/>
          </a:p>
          <a:p>
            <a:pPr marL="452438" lvl="1" indent="0" algn="just">
              <a:buNone/>
              <a:defRPr/>
            </a:pPr>
            <a:r>
              <a:rPr lang="es-ES" sz="2000" dirty="0"/>
              <a:t>Artículo 4.2.</a:t>
            </a:r>
          </a:p>
          <a:p>
            <a:pPr marL="452438" lvl="1" indent="0" algn="just">
              <a:buNone/>
              <a:defRPr/>
            </a:pPr>
            <a:r>
              <a:rPr lang="es-ES" sz="2000" dirty="0"/>
              <a:t>«</a:t>
            </a:r>
            <a:r>
              <a:rPr lang="es-ES" sz="2000" b="1" dirty="0"/>
              <a:t>La vigilancia de las zoonosis transmitidas por los alimentos se llevará a cabo en la fase o las fases </a:t>
            </a:r>
            <a:r>
              <a:rPr lang="es-ES" sz="2000" dirty="0"/>
              <a:t>de la cadena alimentaria </a:t>
            </a:r>
            <a:r>
              <a:rPr lang="es-ES" sz="2000" b="1" dirty="0"/>
              <a:t>más apropiada</a:t>
            </a:r>
            <a:r>
              <a:rPr lang="es-ES" sz="2000" dirty="0"/>
              <a:t> </a:t>
            </a:r>
            <a:r>
              <a:rPr lang="es-ES" sz="2000" b="1" dirty="0"/>
              <a:t>según la zoonosis </a:t>
            </a:r>
            <a:r>
              <a:rPr lang="es-ES" sz="2000" dirty="0"/>
              <a:t>o el agente zoonótico en cuestión, es decir, </a:t>
            </a:r>
            <a:r>
              <a:rPr lang="es-ES" sz="2000" b="1" dirty="0"/>
              <a:t>en el nivel de la producción primaria</a:t>
            </a:r>
            <a:r>
              <a:rPr lang="es-ES" sz="2000" dirty="0"/>
              <a:t>, y/o en las demás fases de la cadena alimentaria, incluidos los alimentos y los piensos. </a:t>
            </a:r>
            <a:r>
              <a:rPr lang="es-ES" sz="2000" b="1" dirty="0"/>
              <a:t>En el resto de las zoonosis</a:t>
            </a:r>
            <a:r>
              <a:rPr lang="es-ES" sz="2000" dirty="0"/>
              <a:t>, la </a:t>
            </a:r>
            <a:r>
              <a:rPr lang="es-ES" sz="2000" b="1" dirty="0"/>
              <a:t>vigilancia</a:t>
            </a:r>
            <a:r>
              <a:rPr lang="es-ES" sz="2000" dirty="0"/>
              <a:t> se llevará a cabo </a:t>
            </a:r>
            <a:r>
              <a:rPr lang="es-ES" sz="2000" b="1" dirty="0"/>
              <a:t>según la epidemiología</a:t>
            </a:r>
            <a:r>
              <a:rPr lang="es-ES" sz="2000" dirty="0"/>
              <a:t> del agente zoonótico en cuestión.»</a:t>
            </a:r>
          </a:p>
          <a:p>
            <a:pPr marL="452438" lvl="1" indent="0" algn="just">
              <a:buNone/>
              <a:defRPr/>
            </a:pPr>
            <a:endParaRPr lang="es-ES" sz="2000" dirty="0"/>
          </a:p>
          <a:p>
            <a:pPr marL="452438" lvl="1" indent="0" algn="just">
              <a:buNone/>
              <a:defRPr/>
            </a:pPr>
            <a:r>
              <a:rPr lang="es-ES" sz="2000" dirty="0"/>
              <a:t>Artículo 4.3.</a:t>
            </a:r>
          </a:p>
          <a:p>
            <a:pPr marL="452438" lvl="1" indent="0" algn="just">
              <a:buNone/>
              <a:defRPr/>
            </a:pPr>
            <a:r>
              <a:rPr lang="es-ES" sz="2000" dirty="0"/>
              <a:t>«Serán </a:t>
            </a:r>
            <a:r>
              <a:rPr lang="es-ES" sz="2000" b="1" dirty="0"/>
              <a:t>objeto de esta vigilancia </a:t>
            </a:r>
            <a:r>
              <a:rPr lang="es-ES" sz="2000" dirty="0"/>
              <a:t>las zoonosis y los agentes zoonóticos enumerados en la </a:t>
            </a:r>
            <a:r>
              <a:rPr lang="es-ES" sz="2000" b="1" dirty="0"/>
              <a:t>parte A del anexo I</a:t>
            </a:r>
            <a:r>
              <a:rPr lang="es-ES" sz="2000" dirty="0"/>
              <a:t>.</a:t>
            </a:r>
          </a:p>
          <a:p>
            <a:pPr marL="452438" lvl="1" indent="0" algn="just">
              <a:buNone/>
              <a:defRPr/>
            </a:pPr>
            <a:r>
              <a:rPr lang="es-ES" sz="2000" b="1" dirty="0"/>
              <a:t>Cuando la situación epidemiológica lo justifique</a:t>
            </a:r>
            <a:r>
              <a:rPr lang="es-ES" sz="2000" dirty="0"/>
              <a:t>, </a:t>
            </a:r>
            <a:r>
              <a:rPr lang="es-ES" sz="2000" b="1" dirty="0"/>
              <a:t>también</a:t>
            </a:r>
            <a:r>
              <a:rPr lang="es-ES" sz="2000" dirty="0"/>
              <a:t> se someterán a vigilancia las zoonosis y los agentes zoonóticos enumerados en la </a:t>
            </a:r>
            <a:r>
              <a:rPr lang="es-ES" sz="2000" b="1" dirty="0"/>
              <a:t>parte B del anexo I</a:t>
            </a:r>
            <a:r>
              <a:rPr lang="es-ES" sz="2000" dirty="0"/>
              <a:t>.»</a:t>
            </a:r>
          </a:p>
        </p:txBody>
      </p:sp>
    </p:spTree>
    <p:extLst>
      <p:ext uri="{BB962C8B-B14F-4D97-AF65-F5344CB8AC3E}">
        <p14:creationId xmlns:p14="http://schemas.microsoft.com/office/powerpoint/2010/main" val="35897536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xEl>
                                              <p:pRg st="4" end="4"/>
                                            </p:txEl>
                                          </p:spTgt>
                                        </p:tgtEl>
                                        <p:attrNameLst>
                                          <p:attrName>style.visibility</p:attrName>
                                        </p:attrNameLst>
                                      </p:cBhvr>
                                      <p:to>
                                        <p:strVal val="visible"/>
                                      </p:to>
                                    </p:set>
                                    <p:anim calcmode="lin" valueType="num">
                                      <p:cBhvr additive="base">
                                        <p:cTn id="7"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5" end="5"/>
                                            </p:txEl>
                                          </p:spTgt>
                                        </p:tgtEl>
                                        <p:attrNameLst>
                                          <p:attrName>style.visibility</p:attrName>
                                        </p:attrNameLst>
                                      </p:cBhvr>
                                      <p:to>
                                        <p:strVal val="visible"/>
                                      </p:to>
                                    </p:set>
                                    <p:anim calcmode="lin" valueType="num">
                                      <p:cBhvr additive="base">
                                        <p:cTn id="11" dur="500" fill="hold"/>
                                        <p:tgtEl>
                                          <p:spTgt spid="17">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7">
                                            <p:txEl>
                                              <p:pRg st="7" end="7"/>
                                            </p:txEl>
                                          </p:spTgt>
                                        </p:tgtEl>
                                        <p:attrNameLst>
                                          <p:attrName>style.visibility</p:attrName>
                                        </p:attrNameLst>
                                      </p:cBhvr>
                                      <p:to>
                                        <p:strVal val="visible"/>
                                      </p:to>
                                    </p:set>
                                    <p:anim calcmode="lin" valueType="num">
                                      <p:cBhvr additive="base">
                                        <p:cTn id="1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xEl>
                                              <p:pRg st="8" end="8"/>
                                            </p:txEl>
                                          </p:spTgt>
                                        </p:tgtEl>
                                        <p:attrNameLst>
                                          <p:attrName>style.visibility</p:attrName>
                                        </p:attrNameLst>
                                      </p:cBhvr>
                                      <p:to>
                                        <p:strVal val="visible"/>
                                      </p:to>
                                    </p:set>
                                    <p:anim calcmode="lin" valueType="num">
                                      <p:cBhvr additive="base">
                                        <p:cTn id="2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7">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xEl>
                                              <p:pRg st="9" end="9"/>
                                            </p:txEl>
                                          </p:spTgt>
                                        </p:tgtEl>
                                        <p:attrNameLst>
                                          <p:attrName>style.visibility</p:attrName>
                                        </p:attrNameLst>
                                      </p:cBhvr>
                                      <p:to>
                                        <p:strVal val="visible"/>
                                      </p:to>
                                    </p:set>
                                    <p:anim calcmode="lin" valueType="num">
                                      <p:cBhvr additive="base">
                                        <p:cTn id="25"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CDA0001-F83C-2012-6643-654F471A8077}"/>
              </a:ext>
            </a:extLst>
          </p:cNvPr>
          <p:cNvSpPr txBox="1"/>
          <p:nvPr/>
        </p:nvSpPr>
        <p:spPr>
          <a:xfrm>
            <a:off x="291070" y="1912794"/>
            <a:ext cx="5557932" cy="3508653"/>
          </a:xfrm>
          <a:prstGeom prst="rect">
            <a:avLst/>
          </a:prstGeom>
          <a:solidFill>
            <a:schemeClr val="accent1">
              <a:lumMod val="20000"/>
              <a:lumOff val="80000"/>
              <a:alpha val="66000"/>
            </a:schemeClr>
          </a:solidFill>
        </p:spPr>
        <p:txBody>
          <a:bodyPr wrap="none" rtlCol="0">
            <a:spAutoFit/>
          </a:bodyPr>
          <a:lstStyle/>
          <a:p>
            <a:pPr>
              <a:spcAft>
                <a:spcPts val="600"/>
              </a:spcAft>
            </a:pPr>
            <a:r>
              <a:rPr lang="es-ES" sz="2200" b="1" dirty="0"/>
              <a:t>ANEXO I.A: ZOONOSIS OBJETO DE VIGILANCIA</a:t>
            </a:r>
          </a:p>
          <a:p>
            <a:pPr marL="342900" indent="-342900">
              <a:spcAft>
                <a:spcPts val="600"/>
              </a:spcAft>
              <a:buClr>
                <a:srgbClr val="0070C0"/>
              </a:buClr>
              <a:buFont typeface="Calibri" panose="020F0502020204030204" pitchFamily="34" charset="0"/>
              <a:buChar char="→"/>
            </a:pPr>
            <a:r>
              <a:rPr lang="es-ES" sz="2000" dirty="0"/>
              <a:t>Brucelosis (…)</a:t>
            </a:r>
          </a:p>
          <a:p>
            <a:pPr marL="342900" indent="-342900">
              <a:spcAft>
                <a:spcPts val="600"/>
              </a:spcAft>
              <a:buClr>
                <a:srgbClr val="0070C0"/>
              </a:buClr>
              <a:buFont typeface="Calibri" panose="020F0502020204030204" pitchFamily="34" charset="0"/>
              <a:buChar char="→"/>
            </a:pPr>
            <a:r>
              <a:rPr lang="es-ES" sz="2000" dirty="0" err="1"/>
              <a:t>Campilobacteriosis</a:t>
            </a:r>
            <a:r>
              <a:rPr lang="es-ES" sz="2000" dirty="0"/>
              <a:t> (…)</a:t>
            </a:r>
          </a:p>
          <a:p>
            <a:pPr marL="342900" indent="-342900">
              <a:spcAft>
                <a:spcPts val="600"/>
              </a:spcAft>
              <a:buClr>
                <a:srgbClr val="0070C0"/>
              </a:buClr>
              <a:buFont typeface="Calibri" panose="020F0502020204030204" pitchFamily="34" charset="0"/>
              <a:buChar char="→"/>
            </a:pPr>
            <a:r>
              <a:rPr lang="es-ES" sz="2000" dirty="0"/>
              <a:t>Equinococosis (…)</a:t>
            </a:r>
          </a:p>
          <a:p>
            <a:pPr marL="342900" indent="-342900">
              <a:spcAft>
                <a:spcPts val="600"/>
              </a:spcAft>
              <a:buClr>
                <a:srgbClr val="0070C0"/>
              </a:buClr>
              <a:buFont typeface="Calibri" panose="020F0502020204030204" pitchFamily="34" charset="0"/>
              <a:buChar char="→"/>
            </a:pPr>
            <a:r>
              <a:rPr lang="es-ES" sz="2000" dirty="0"/>
              <a:t>Listeriosis (…)</a:t>
            </a:r>
          </a:p>
          <a:p>
            <a:pPr marL="342900" indent="-342900">
              <a:spcAft>
                <a:spcPts val="600"/>
              </a:spcAft>
              <a:buClr>
                <a:srgbClr val="0070C0"/>
              </a:buClr>
              <a:buFont typeface="Calibri" panose="020F0502020204030204" pitchFamily="34" charset="0"/>
              <a:buChar char="→"/>
            </a:pPr>
            <a:r>
              <a:rPr lang="es-ES" sz="2000" dirty="0"/>
              <a:t>Salmonelosis (…)</a:t>
            </a:r>
          </a:p>
          <a:p>
            <a:pPr marL="342900" indent="-342900">
              <a:spcAft>
                <a:spcPts val="600"/>
              </a:spcAft>
              <a:buClr>
                <a:srgbClr val="0070C0"/>
              </a:buClr>
              <a:buFont typeface="Calibri" panose="020F0502020204030204" pitchFamily="34" charset="0"/>
              <a:buChar char="→"/>
            </a:pPr>
            <a:r>
              <a:rPr lang="es-ES" sz="2000" dirty="0">
                <a:solidFill>
                  <a:schemeClr val="tx1">
                    <a:lumMod val="50000"/>
                    <a:lumOff val="50000"/>
                  </a:schemeClr>
                </a:solidFill>
              </a:rPr>
              <a:t>Triquinosis (…)</a:t>
            </a:r>
          </a:p>
          <a:p>
            <a:pPr marL="342900" indent="-342900">
              <a:spcAft>
                <a:spcPts val="600"/>
              </a:spcAft>
              <a:buClr>
                <a:srgbClr val="0070C0"/>
              </a:buClr>
              <a:buFont typeface="Calibri" panose="020F0502020204030204" pitchFamily="34" charset="0"/>
              <a:buChar char="→"/>
            </a:pPr>
            <a:r>
              <a:rPr lang="es-ES" sz="2000" dirty="0"/>
              <a:t>Tuberculosis por </a:t>
            </a:r>
            <a:r>
              <a:rPr lang="es-ES" sz="2000" i="1" dirty="0" err="1"/>
              <a:t>Mycobacterium</a:t>
            </a:r>
            <a:r>
              <a:rPr lang="es-ES" sz="2000" i="1" dirty="0"/>
              <a:t> </a:t>
            </a:r>
            <a:r>
              <a:rPr lang="es-ES" sz="2000" i="1" dirty="0" err="1"/>
              <a:t>bovis</a:t>
            </a:r>
            <a:endParaRPr lang="es-ES" sz="2000" i="1" dirty="0"/>
          </a:p>
          <a:p>
            <a:pPr marL="342900" indent="-342900">
              <a:spcAft>
                <a:spcPts val="600"/>
              </a:spcAft>
              <a:buClr>
                <a:srgbClr val="0070C0"/>
              </a:buClr>
              <a:buFont typeface="Calibri" panose="020F0502020204030204" pitchFamily="34" charset="0"/>
              <a:buChar char="→"/>
            </a:pPr>
            <a:r>
              <a:rPr lang="es-ES" sz="2000" i="1" dirty="0" err="1"/>
              <a:t>Escherichia</a:t>
            </a:r>
            <a:r>
              <a:rPr lang="es-ES" sz="2000" i="1" dirty="0"/>
              <a:t> </a:t>
            </a:r>
            <a:r>
              <a:rPr lang="es-ES" sz="2000" i="1" dirty="0" err="1"/>
              <a:t>coli</a:t>
            </a:r>
            <a:r>
              <a:rPr lang="es-ES" sz="2000" i="1" dirty="0"/>
              <a:t> </a:t>
            </a:r>
            <a:r>
              <a:rPr lang="es-ES" sz="2000" dirty="0"/>
              <a:t>verotoxigénico</a:t>
            </a:r>
          </a:p>
        </p:txBody>
      </p:sp>
      <p:sp>
        <p:nvSpPr>
          <p:cNvPr id="6" name="CuadroTexto 5">
            <a:extLst>
              <a:ext uri="{FF2B5EF4-FFF2-40B4-BE49-F238E27FC236}">
                <a16:creationId xmlns:a16="http://schemas.microsoft.com/office/drawing/2014/main" id="{74632D73-EB9E-2812-150A-7F7D5698FBBE}"/>
              </a:ext>
            </a:extLst>
          </p:cNvPr>
          <p:cNvSpPr txBox="1"/>
          <p:nvPr/>
        </p:nvSpPr>
        <p:spPr>
          <a:xfrm>
            <a:off x="6260950" y="917788"/>
            <a:ext cx="5744583" cy="5816977"/>
          </a:xfrm>
          <a:prstGeom prst="rect">
            <a:avLst/>
          </a:prstGeom>
          <a:solidFill>
            <a:schemeClr val="accent1">
              <a:lumMod val="20000"/>
              <a:lumOff val="80000"/>
              <a:alpha val="66000"/>
            </a:schemeClr>
          </a:solidFill>
        </p:spPr>
        <p:txBody>
          <a:bodyPr wrap="square" rtlCol="0">
            <a:spAutoFit/>
          </a:bodyPr>
          <a:lstStyle/>
          <a:p>
            <a:r>
              <a:rPr lang="es-ES" sz="2200" b="1" dirty="0"/>
              <a:t>ANEXO I.B: ZOONOSIS OBJETO DE VIGILANCIA</a:t>
            </a:r>
          </a:p>
          <a:p>
            <a:r>
              <a:rPr lang="es-ES" sz="2200" b="1" dirty="0"/>
              <a:t>SEGÚN SITUACIÓN EPIDEMIOLÓGICA</a:t>
            </a:r>
          </a:p>
          <a:p>
            <a:pPr marL="285750" indent="-285750">
              <a:buClr>
                <a:srgbClr val="0070C0"/>
              </a:buClr>
              <a:buFont typeface="Wingdings" panose="05000000000000000000" pitchFamily="2" charset="2"/>
              <a:buChar char="§"/>
            </a:pPr>
            <a:r>
              <a:rPr lang="es-ES" dirty="0"/>
              <a:t>Víricas:</a:t>
            </a:r>
          </a:p>
          <a:p>
            <a:pPr marL="742950" lvl="1" indent="-285750">
              <a:buClr>
                <a:srgbClr val="0070C0"/>
              </a:buClr>
              <a:buFont typeface="Calibri" panose="020F0502020204030204" pitchFamily="34" charset="0"/>
              <a:buChar char="→"/>
            </a:pPr>
            <a:r>
              <a:rPr lang="es-ES" sz="1600" dirty="0" err="1">
                <a:solidFill>
                  <a:schemeClr val="tx1">
                    <a:lumMod val="50000"/>
                    <a:lumOff val="50000"/>
                  </a:schemeClr>
                </a:solidFill>
              </a:rPr>
              <a:t>Calicivirus</a:t>
            </a:r>
            <a:endParaRPr lang="es-ES" sz="1600" dirty="0">
              <a:solidFill>
                <a:schemeClr val="tx1">
                  <a:lumMod val="50000"/>
                  <a:lumOff val="50000"/>
                </a:schemeClr>
              </a:solidFill>
            </a:endParaRPr>
          </a:p>
          <a:p>
            <a:pPr marL="742950" lvl="1" indent="-285750">
              <a:buClr>
                <a:srgbClr val="0070C0"/>
              </a:buClr>
              <a:buFont typeface="Calibri" panose="020F0502020204030204" pitchFamily="34" charset="0"/>
              <a:buChar char="→"/>
            </a:pPr>
            <a:r>
              <a:rPr lang="es-ES" sz="1600" dirty="0">
                <a:solidFill>
                  <a:schemeClr val="tx1">
                    <a:lumMod val="50000"/>
                    <a:lumOff val="50000"/>
                  </a:schemeClr>
                </a:solidFill>
              </a:rPr>
              <a:t>Virus de la hepatitis A</a:t>
            </a:r>
          </a:p>
          <a:p>
            <a:pPr marL="742950" lvl="1" indent="-285750">
              <a:buClr>
                <a:srgbClr val="0070C0"/>
              </a:buClr>
              <a:buFont typeface="Calibri" panose="020F0502020204030204" pitchFamily="34" charset="0"/>
              <a:buChar char="→"/>
            </a:pPr>
            <a:r>
              <a:rPr lang="es-ES" sz="1600" dirty="0">
                <a:solidFill>
                  <a:schemeClr val="tx1">
                    <a:lumMod val="50000"/>
                    <a:lumOff val="50000"/>
                  </a:schemeClr>
                </a:solidFill>
              </a:rPr>
              <a:t>Virus de la gripe</a:t>
            </a:r>
          </a:p>
          <a:p>
            <a:pPr marL="742950" lvl="1" indent="-285750">
              <a:buClr>
                <a:srgbClr val="0070C0"/>
              </a:buClr>
              <a:buFont typeface="Calibri" panose="020F0502020204030204" pitchFamily="34" charset="0"/>
              <a:buChar char="→"/>
            </a:pPr>
            <a:r>
              <a:rPr lang="es-ES" sz="1600" dirty="0"/>
              <a:t>Rabia</a:t>
            </a:r>
          </a:p>
          <a:p>
            <a:pPr marL="742950" lvl="1" indent="-285750">
              <a:buClr>
                <a:srgbClr val="0070C0"/>
              </a:buClr>
              <a:buFont typeface="Calibri" panose="020F0502020204030204" pitchFamily="34" charset="0"/>
              <a:buChar char="→"/>
            </a:pPr>
            <a:r>
              <a:rPr lang="es-ES" sz="1600" dirty="0"/>
              <a:t>Virus transmitidos por artrópodos</a:t>
            </a:r>
          </a:p>
          <a:p>
            <a:pPr marL="285750" indent="-285750">
              <a:buClr>
                <a:srgbClr val="0070C0"/>
              </a:buClr>
              <a:buFont typeface="Wingdings" panose="05000000000000000000" pitchFamily="2" charset="2"/>
              <a:buChar char="§"/>
            </a:pPr>
            <a:r>
              <a:rPr lang="es-ES" dirty="0"/>
              <a:t>Bacterianas:</a:t>
            </a:r>
          </a:p>
          <a:p>
            <a:pPr marL="742950" lvl="1" indent="-285750">
              <a:buClr>
                <a:srgbClr val="0070C0"/>
              </a:buClr>
              <a:buFont typeface="Calibri" panose="020F0502020204030204" pitchFamily="34" charset="0"/>
              <a:buChar char="→"/>
            </a:pPr>
            <a:r>
              <a:rPr lang="es-ES" sz="1600" dirty="0" err="1"/>
              <a:t>Borreliosis</a:t>
            </a:r>
            <a:r>
              <a:rPr lang="es-ES" sz="1600" dirty="0"/>
              <a:t> (…)</a:t>
            </a:r>
          </a:p>
          <a:p>
            <a:pPr marL="742950" lvl="1" indent="-285750">
              <a:buClr>
                <a:srgbClr val="0070C0"/>
              </a:buClr>
              <a:buFont typeface="Calibri" panose="020F0502020204030204" pitchFamily="34" charset="0"/>
              <a:buChar char="→"/>
            </a:pPr>
            <a:r>
              <a:rPr lang="es-ES" sz="1600" dirty="0"/>
              <a:t>Botulismo (…)</a:t>
            </a:r>
          </a:p>
          <a:p>
            <a:pPr marL="742950" lvl="1" indent="-285750">
              <a:buClr>
                <a:srgbClr val="0070C0"/>
              </a:buClr>
              <a:buFont typeface="Calibri" panose="020F0502020204030204" pitchFamily="34" charset="0"/>
              <a:buChar char="→"/>
            </a:pPr>
            <a:r>
              <a:rPr lang="es-ES" sz="1600" dirty="0"/>
              <a:t>Leptospirosis (…)</a:t>
            </a:r>
          </a:p>
          <a:p>
            <a:pPr marL="742950" lvl="1" indent="-285750">
              <a:buClr>
                <a:srgbClr val="0070C0"/>
              </a:buClr>
              <a:buFont typeface="Calibri" panose="020F0502020204030204" pitchFamily="34" charset="0"/>
              <a:buChar char="→"/>
            </a:pPr>
            <a:r>
              <a:rPr lang="es-ES" sz="1600" dirty="0"/>
              <a:t>Psitacosis (…)</a:t>
            </a:r>
          </a:p>
          <a:p>
            <a:pPr marL="742950" lvl="1" indent="-285750">
              <a:buClr>
                <a:srgbClr val="0070C0"/>
              </a:buClr>
              <a:buFont typeface="Calibri" panose="020F0502020204030204" pitchFamily="34" charset="0"/>
              <a:buChar char="→"/>
            </a:pPr>
            <a:r>
              <a:rPr lang="es-ES" sz="1600" dirty="0"/>
              <a:t>Tuberculosis distintas del Anexo I.A</a:t>
            </a:r>
          </a:p>
          <a:p>
            <a:pPr marL="742950" lvl="1" indent="-285750">
              <a:buClr>
                <a:srgbClr val="0070C0"/>
              </a:buClr>
              <a:buFont typeface="Calibri" panose="020F0502020204030204" pitchFamily="34" charset="0"/>
              <a:buChar char="→"/>
            </a:pPr>
            <a:r>
              <a:rPr lang="es-ES" sz="1600" dirty="0" err="1">
                <a:solidFill>
                  <a:schemeClr val="tx1">
                    <a:lumMod val="50000"/>
                    <a:lumOff val="50000"/>
                  </a:schemeClr>
                </a:solidFill>
              </a:rPr>
              <a:t>Vibriosis</a:t>
            </a:r>
            <a:r>
              <a:rPr lang="es-ES" sz="1600" dirty="0">
                <a:solidFill>
                  <a:schemeClr val="tx1">
                    <a:lumMod val="50000"/>
                    <a:lumOff val="50000"/>
                  </a:schemeClr>
                </a:solidFill>
              </a:rPr>
              <a:t> (…)</a:t>
            </a:r>
          </a:p>
          <a:p>
            <a:pPr marL="742950" lvl="1" indent="-285750">
              <a:buClr>
                <a:srgbClr val="0070C0"/>
              </a:buClr>
              <a:buFont typeface="Calibri" panose="020F0502020204030204" pitchFamily="34" charset="0"/>
              <a:buChar char="→"/>
            </a:pPr>
            <a:r>
              <a:rPr lang="es-ES" sz="1600" dirty="0" err="1"/>
              <a:t>Yersiniosis</a:t>
            </a:r>
            <a:r>
              <a:rPr lang="es-ES" sz="1600" dirty="0"/>
              <a:t> (…)</a:t>
            </a:r>
          </a:p>
          <a:p>
            <a:pPr marL="285750" indent="-285750">
              <a:buClr>
                <a:srgbClr val="0070C0"/>
              </a:buClr>
              <a:buFont typeface="Wingdings" panose="05000000000000000000" pitchFamily="2" charset="2"/>
              <a:buChar char="§"/>
            </a:pPr>
            <a:r>
              <a:rPr lang="es-ES" dirty="0"/>
              <a:t>Parasitarias:</a:t>
            </a:r>
          </a:p>
          <a:p>
            <a:pPr marL="742950" lvl="1" indent="-285750">
              <a:buClr>
                <a:srgbClr val="0070C0"/>
              </a:buClr>
              <a:buFont typeface="Calibri" panose="020F0502020204030204" pitchFamily="34" charset="0"/>
              <a:buChar char="→"/>
            </a:pPr>
            <a:r>
              <a:rPr lang="es-ES" sz="1600" dirty="0">
                <a:solidFill>
                  <a:schemeClr val="tx1">
                    <a:lumMod val="50000"/>
                    <a:lumOff val="50000"/>
                  </a:schemeClr>
                </a:solidFill>
              </a:rPr>
              <a:t>Anisakiasis (…)</a:t>
            </a:r>
          </a:p>
          <a:p>
            <a:pPr marL="742950" lvl="1" indent="-285750">
              <a:buClr>
                <a:srgbClr val="0070C0"/>
              </a:buClr>
              <a:buFont typeface="Calibri" panose="020F0502020204030204" pitchFamily="34" charset="0"/>
              <a:buChar char="→"/>
            </a:pPr>
            <a:r>
              <a:rPr lang="es-ES" sz="1600" dirty="0"/>
              <a:t>Criptosporidiosis (…)</a:t>
            </a:r>
          </a:p>
          <a:p>
            <a:pPr marL="742950" lvl="1" indent="-285750">
              <a:buClr>
                <a:srgbClr val="0070C0"/>
              </a:buClr>
              <a:buFont typeface="Calibri" panose="020F0502020204030204" pitchFamily="34" charset="0"/>
              <a:buChar char="→"/>
            </a:pPr>
            <a:r>
              <a:rPr lang="es-ES" sz="1600" dirty="0"/>
              <a:t>Cisticercosis (…)</a:t>
            </a:r>
          </a:p>
          <a:p>
            <a:pPr marL="742950" lvl="1" indent="-285750">
              <a:buClr>
                <a:srgbClr val="0070C0"/>
              </a:buClr>
              <a:buFont typeface="Calibri" panose="020F0502020204030204" pitchFamily="34" charset="0"/>
              <a:buChar char="→"/>
            </a:pPr>
            <a:r>
              <a:rPr lang="es-ES" sz="1600" dirty="0"/>
              <a:t>Toxoplasmosis (…)</a:t>
            </a:r>
          </a:p>
          <a:p>
            <a:pPr marL="285750" indent="-285750">
              <a:buClr>
                <a:srgbClr val="0070C0"/>
              </a:buClr>
              <a:buFont typeface="Wingdings" panose="05000000000000000000" pitchFamily="2" charset="2"/>
              <a:buChar char="§"/>
            </a:pPr>
            <a:r>
              <a:rPr lang="es-ES" b="1" dirty="0"/>
              <a:t>Otras zoonosis y agentes zoonóticos</a:t>
            </a:r>
          </a:p>
        </p:txBody>
      </p:sp>
    </p:spTree>
    <p:extLst>
      <p:ext uri="{BB962C8B-B14F-4D97-AF65-F5344CB8AC3E}">
        <p14:creationId xmlns:p14="http://schemas.microsoft.com/office/powerpoint/2010/main" val="17685548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1024558"/>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Resistencia a los antimicrobianos</a:t>
            </a:r>
          </a:p>
          <a:p>
            <a:pPr marL="452438" lvl="1" indent="0" algn="just">
              <a:buNone/>
              <a:defRPr/>
            </a:pPr>
            <a:r>
              <a:rPr lang="es-ES" sz="2000" dirty="0"/>
              <a:t>Artículo 7. Vigilancia de la resistencia a los antimicrobianos.</a:t>
            </a:r>
            <a:endParaRPr lang="es-ES" sz="2000" b="1" dirty="0"/>
          </a:p>
          <a:p>
            <a:pPr marL="452438" lvl="1" indent="0" algn="just">
              <a:buNone/>
              <a:defRPr/>
            </a:pPr>
            <a:endParaRPr lang="es-ES" sz="800" dirty="0"/>
          </a:p>
          <a:p>
            <a:pPr marL="452438" lvl="1" indent="0" algn="just">
              <a:buNone/>
              <a:defRPr/>
            </a:pPr>
            <a:r>
              <a:rPr lang="es-ES" sz="2000" dirty="0"/>
              <a:t>«1. </a:t>
            </a:r>
            <a:r>
              <a:rPr lang="es-ES" sz="2000" b="1" dirty="0"/>
              <a:t>Las autoridades competentes se cerciorarán</a:t>
            </a:r>
            <a:r>
              <a:rPr lang="es-ES" sz="2000" dirty="0"/>
              <a:t>, teniendo en cuenta los requisitos establecidos en el anexo II, </a:t>
            </a:r>
            <a:r>
              <a:rPr lang="es-ES" sz="2000" b="1" dirty="0"/>
              <a:t>de que la vigilancia arroje datos comparables sobre la aparición de resistencia a los antimicrobianos en agentes zoonóticos</a:t>
            </a:r>
            <a:r>
              <a:rPr lang="es-ES" sz="2000" dirty="0"/>
              <a:t> y, en la medida en que supongan una amenaza para la salud pública, en otros agentes.</a:t>
            </a:r>
          </a:p>
          <a:p>
            <a:pPr marL="452438" lvl="1" indent="0" algn="just">
              <a:buNone/>
              <a:defRPr/>
            </a:pPr>
            <a:endParaRPr lang="es-ES" sz="2000" dirty="0"/>
          </a:p>
          <a:p>
            <a:pPr marL="452438" lvl="1" indent="0" algn="just">
              <a:buNone/>
              <a:defRPr/>
            </a:pPr>
            <a:r>
              <a:rPr lang="es-ES" sz="2000" dirty="0"/>
              <a:t>2. </a:t>
            </a:r>
            <a:r>
              <a:rPr lang="es-ES" sz="2000" b="1" dirty="0"/>
              <a:t>Dicha vigilancia complementará la vigilancia de las cepas humanas </a:t>
            </a:r>
            <a:r>
              <a:rPr lang="es-ES" sz="2000" dirty="0"/>
              <a:t>llevada a cabo según el Real Decreto 2210/1995, de 28 de diciembre, y demás normativa vigente al respecto.»</a:t>
            </a:r>
          </a:p>
          <a:p>
            <a:pPr marL="452438" lvl="1" indent="0" algn="just">
              <a:buNone/>
              <a:defRPr/>
            </a:pPr>
            <a:r>
              <a:rPr lang="es-ES" sz="2000" dirty="0"/>
              <a:t> </a:t>
            </a:r>
          </a:p>
        </p:txBody>
      </p:sp>
    </p:spTree>
    <p:extLst>
      <p:ext uri="{BB962C8B-B14F-4D97-AF65-F5344CB8AC3E}">
        <p14:creationId xmlns:p14="http://schemas.microsoft.com/office/powerpoint/2010/main" val="876718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964270"/>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Brotes de zoonosis </a:t>
            </a:r>
          </a:p>
          <a:p>
            <a:pPr marL="452438" lvl="1" indent="0" algn="just">
              <a:buNone/>
              <a:defRPr/>
            </a:pPr>
            <a:r>
              <a:rPr lang="es-ES" sz="2000" dirty="0"/>
              <a:t>Artículo 8. Investigación epidemiológica de los brotes de zoonosis </a:t>
            </a:r>
            <a:r>
              <a:rPr lang="es-ES" sz="2000" b="1" dirty="0"/>
              <a:t>no transmitidas por los alimentos.</a:t>
            </a:r>
          </a:p>
          <a:p>
            <a:pPr marL="452438" lvl="1" indent="0" algn="just">
              <a:buNone/>
              <a:defRPr/>
            </a:pPr>
            <a:endParaRPr lang="es-ES" sz="800" dirty="0"/>
          </a:p>
          <a:p>
            <a:pPr marL="452438" lvl="1" indent="0" algn="just">
              <a:buNone/>
              <a:defRPr/>
            </a:pPr>
            <a:r>
              <a:rPr lang="es-ES" sz="2000" dirty="0"/>
              <a:t>« 1. </a:t>
            </a:r>
            <a:r>
              <a:rPr lang="es-ES" sz="2000" b="1" dirty="0"/>
              <a:t>Las autoridades competentes velarán </a:t>
            </a:r>
            <a:r>
              <a:rPr lang="es-ES" sz="2000" dirty="0"/>
              <a:t>por que, cuando se le proporcione información sobre un brote de zoonosis no transmitida por los alimentos, se proceda al </a:t>
            </a:r>
            <a:r>
              <a:rPr lang="es-ES" sz="2000" b="1" dirty="0"/>
              <a:t>estudio del brote</a:t>
            </a:r>
            <a:r>
              <a:rPr lang="es-ES" sz="2000" dirty="0"/>
              <a:t>.</a:t>
            </a:r>
          </a:p>
          <a:p>
            <a:pPr marL="452438" lvl="1" indent="0" algn="just">
              <a:buNone/>
              <a:defRPr/>
            </a:pPr>
            <a:endParaRPr lang="es-ES" sz="800" dirty="0"/>
          </a:p>
          <a:p>
            <a:pPr marL="452438" lvl="1" indent="0" algn="just">
              <a:buNone/>
              <a:defRPr/>
            </a:pPr>
            <a:r>
              <a:rPr lang="es-ES" sz="2000" dirty="0"/>
              <a:t>2. </a:t>
            </a:r>
            <a:r>
              <a:rPr lang="es-ES" sz="2000" b="1" dirty="0"/>
              <a:t>La autoridad competente abrirá una investigación </a:t>
            </a:r>
            <a:r>
              <a:rPr lang="es-ES" sz="2000" dirty="0"/>
              <a:t>(…). La investigación irá dirigida a obtener datos sobre las </a:t>
            </a:r>
            <a:r>
              <a:rPr lang="es-ES" sz="2000" b="1" dirty="0"/>
              <a:t>características epidemiológicas </a:t>
            </a:r>
            <a:r>
              <a:rPr lang="es-ES" sz="2000" dirty="0"/>
              <a:t>y las </a:t>
            </a:r>
            <a:r>
              <a:rPr lang="es-ES" sz="2000" b="1" dirty="0"/>
              <a:t>causas probables del brote</a:t>
            </a:r>
            <a:r>
              <a:rPr lang="es-ES" sz="2000" dirty="0"/>
              <a:t>. En la medida de lo posible, la investigación incluirá estudios epidemiológicos y microbiológicos adecuados.»</a:t>
            </a:r>
          </a:p>
          <a:p>
            <a:pPr marL="452438" lvl="1" indent="0" algn="just">
              <a:buNone/>
              <a:defRPr/>
            </a:pPr>
            <a:r>
              <a:rPr lang="es-ES" sz="2000" dirty="0"/>
              <a:t> </a:t>
            </a:r>
          </a:p>
          <a:p>
            <a:pPr marL="452438" lvl="1" indent="0" algn="just">
              <a:buNone/>
              <a:defRPr/>
            </a:pPr>
            <a:r>
              <a:rPr lang="es-ES" sz="2000" dirty="0"/>
              <a:t>Artículo 9. Investigación epidemiológica de los brotes de enfermedades </a:t>
            </a:r>
            <a:r>
              <a:rPr lang="es-ES" sz="2000" b="1" dirty="0"/>
              <a:t>transmitidas por los alimentos.</a:t>
            </a:r>
          </a:p>
          <a:p>
            <a:pPr marL="452438" lvl="1" indent="0" algn="just">
              <a:buNone/>
              <a:defRPr/>
            </a:pPr>
            <a:endParaRPr lang="es-ES" sz="900" dirty="0"/>
          </a:p>
          <a:p>
            <a:pPr marL="452438" lvl="1" indent="0" algn="just">
              <a:buNone/>
              <a:defRPr/>
            </a:pPr>
            <a:r>
              <a:rPr lang="es-ES" sz="2000" dirty="0"/>
              <a:t>« 1. </a:t>
            </a:r>
            <a:r>
              <a:rPr lang="es-ES" sz="2000" b="1" dirty="0"/>
              <a:t>Las autoridades competentes velarán </a:t>
            </a:r>
            <a:r>
              <a:rPr lang="es-ES" sz="2000" dirty="0"/>
              <a:t>por que, cuando el explotador de una empresa alimentaria proporcione información a la autoridad competente en los términos del apartado 3 del artículo 19 del Reglamento (CE) </a:t>
            </a:r>
            <a:r>
              <a:rPr lang="es-ES" sz="2000" dirty="0" err="1"/>
              <a:t>nº</a:t>
            </a:r>
            <a:r>
              <a:rPr lang="es-ES" sz="2000" dirty="0"/>
              <a:t> 178/2002, </a:t>
            </a:r>
            <a:r>
              <a:rPr lang="es-ES" sz="2000" b="1" dirty="0"/>
              <a:t>el alimento </a:t>
            </a:r>
            <a:r>
              <a:rPr lang="es-ES" sz="2000" dirty="0"/>
              <a:t>en cuestión, </a:t>
            </a:r>
            <a:r>
              <a:rPr lang="es-ES" sz="2000" b="1" dirty="0"/>
              <a:t>o una muestra </a:t>
            </a:r>
            <a:r>
              <a:rPr lang="es-ES" sz="2000" dirty="0"/>
              <a:t>adecuada de este, </a:t>
            </a:r>
            <a:r>
              <a:rPr lang="es-ES" sz="2000" b="1" dirty="0"/>
              <a:t>se conserve </a:t>
            </a:r>
            <a:r>
              <a:rPr lang="es-ES" sz="2000" dirty="0"/>
              <a:t>de modo que sea posible su examen en un laboratorio o la investigación de cualquier otro brote epidémico.</a:t>
            </a:r>
          </a:p>
          <a:p>
            <a:pPr marL="452438" lvl="1" indent="0" algn="just">
              <a:buNone/>
              <a:defRPr/>
            </a:pPr>
            <a:endParaRPr lang="es-ES" sz="900" dirty="0"/>
          </a:p>
          <a:p>
            <a:pPr marL="452438" lvl="1" indent="0" algn="just">
              <a:buNone/>
              <a:defRPr/>
            </a:pPr>
            <a:r>
              <a:rPr lang="es-ES" sz="2000" dirty="0"/>
              <a:t>2. </a:t>
            </a:r>
            <a:r>
              <a:rPr lang="es-ES" sz="2000" b="1" dirty="0"/>
              <a:t>La autoridad competente abrirá una investigación </a:t>
            </a:r>
            <a:r>
              <a:rPr lang="es-ES" sz="2000" dirty="0"/>
              <a:t>(…). La investigación irá dirigida a obtener datos sobre las </a:t>
            </a:r>
            <a:r>
              <a:rPr lang="es-ES" sz="2000" b="1" dirty="0"/>
              <a:t>características epidemiológicas</a:t>
            </a:r>
            <a:r>
              <a:rPr lang="es-ES" sz="2000" dirty="0"/>
              <a:t>, los </a:t>
            </a:r>
            <a:r>
              <a:rPr lang="es-ES" sz="2000" b="1" dirty="0"/>
              <a:t>alimentos sospechosos </a:t>
            </a:r>
            <a:r>
              <a:rPr lang="es-ES" sz="2000" dirty="0"/>
              <a:t>y las </a:t>
            </a:r>
            <a:r>
              <a:rPr lang="es-ES" sz="2000" b="1" dirty="0"/>
              <a:t>causas probables del brote</a:t>
            </a:r>
            <a:r>
              <a:rPr lang="es-ES" sz="2000" dirty="0"/>
              <a:t>. En la medida de lo posible, la investigación incluirá estudios epidemiológicos y microbiológicos adecuados.» </a:t>
            </a:r>
          </a:p>
        </p:txBody>
      </p:sp>
    </p:spTree>
    <p:extLst>
      <p:ext uri="{BB962C8B-B14F-4D97-AF65-F5344CB8AC3E}">
        <p14:creationId xmlns:p14="http://schemas.microsoft.com/office/powerpoint/2010/main" val="1718740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9" end="9"/>
                                            </p:txEl>
                                          </p:spTgt>
                                        </p:tgtEl>
                                        <p:attrNameLst>
                                          <p:attrName>style.visibility</p:attrName>
                                        </p:attrNameLst>
                                      </p:cBhvr>
                                      <p:to>
                                        <p:strVal val="visible"/>
                                      </p:to>
                                    </p:set>
                                    <p:anim calcmode="lin" valueType="num">
                                      <p:cBhvr additive="base">
                                        <p:cTn id="11" dur="500" fill="hold"/>
                                        <p:tgtEl>
                                          <p:spTgt spid="17">
                                            <p:txEl>
                                              <p:pRg st="9" end="9"/>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9" end="9"/>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xEl>
                                              <p:pRg st="11" end="11"/>
                                            </p:txEl>
                                          </p:spTgt>
                                        </p:tgtEl>
                                        <p:attrNameLst>
                                          <p:attrName>style.visibility</p:attrName>
                                        </p:attrNameLst>
                                      </p:cBhvr>
                                      <p:to>
                                        <p:strVal val="visible"/>
                                      </p:to>
                                    </p:set>
                                    <p:anim calcmode="lin" valueType="num">
                                      <p:cBhvr additive="base">
                                        <p:cTn id="15" dur="500" fill="hold"/>
                                        <p:tgtEl>
                                          <p:spTgt spid="17">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a:extLst>
              <a:ext uri="{FF2B5EF4-FFF2-40B4-BE49-F238E27FC236}">
                <a16:creationId xmlns:a16="http://schemas.microsoft.com/office/drawing/2014/main" id="{6CD1E151-AEBA-4EA9-A443-32F0D43E48AD}"/>
              </a:ext>
            </a:extLst>
          </p:cNvPr>
          <p:cNvSpPr txBox="1">
            <a:spLocks noChangeArrowheads="1"/>
          </p:cNvSpPr>
          <p:nvPr/>
        </p:nvSpPr>
        <p:spPr>
          <a:xfrm>
            <a:off x="0" y="964270"/>
            <a:ext cx="11865618" cy="5818424"/>
          </a:xfrm>
          <a:prstGeom prst="rect">
            <a:avLst/>
          </a:prstGeom>
          <a:noFill/>
          <a:ln w="76200" cmpd="tri">
            <a:no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Laboratorios</a:t>
            </a:r>
          </a:p>
          <a:p>
            <a:pPr marL="452438" lvl="1" indent="0" algn="just">
              <a:buNone/>
              <a:defRPr/>
            </a:pPr>
            <a:r>
              <a:rPr lang="es-ES" sz="2200" dirty="0"/>
              <a:t>Artículo 11.1.</a:t>
            </a:r>
          </a:p>
          <a:p>
            <a:pPr marL="452438" lvl="1" indent="0" algn="just">
              <a:buNone/>
              <a:defRPr/>
            </a:pPr>
            <a:r>
              <a:rPr lang="es-ES" sz="2200" dirty="0"/>
              <a:t>«</a:t>
            </a:r>
            <a:r>
              <a:rPr lang="es-ES" sz="2200" b="1" dirty="0"/>
              <a:t>El laboratorio o los laboratorios comunitarios de referencia </a:t>
            </a:r>
            <a:r>
              <a:rPr lang="es-ES" sz="2200" dirty="0"/>
              <a:t>para los análisis y pruebas en relación con las zoonosis, los agentes zoonóticos y la resistencia a los antimicrobianos relacionada con ellos, así como sus responsabilidades y cometidos, especialmente en lo que atañe a la coordinación de sus actividades con las de los laboratorios nacionales de referencia, </a:t>
            </a:r>
            <a:r>
              <a:rPr lang="es-ES" sz="2200" b="1" dirty="0"/>
              <a:t>serán los establecidos por la Comisión Europea</a:t>
            </a:r>
            <a:r>
              <a:rPr lang="es-ES" sz="2200" dirty="0"/>
              <a:t> de acuerdo con el procedimiento correspondiente.»</a:t>
            </a:r>
          </a:p>
          <a:p>
            <a:pPr marL="452438" lvl="1" indent="0" algn="just">
              <a:buNone/>
              <a:defRPr/>
            </a:pPr>
            <a:endParaRPr lang="es-ES" sz="2200" dirty="0"/>
          </a:p>
          <a:p>
            <a:pPr marL="452438" lvl="1" indent="0" algn="just">
              <a:buNone/>
              <a:defRPr/>
            </a:pPr>
            <a:r>
              <a:rPr lang="es-ES" sz="2200" dirty="0"/>
              <a:t>Artículo 11.2.</a:t>
            </a:r>
          </a:p>
          <a:p>
            <a:pPr marL="452438" lvl="1" indent="0" algn="just">
              <a:buNone/>
              <a:defRPr/>
            </a:pPr>
            <a:r>
              <a:rPr lang="es-ES" sz="2200" dirty="0"/>
              <a:t>«Se designa como </a:t>
            </a:r>
            <a:r>
              <a:rPr lang="es-ES" sz="2200" b="1" dirty="0"/>
              <a:t>laboratorios nacionales de referencia </a:t>
            </a:r>
            <a:r>
              <a:rPr lang="es-ES" sz="2200" dirty="0"/>
              <a:t>a los establecidos en el </a:t>
            </a:r>
            <a:r>
              <a:rPr lang="es-ES" sz="2200" b="1" dirty="0"/>
              <a:t>anexo V</a:t>
            </a:r>
            <a:r>
              <a:rPr lang="es-ES" sz="2200" dirty="0"/>
              <a:t>. Sus cometidos, funciones y responsabilidades serán los establecidos en dicho anexo (…).»</a:t>
            </a:r>
          </a:p>
          <a:p>
            <a:pPr marL="452438" lvl="1" indent="0" algn="just">
              <a:buNone/>
              <a:defRPr/>
            </a:pPr>
            <a:endParaRPr lang="es-ES" sz="2200" dirty="0"/>
          </a:p>
          <a:p>
            <a:pPr marL="452438" lvl="1" indent="0" algn="just">
              <a:buNone/>
              <a:defRPr/>
            </a:pPr>
            <a:r>
              <a:rPr lang="es-ES" sz="2200" dirty="0"/>
              <a:t>Artículo 11.3.</a:t>
            </a:r>
          </a:p>
          <a:p>
            <a:pPr marL="452438" lvl="1" indent="0" algn="just">
              <a:buNone/>
              <a:defRPr/>
            </a:pPr>
            <a:r>
              <a:rPr lang="es-ES" sz="2200" dirty="0"/>
              <a:t>«</a:t>
            </a:r>
            <a:r>
              <a:rPr lang="es-ES" sz="2200" b="1" dirty="0"/>
              <a:t>Sólo tendrán carácter y validez oficial los análisis o pruebas </a:t>
            </a:r>
            <a:r>
              <a:rPr lang="es-ES" sz="2200" dirty="0"/>
              <a:t>en relación con las zoonosis, los agentes zoonóticos y la resistencia a los antimicrobianos relacionada con ellos, </a:t>
            </a:r>
            <a:r>
              <a:rPr lang="es-ES" sz="2200" b="1" dirty="0"/>
              <a:t>que se realicen por los laboratorios nacionales de referencia</a:t>
            </a:r>
            <a:r>
              <a:rPr lang="es-ES" sz="2200" dirty="0"/>
              <a:t> en cada caso, </a:t>
            </a:r>
            <a:r>
              <a:rPr lang="es-ES" sz="2200" b="1" dirty="0"/>
              <a:t>y por los laboratorios de carácter público establecidos por las comunidades autónomas,</a:t>
            </a:r>
            <a:r>
              <a:rPr lang="es-ES" sz="2200" dirty="0"/>
              <a:t> </a:t>
            </a:r>
            <a:r>
              <a:rPr lang="es-ES" sz="2200" b="1" dirty="0"/>
              <a:t>o de carácter privado expresamente reconocidos o designados al efecto por estas</a:t>
            </a:r>
            <a:r>
              <a:rPr lang="es-ES" sz="2200" dirty="0"/>
              <a:t>.»</a:t>
            </a:r>
          </a:p>
        </p:txBody>
      </p:sp>
    </p:spTree>
    <p:extLst>
      <p:ext uri="{BB962C8B-B14F-4D97-AF65-F5344CB8AC3E}">
        <p14:creationId xmlns:p14="http://schemas.microsoft.com/office/powerpoint/2010/main" val="577112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xEl>
                                              <p:pRg st="7" end="7"/>
                                            </p:txEl>
                                          </p:spTgt>
                                        </p:tgtEl>
                                        <p:attrNameLst>
                                          <p:attrName>style.visibility</p:attrName>
                                        </p:attrNameLst>
                                      </p:cBhvr>
                                      <p:to>
                                        <p:strVal val="visible"/>
                                      </p:to>
                                    </p:set>
                                    <p:anim calcmode="lin" valueType="num">
                                      <p:cBhvr additive="base">
                                        <p:cTn id="7" dur="500" fill="hold"/>
                                        <p:tgtEl>
                                          <p:spTgt spid="17">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
                                            <p:txEl>
                                              <p:pRg st="8" end="8"/>
                                            </p:txEl>
                                          </p:spTgt>
                                        </p:tgtEl>
                                        <p:attrNameLst>
                                          <p:attrName>style.visibility</p:attrName>
                                        </p:attrNameLst>
                                      </p:cBhvr>
                                      <p:to>
                                        <p:strVal val="visible"/>
                                      </p:to>
                                    </p:set>
                                    <p:anim calcmode="lin" valueType="num">
                                      <p:cBhvr additive="base">
                                        <p:cTn id="11"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RD1940/2004: vigilancia de las zoonosis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1CDA0001-F83C-2012-6643-654F471A8077}"/>
              </a:ext>
            </a:extLst>
          </p:cNvPr>
          <p:cNvSpPr txBox="1"/>
          <p:nvPr/>
        </p:nvSpPr>
        <p:spPr>
          <a:xfrm>
            <a:off x="291070" y="1557791"/>
            <a:ext cx="11596130" cy="3816429"/>
          </a:xfrm>
          <a:prstGeom prst="rect">
            <a:avLst/>
          </a:prstGeom>
          <a:solidFill>
            <a:schemeClr val="accent1">
              <a:lumMod val="20000"/>
              <a:lumOff val="80000"/>
              <a:alpha val="66000"/>
            </a:schemeClr>
          </a:solidFill>
        </p:spPr>
        <p:txBody>
          <a:bodyPr wrap="square" rtlCol="0">
            <a:spAutoFit/>
          </a:bodyPr>
          <a:lstStyle/>
          <a:p>
            <a:pPr algn="just">
              <a:spcAft>
                <a:spcPts val="1200"/>
              </a:spcAft>
            </a:pPr>
            <a:r>
              <a:rPr lang="es-ES" sz="2200" b="1" dirty="0"/>
              <a:t>ANEXO V: Laboratorios Nacionales de referencia</a:t>
            </a:r>
          </a:p>
          <a:p>
            <a:pPr marL="457200" indent="-457200" algn="just">
              <a:spcAft>
                <a:spcPts val="1200"/>
              </a:spcAft>
              <a:buClr>
                <a:srgbClr val="0070C0"/>
              </a:buClr>
              <a:buFont typeface="+mj-lt"/>
              <a:buAutoNum type="alphaLcParenR"/>
            </a:pPr>
            <a:r>
              <a:rPr lang="es-ES" sz="2000" b="1" dirty="0"/>
              <a:t>Laboratorio Central de Sanidad Animal, sito en Algete (Madrid)</a:t>
            </a:r>
            <a:r>
              <a:rPr lang="es-ES" sz="2000" dirty="0"/>
              <a:t>: para todas las zoonosis y agentes zoonóticos víricos o bacterianos, distintos de los indicados en el apartado b), en productos para la alimentación animal y en animales vivos</a:t>
            </a:r>
          </a:p>
          <a:p>
            <a:pPr marL="457200" indent="-457200" algn="just">
              <a:spcAft>
                <a:spcPts val="1200"/>
              </a:spcAft>
              <a:buClr>
                <a:srgbClr val="0070C0"/>
              </a:buClr>
              <a:buFont typeface="+mj-lt"/>
              <a:buAutoNum type="alphaLcParenR"/>
            </a:pPr>
            <a:r>
              <a:rPr lang="es-ES" sz="2000" b="1" dirty="0"/>
              <a:t>Laboratorio Central de Sanidad Animal, sito en Santa Fe (Granada)</a:t>
            </a:r>
            <a:r>
              <a:rPr lang="es-ES" sz="2000" dirty="0"/>
              <a:t>: para brucelosis, tuberculosis, carbunco, estafilococos coagulasa positivos, fiebre Q y zoonosis parasitarias en productos para la alimentación animal y en animales vivos, salvo los sospechosos de rabia</a:t>
            </a:r>
          </a:p>
          <a:p>
            <a:pPr marL="457200" indent="-457200" algn="just">
              <a:spcAft>
                <a:spcPts val="1200"/>
              </a:spcAft>
              <a:buClr>
                <a:srgbClr val="0070C0"/>
              </a:buClr>
              <a:buFont typeface="+mj-lt"/>
              <a:buAutoNum type="alphaLcParenR"/>
            </a:pPr>
            <a:r>
              <a:rPr lang="es-ES" sz="2000" b="1" dirty="0"/>
              <a:t>Centro Nacional de Alimentación de la AESAN: </a:t>
            </a:r>
            <a:r>
              <a:rPr lang="es-ES" sz="2000" dirty="0"/>
              <a:t>para las zoonosis trasmitidas por alimentos</a:t>
            </a:r>
          </a:p>
          <a:p>
            <a:pPr marL="457200" indent="-457200" algn="just">
              <a:spcAft>
                <a:spcPts val="1200"/>
              </a:spcAft>
              <a:buClr>
                <a:srgbClr val="0070C0"/>
              </a:buClr>
              <a:buFont typeface="+mj-lt"/>
              <a:buAutoNum type="alphaLcParenR"/>
            </a:pPr>
            <a:r>
              <a:rPr lang="es-ES" sz="2000" b="1" dirty="0"/>
              <a:t>Centro Nacional de Microbiología, Instituto de Salud "Carlos III" en Majadahonda (Madrid):</a:t>
            </a:r>
            <a:r>
              <a:rPr lang="es-ES" sz="2000" dirty="0"/>
              <a:t> para los casos de zoonosis en el hombre y en los animales sospechosos de rabia</a:t>
            </a:r>
          </a:p>
        </p:txBody>
      </p:sp>
    </p:spTree>
    <p:extLst>
      <p:ext uri="{BB962C8B-B14F-4D97-AF65-F5344CB8AC3E}">
        <p14:creationId xmlns:p14="http://schemas.microsoft.com/office/powerpoint/2010/main" val="3044693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OTRA NORMATIVA RELACIONADA</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84489515-C0D8-474A-AC2D-34AFDBE5E95E}"/>
              </a:ext>
            </a:extLst>
          </p:cNvPr>
          <p:cNvSpPr txBox="1">
            <a:spLocks noChangeArrowheads="1"/>
          </p:cNvSpPr>
          <p:nvPr/>
        </p:nvSpPr>
        <p:spPr bwMode="auto">
          <a:xfrm>
            <a:off x="324998" y="1129517"/>
            <a:ext cx="5032555" cy="104028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b="100000"/>
            </a:path>
            <a:tileRect t="-100000" r="-100000"/>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BRUCELOSIS Y TUBERCULOSIS</a:t>
            </a:r>
          </a:p>
          <a:p>
            <a:pPr marL="0" lvl="1" indent="0" algn="ctr">
              <a:buNone/>
            </a:pPr>
            <a:r>
              <a:rPr lang="es-ES" b="1" dirty="0">
                <a:solidFill>
                  <a:schemeClr val="bg1"/>
                </a:solidFill>
                <a:effectLst>
                  <a:outerShdw blurRad="38100" dist="38100" dir="2700000" algn="tl">
                    <a:srgbClr val="000000">
                      <a:alpha val="43137"/>
                    </a:srgbClr>
                  </a:outerShdw>
                </a:effectLst>
              </a:rPr>
              <a:t>EN RUMIANTES</a:t>
            </a:r>
            <a:endParaRPr lang="es-ES" b="1" dirty="0">
              <a:solidFill>
                <a:srgbClr val="FF0000"/>
              </a:solidFill>
              <a:effectLst>
                <a:outerShdw blurRad="38100" dist="38100" dir="2700000" algn="tl">
                  <a:srgbClr val="000000">
                    <a:alpha val="43137"/>
                  </a:srgbClr>
                </a:outerShdw>
              </a:effectLst>
            </a:endParaRPr>
          </a:p>
        </p:txBody>
      </p:sp>
      <p:sp>
        <p:nvSpPr>
          <p:cNvPr id="7" name="Rectangle 3">
            <a:extLst>
              <a:ext uri="{FF2B5EF4-FFF2-40B4-BE49-F238E27FC236}">
                <a16:creationId xmlns:a16="http://schemas.microsoft.com/office/drawing/2014/main" id="{7B2122F6-4422-4625-B716-581BC276769C}"/>
              </a:ext>
            </a:extLst>
          </p:cNvPr>
          <p:cNvSpPr txBox="1">
            <a:spLocks noChangeArrowheads="1"/>
          </p:cNvSpPr>
          <p:nvPr/>
        </p:nvSpPr>
        <p:spPr bwMode="auto">
          <a:xfrm>
            <a:off x="324998" y="3093717"/>
            <a:ext cx="5032555" cy="104028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b="100000"/>
            </a:path>
            <a:tileRect t="-100000" r="-100000"/>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ENCEFALOPATÍA ESPONGIFORME</a:t>
            </a:r>
          </a:p>
          <a:p>
            <a:pPr marL="0" lvl="1" indent="0" algn="ctr">
              <a:buNone/>
            </a:pPr>
            <a:r>
              <a:rPr lang="es-ES" b="1" dirty="0">
                <a:solidFill>
                  <a:schemeClr val="bg1"/>
                </a:solidFill>
                <a:effectLst>
                  <a:outerShdw blurRad="38100" dist="38100" dir="2700000" algn="tl">
                    <a:srgbClr val="000000">
                      <a:alpha val="43137"/>
                    </a:srgbClr>
                  </a:outerShdw>
                </a:effectLst>
              </a:rPr>
              <a:t>BOVINA</a:t>
            </a:r>
            <a:endParaRPr lang="es-ES" b="1" dirty="0">
              <a:solidFill>
                <a:srgbClr val="FF0000"/>
              </a:solidFill>
              <a:effectLst>
                <a:outerShdw blurRad="38100" dist="38100" dir="2700000" algn="tl">
                  <a:srgbClr val="000000">
                    <a:alpha val="43137"/>
                  </a:srgbClr>
                </a:outerShdw>
              </a:effectLst>
            </a:endParaRPr>
          </a:p>
        </p:txBody>
      </p:sp>
      <p:sp>
        <p:nvSpPr>
          <p:cNvPr id="9" name="Rectangle 3">
            <a:extLst>
              <a:ext uri="{FF2B5EF4-FFF2-40B4-BE49-F238E27FC236}">
                <a16:creationId xmlns:a16="http://schemas.microsoft.com/office/drawing/2014/main" id="{BFF64568-0209-4FC6-9544-266B23BB42D7}"/>
              </a:ext>
            </a:extLst>
          </p:cNvPr>
          <p:cNvSpPr txBox="1">
            <a:spLocks noChangeArrowheads="1"/>
          </p:cNvSpPr>
          <p:nvPr/>
        </p:nvSpPr>
        <p:spPr bwMode="auto">
          <a:xfrm>
            <a:off x="6833059" y="1129516"/>
            <a:ext cx="5032555" cy="104028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RD 2611/1996</a:t>
            </a:r>
          </a:p>
          <a:p>
            <a:pPr marL="0" lvl="1" indent="0" algn="ctr">
              <a:buNone/>
            </a:pPr>
            <a:r>
              <a:rPr lang="es-ES" b="1" dirty="0">
                <a:solidFill>
                  <a:schemeClr val="bg1"/>
                </a:solidFill>
                <a:effectLst>
                  <a:outerShdw blurRad="38100" dist="38100" dir="2700000" algn="tl">
                    <a:srgbClr val="000000">
                      <a:alpha val="43137"/>
                    </a:srgbClr>
                  </a:outerShdw>
                </a:effectLst>
              </a:rPr>
              <a:t>Reglamento (UE) 2016/429</a:t>
            </a:r>
          </a:p>
        </p:txBody>
      </p:sp>
      <p:sp>
        <p:nvSpPr>
          <p:cNvPr id="10" name="Rectangle 3">
            <a:extLst>
              <a:ext uri="{FF2B5EF4-FFF2-40B4-BE49-F238E27FC236}">
                <a16:creationId xmlns:a16="http://schemas.microsoft.com/office/drawing/2014/main" id="{6025F374-B83F-4187-A953-F75C37136954}"/>
              </a:ext>
            </a:extLst>
          </p:cNvPr>
          <p:cNvSpPr txBox="1">
            <a:spLocks noChangeArrowheads="1"/>
          </p:cNvSpPr>
          <p:nvPr/>
        </p:nvSpPr>
        <p:spPr bwMode="auto">
          <a:xfrm>
            <a:off x="6833057" y="3117030"/>
            <a:ext cx="5032555" cy="1040285"/>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0">
            <a:schemeClr val="accent4"/>
          </a:lnRef>
          <a:fillRef idx="3">
            <a:schemeClr val="accent4"/>
          </a:fillRef>
          <a:effectRef idx="3">
            <a:schemeClr val="accent4"/>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RD 3454/2000</a:t>
            </a:r>
          </a:p>
          <a:p>
            <a:pPr marL="0" lvl="1" indent="0" algn="ctr">
              <a:buNone/>
            </a:pPr>
            <a:r>
              <a:rPr lang="es-ES" b="1" dirty="0">
                <a:solidFill>
                  <a:schemeClr val="bg1"/>
                </a:solidFill>
                <a:effectLst>
                  <a:outerShdw blurRad="38100" dist="38100" dir="2700000" algn="tl">
                    <a:srgbClr val="000000">
                      <a:alpha val="43137"/>
                    </a:srgbClr>
                  </a:outerShdw>
                </a:effectLst>
              </a:rPr>
              <a:t>Reglamento (CE) 999/2001</a:t>
            </a:r>
          </a:p>
        </p:txBody>
      </p:sp>
      <p:sp>
        <p:nvSpPr>
          <p:cNvPr id="12" name="Flecha: a la derecha 11">
            <a:extLst>
              <a:ext uri="{FF2B5EF4-FFF2-40B4-BE49-F238E27FC236}">
                <a16:creationId xmlns:a16="http://schemas.microsoft.com/office/drawing/2014/main" id="{BA75F39A-8D0B-4AF3-AA26-58821578C13F}"/>
              </a:ext>
            </a:extLst>
          </p:cNvPr>
          <p:cNvSpPr/>
          <p:nvPr/>
        </p:nvSpPr>
        <p:spPr>
          <a:xfrm>
            <a:off x="5586153" y="1422550"/>
            <a:ext cx="1063028"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
        <p:nvSpPr>
          <p:cNvPr id="13" name="Flecha: a la derecha 12">
            <a:extLst>
              <a:ext uri="{FF2B5EF4-FFF2-40B4-BE49-F238E27FC236}">
                <a16:creationId xmlns:a16="http://schemas.microsoft.com/office/drawing/2014/main" id="{4D42966A-2855-4747-B36E-82EBDC027412}"/>
              </a:ext>
            </a:extLst>
          </p:cNvPr>
          <p:cNvSpPr/>
          <p:nvPr/>
        </p:nvSpPr>
        <p:spPr>
          <a:xfrm>
            <a:off x="5563791" y="3352249"/>
            <a:ext cx="1063028"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
        <p:nvSpPr>
          <p:cNvPr id="16" name="Rectangle 3">
            <a:extLst>
              <a:ext uri="{FF2B5EF4-FFF2-40B4-BE49-F238E27FC236}">
                <a16:creationId xmlns:a16="http://schemas.microsoft.com/office/drawing/2014/main" id="{E06236C1-6B5E-8E79-2558-DF2901841C55}"/>
              </a:ext>
            </a:extLst>
          </p:cNvPr>
          <p:cNvSpPr txBox="1">
            <a:spLocks noChangeArrowheads="1"/>
          </p:cNvSpPr>
          <p:nvPr/>
        </p:nvSpPr>
        <p:spPr bwMode="auto">
          <a:xfrm>
            <a:off x="324998" y="5071409"/>
            <a:ext cx="5032555" cy="954107"/>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b="100000"/>
            </a:path>
            <a:tileRect t="-100000" r="-100000"/>
          </a:gradFill>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ENFERMEDADES DE DECLARACIÓN OBLIGATORIA</a:t>
            </a:r>
            <a:endParaRPr lang="es-ES" b="1" dirty="0">
              <a:solidFill>
                <a:srgbClr val="FF0000"/>
              </a:solidFill>
              <a:effectLst>
                <a:outerShdw blurRad="38100" dist="38100" dir="2700000" algn="tl">
                  <a:srgbClr val="000000">
                    <a:alpha val="43137"/>
                  </a:srgbClr>
                </a:outerShdw>
              </a:effectLst>
            </a:endParaRPr>
          </a:p>
        </p:txBody>
      </p:sp>
      <p:sp>
        <p:nvSpPr>
          <p:cNvPr id="17" name="Rectangle 3">
            <a:extLst>
              <a:ext uri="{FF2B5EF4-FFF2-40B4-BE49-F238E27FC236}">
                <a16:creationId xmlns:a16="http://schemas.microsoft.com/office/drawing/2014/main" id="{00876DA8-9501-3F1F-32BD-463ACF032D3E}"/>
              </a:ext>
            </a:extLst>
          </p:cNvPr>
          <p:cNvSpPr txBox="1">
            <a:spLocks noChangeArrowheads="1"/>
          </p:cNvSpPr>
          <p:nvPr/>
        </p:nvSpPr>
        <p:spPr bwMode="auto">
          <a:xfrm>
            <a:off x="6833056" y="5071409"/>
            <a:ext cx="5032555" cy="936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p:spPr>
        <p:style>
          <a:lnRef idx="0">
            <a:schemeClr val="accent4"/>
          </a:lnRef>
          <a:fillRef idx="3">
            <a:schemeClr val="accent4"/>
          </a:fillRef>
          <a:effectRef idx="3">
            <a:schemeClr val="accent4"/>
          </a:effectRef>
          <a:fontRef idx="minor">
            <a:schemeClr val="lt1"/>
          </a:fontRef>
        </p:style>
        <p:txBody>
          <a:bodyPr wrap="square" rtlCol="0" anchor="ctr" anchorCtr="0">
            <a:no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b="1" dirty="0">
                <a:solidFill>
                  <a:schemeClr val="bg1"/>
                </a:solidFill>
                <a:effectLst>
                  <a:outerShdw blurRad="38100" dist="38100" dir="2700000" algn="tl">
                    <a:srgbClr val="000000">
                      <a:alpha val="43137"/>
                    </a:srgbClr>
                  </a:outerShdw>
                </a:effectLst>
              </a:rPr>
              <a:t>RD 526/2014</a:t>
            </a:r>
            <a:endParaRPr lang="es-ES" b="1" dirty="0">
              <a:solidFill>
                <a:srgbClr val="FF0000"/>
              </a:solidFill>
              <a:effectLst>
                <a:outerShdw blurRad="38100" dist="38100" dir="2700000" algn="tl">
                  <a:srgbClr val="000000">
                    <a:alpha val="43137"/>
                  </a:srgbClr>
                </a:outerShdw>
              </a:effectLst>
            </a:endParaRPr>
          </a:p>
        </p:txBody>
      </p:sp>
      <p:sp>
        <p:nvSpPr>
          <p:cNvPr id="18" name="Flecha: a la derecha 17">
            <a:extLst>
              <a:ext uri="{FF2B5EF4-FFF2-40B4-BE49-F238E27FC236}">
                <a16:creationId xmlns:a16="http://schemas.microsoft.com/office/drawing/2014/main" id="{0141A6D1-9D81-A8B7-703F-376235FF76EB}"/>
              </a:ext>
            </a:extLst>
          </p:cNvPr>
          <p:cNvSpPr/>
          <p:nvPr/>
        </p:nvSpPr>
        <p:spPr>
          <a:xfrm>
            <a:off x="5563791" y="5258960"/>
            <a:ext cx="1063028"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8078743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0" y="-35742"/>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DUDAS VETERINARIAS: EL DARDO EN LA PALABRA">
            <a:extLst>
              <a:ext uri="{FF2B5EF4-FFF2-40B4-BE49-F238E27FC236}">
                <a16:creationId xmlns:a16="http://schemas.microsoft.com/office/drawing/2014/main" id="{91F406C3-6C50-450C-A49E-045A34EB7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5158" y="4523065"/>
            <a:ext cx="2292799" cy="2262363"/>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Diagrama, Diagrama de Venn&#10;&#10;Descripción generada automáticamente">
            <a:extLst>
              <a:ext uri="{FF2B5EF4-FFF2-40B4-BE49-F238E27FC236}">
                <a16:creationId xmlns:a16="http://schemas.microsoft.com/office/drawing/2014/main" id="{6C37F51F-4FCA-4071-ABDD-8DD1E83F08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874" y="1220723"/>
            <a:ext cx="5114906" cy="5302452"/>
          </a:xfrm>
          <a:prstGeom prst="rect">
            <a:avLst/>
          </a:prstGeom>
        </p:spPr>
      </p:pic>
      <p:pic>
        <p:nvPicPr>
          <p:cNvPr id="11" name="Imagen 10" descr="Imagen que contiene hombre&#10;&#10;Descripción generada automáticamente">
            <a:extLst>
              <a:ext uri="{FF2B5EF4-FFF2-40B4-BE49-F238E27FC236}">
                <a16:creationId xmlns:a16="http://schemas.microsoft.com/office/drawing/2014/main" id="{578A19D3-24B1-4192-A028-D4FCDBE212C5}"/>
              </a:ext>
            </a:extLst>
          </p:cNvPr>
          <p:cNvPicPr>
            <a:picLocks noChangeAspect="1"/>
          </p:cNvPicPr>
          <p:nvPr/>
        </p:nvPicPr>
        <p:blipFill rotWithShape="1">
          <a:blip r:embed="rId5">
            <a:extLst>
              <a:ext uri="{28A0092B-C50C-407E-A947-70E740481C1C}">
                <a14:useLocalDpi xmlns:a14="http://schemas.microsoft.com/office/drawing/2010/main" val="0"/>
              </a:ext>
            </a:extLst>
          </a:blip>
          <a:srcRect l="2373" t="18851" r="5294"/>
          <a:stretch/>
        </p:blipFill>
        <p:spPr>
          <a:xfrm>
            <a:off x="359170" y="977282"/>
            <a:ext cx="5814706" cy="3287129"/>
          </a:xfrm>
          <a:prstGeom prst="rect">
            <a:avLst/>
          </a:prstGeom>
          <a:ln>
            <a:noFill/>
          </a:ln>
          <a:effectLst>
            <a:softEdge rad="112500"/>
          </a:effectLst>
        </p:spPr>
      </p:pic>
      <p:sp>
        <p:nvSpPr>
          <p:cNvPr id="6" name="CuadroTexto 5">
            <a:extLst>
              <a:ext uri="{FF2B5EF4-FFF2-40B4-BE49-F238E27FC236}">
                <a16:creationId xmlns:a16="http://schemas.microsoft.com/office/drawing/2014/main" id="{FD6D0516-0483-44AF-A547-A6F5175B273C}"/>
              </a:ext>
            </a:extLst>
          </p:cNvPr>
          <p:cNvSpPr txBox="1"/>
          <p:nvPr/>
        </p:nvSpPr>
        <p:spPr>
          <a:xfrm>
            <a:off x="578396" y="1099711"/>
            <a:ext cx="1832553" cy="1200329"/>
          </a:xfrm>
          <a:prstGeom prst="rect">
            <a:avLst/>
          </a:prstGeom>
          <a:noFill/>
        </p:spPr>
        <p:txBody>
          <a:bodyPr wrap="none" rtlCol="0">
            <a:spAutoFit/>
          </a:bodyPr>
          <a:lstStyle/>
          <a:p>
            <a:pPr algn="ctr"/>
            <a:r>
              <a:rPr lang="es-ES" sz="3600" b="1" dirty="0">
                <a:solidFill>
                  <a:schemeClr val="accent5">
                    <a:lumMod val="75000"/>
                  </a:schemeClr>
                </a:solidFill>
                <a:effectLst>
                  <a:outerShdw blurRad="38100" dist="38100" dir="2700000" algn="tl">
                    <a:srgbClr val="000000">
                      <a:alpha val="43137"/>
                    </a:srgbClr>
                  </a:outerShdw>
                </a:effectLst>
              </a:rPr>
              <a:t>SALUD</a:t>
            </a:r>
          </a:p>
          <a:p>
            <a:pPr algn="ctr"/>
            <a:r>
              <a:rPr lang="es-ES" sz="3600" b="1" dirty="0">
                <a:solidFill>
                  <a:schemeClr val="accent5">
                    <a:lumMod val="75000"/>
                  </a:schemeClr>
                </a:solidFill>
                <a:effectLst>
                  <a:outerShdw blurRad="38100" dist="38100" dir="2700000" algn="tl">
                    <a:srgbClr val="000000">
                      <a:alpha val="43137"/>
                    </a:srgbClr>
                  </a:outerShdw>
                </a:effectLst>
              </a:rPr>
              <a:t>PÚBLICA</a:t>
            </a:r>
          </a:p>
        </p:txBody>
      </p:sp>
      <p:sp>
        <p:nvSpPr>
          <p:cNvPr id="17" name="CuadroTexto 16">
            <a:extLst>
              <a:ext uri="{FF2B5EF4-FFF2-40B4-BE49-F238E27FC236}">
                <a16:creationId xmlns:a16="http://schemas.microsoft.com/office/drawing/2014/main" id="{C1A1D862-31F0-49F6-8172-0C27657E8220}"/>
              </a:ext>
            </a:extLst>
          </p:cNvPr>
          <p:cNvSpPr txBox="1"/>
          <p:nvPr/>
        </p:nvSpPr>
        <p:spPr>
          <a:xfrm>
            <a:off x="4110939" y="1099711"/>
            <a:ext cx="2062937" cy="1200329"/>
          </a:xfrm>
          <a:prstGeom prst="rect">
            <a:avLst/>
          </a:prstGeom>
          <a:noFill/>
        </p:spPr>
        <p:txBody>
          <a:bodyPr wrap="none" rtlCol="0">
            <a:spAutoFit/>
          </a:bodyPr>
          <a:lstStyle/>
          <a:p>
            <a:pPr algn="ctr"/>
            <a:r>
              <a:rPr lang="es-ES" sz="3600" b="1" dirty="0">
                <a:solidFill>
                  <a:srgbClr val="00FF00"/>
                </a:solidFill>
                <a:effectLst>
                  <a:outerShdw blurRad="38100" dist="38100" dir="2700000" algn="tl">
                    <a:srgbClr val="000000">
                      <a:alpha val="43137"/>
                    </a:srgbClr>
                  </a:outerShdw>
                </a:effectLst>
              </a:rPr>
              <a:t>SANIDAD </a:t>
            </a:r>
          </a:p>
          <a:p>
            <a:pPr algn="ctr"/>
            <a:r>
              <a:rPr lang="es-ES" sz="3600" b="1" dirty="0">
                <a:solidFill>
                  <a:srgbClr val="00FF00"/>
                </a:solidFill>
                <a:effectLst>
                  <a:outerShdw blurRad="38100" dist="38100" dir="2700000" algn="tl">
                    <a:srgbClr val="000000">
                      <a:alpha val="43137"/>
                    </a:srgbClr>
                  </a:outerShdw>
                </a:effectLst>
              </a:rPr>
              <a:t>ANIMAL</a:t>
            </a:r>
          </a:p>
        </p:txBody>
      </p:sp>
      <p:sp>
        <p:nvSpPr>
          <p:cNvPr id="2" name="Subtítulo 2">
            <a:extLst>
              <a:ext uri="{FF2B5EF4-FFF2-40B4-BE49-F238E27FC236}">
                <a16:creationId xmlns:a16="http://schemas.microsoft.com/office/drawing/2014/main" id="{57EA74C7-952D-E3EC-C6DB-72035EF7ADF3}"/>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spTree>
    <p:extLst>
      <p:ext uri="{BB962C8B-B14F-4D97-AF65-F5344CB8AC3E}">
        <p14:creationId xmlns:p14="http://schemas.microsoft.com/office/powerpoint/2010/main" val="641016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RD526/2014. ANEXO I: Enfermedades</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18">
            <a:extLst>
              <a:ext uri="{FF2B5EF4-FFF2-40B4-BE49-F238E27FC236}">
                <a16:creationId xmlns:a16="http://schemas.microsoft.com/office/drawing/2014/main" id="{CDE4EDB5-6E3C-33AD-648B-D23260BD970B}"/>
              </a:ext>
            </a:extLst>
          </p:cNvPr>
          <p:cNvSpPr/>
          <p:nvPr/>
        </p:nvSpPr>
        <p:spPr>
          <a:xfrm flipH="1">
            <a:off x="306284" y="1186002"/>
            <a:ext cx="5122877" cy="4439224"/>
          </a:xfrm>
          <a:prstGeom prst="rect">
            <a:avLst/>
          </a:prstGeom>
          <a:solidFill>
            <a:schemeClr val="accent1">
              <a:lumMod val="20000"/>
              <a:lumOff val="80000"/>
              <a:alpha val="66000"/>
            </a:schemeClr>
          </a:solidFill>
        </p:spPr>
        <p:txBody>
          <a:bodyPr wrap="square" rtlCol="0">
            <a:spAutoFit/>
          </a:bodyPr>
          <a:lstStyle/>
          <a:p>
            <a:pPr algn="just">
              <a:spcAft>
                <a:spcPts val="1200"/>
              </a:spcAft>
            </a:pPr>
            <a:endParaRPr lang="es-ES" sz="2200" b="1">
              <a:solidFill>
                <a:schemeClr val="tx1"/>
              </a:solidFill>
            </a:endParaRPr>
          </a:p>
        </p:txBody>
      </p:sp>
      <p:sp>
        <p:nvSpPr>
          <p:cNvPr id="2" name="CuadroTexto 1">
            <a:extLst>
              <a:ext uri="{FF2B5EF4-FFF2-40B4-BE49-F238E27FC236}">
                <a16:creationId xmlns:a16="http://schemas.microsoft.com/office/drawing/2014/main" id="{BADFEF11-2A38-7859-30BD-41918BBBD6EF}"/>
              </a:ext>
            </a:extLst>
          </p:cNvPr>
          <p:cNvSpPr txBox="1"/>
          <p:nvPr/>
        </p:nvSpPr>
        <p:spPr>
          <a:xfrm>
            <a:off x="306287" y="1186002"/>
            <a:ext cx="5175233" cy="4278094"/>
          </a:xfrm>
          <a:prstGeom prst="rect">
            <a:avLst/>
          </a:prstGeom>
          <a:noFill/>
        </p:spPr>
        <p:txBody>
          <a:bodyPr wrap="square" rtlCol="0">
            <a:spAutoFit/>
          </a:bodyPr>
          <a:lstStyle/>
          <a:p>
            <a:pPr algn="just">
              <a:spcAft>
                <a:spcPts val="1200"/>
              </a:spcAft>
            </a:pPr>
            <a:r>
              <a:rPr lang="es-ES" sz="2400" b="1" dirty="0"/>
              <a:t>I.A</a:t>
            </a:r>
          </a:p>
          <a:p>
            <a:pPr algn="just"/>
            <a:r>
              <a:rPr lang="es-ES" sz="2000" b="1" dirty="0"/>
              <a:t>Enfermedades de los animales terrestres:</a:t>
            </a:r>
          </a:p>
          <a:p>
            <a:pPr marL="342900" indent="-342900">
              <a:buClr>
                <a:srgbClr val="0070C0"/>
              </a:buClr>
              <a:buFont typeface="Calibri" panose="020F0502020204030204" pitchFamily="34" charset="0"/>
              <a:buChar char="→"/>
            </a:pPr>
            <a:r>
              <a:rPr lang="es-ES" sz="2000" dirty="0"/>
              <a:t>Lengua azul o fiebre catarral ovina</a:t>
            </a:r>
          </a:p>
          <a:p>
            <a:pPr marL="342900" indent="-342900">
              <a:buClr>
                <a:srgbClr val="0070C0"/>
              </a:buClr>
              <a:buFont typeface="Calibri" panose="020F0502020204030204" pitchFamily="34" charset="0"/>
              <a:buChar char="→"/>
            </a:pPr>
            <a:r>
              <a:rPr lang="es-ES" sz="2000" dirty="0"/>
              <a:t>Fiebre aftosa</a:t>
            </a:r>
          </a:p>
          <a:p>
            <a:pPr marL="342900" indent="-342900">
              <a:buClr>
                <a:srgbClr val="0070C0"/>
              </a:buClr>
              <a:buFont typeface="Calibri" panose="020F0502020204030204" pitchFamily="34" charset="0"/>
              <a:buChar char="→"/>
            </a:pPr>
            <a:r>
              <a:rPr lang="es-ES" sz="2000" dirty="0"/>
              <a:t>Fiebre del Valle del Rift</a:t>
            </a:r>
          </a:p>
          <a:p>
            <a:pPr marL="342900" indent="-342900">
              <a:buClr>
                <a:srgbClr val="0070C0"/>
              </a:buClr>
              <a:buFont typeface="Calibri" panose="020F0502020204030204" pitchFamily="34" charset="0"/>
              <a:buChar char="→"/>
            </a:pPr>
            <a:r>
              <a:rPr lang="es-ES" sz="2000" dirty="0"/>
              <a:t>Peste bovina</a:t>
            </a:r>
          </a:p>
          <a:p>
            <a:pPr marL="342900" indent="-342900">
              <a:buClr>
                <a:srgbClr val="0070C0"/>
              </a:buClr>
              <a:buFont typeface="Calibri" panose="020F0502020204030204" pitchFamily="34" charset="0"/>
              <a:buChar char="→"/>
            </a:pPr>
            <a:r>
              <a:rPr lang="es-ES" sz="2000" dirty="0"/>
              <a:t>Estomatitis vesicular</a:t>
            </a:r>
          </a:p>
          <a:p>
            <a:pPr marL="342900" indent="-342900">
              <a:buClr>
                <a:srgbClr val="0070C0"/>
              </a:buClr>
              <a:buFont typeface="Calibri" panose="020F0502020204030204" pitchFamily="34" charset="0"/>
              <a:buChar char="→"/>
            </a:pPr>
            <a:r>
              <a:rPr lang="es-ES" sz="2000" dirty="0"/>
              <a:t>Infección por el virus de la rabia</a:t>
            </a:r>
          </a:p>
          <a:p>
            <a:pPr marL="342900" indent="-342900">
              <a:buClr>
                <a:srgbClr val="0070C0"/>
              </a:buClr>
              <a:buFont typeface="Calibri" panose="020F0502020204030204" pitchFamily="34" charset="0"/>
              <a:buChar char="→"/>
            </a:pPr>
            <a:r>
              <a:rPr lang="es-ES" sz="2000" dirty="0"/>
              <a:t>Carbunco</a:t>
            </a:r>
          </a:p>
          <a:p>
            <a:pPr marL="342900" indent="-342900">
              <a:buClr>
                <a:srgbClr val="0070C0"/>
              </a:buClr>
              <a:buFont typeface="Calibri" panose="020F0502020204030204" pitchFamily="34" charset="0"/>
              <a:buChar char="→"/>
            </a:pPr>
            <a:r>
              <a:rPr lang="es-ES" sz="2000" dirty="0"/>
              <a:t>Encefalopatía espongiforme bovina</a:t>
            </a:r>
          </a:p>
          <a:p>
            <a:pPr marL="342900" indent="-342900">
              <a:buClr>
                <a:srgbClr val="0070C0"/>
              </a:buClr>
              <a:buFont typeface="Calibri" panose="020F0502020204030204" pitchFamily="34" charset="0"/>
              <a:buChar char="→"/>
            </a:pPr>
            <a:r>
              <a:rPr lang="es-ES" sz="2000" dirty="0"/>
              <a:t>Dermatosis nodular contagiosa</a:t>
            </a:r>
          </a:p>
          <a:p>
            <a:pPr marL="342900" indent="-342900">
              <a:buClr>
                <a:srgbClr val="0070C0"/>
              </a:buClr>
              <a:buFont typeface="Calibri" panose="020F0502020204030204" pitchFamily="34" charset="0"/>
              <a:buChar char="→"/>
            </a:pPr>
            <a:r>
              <a:rPr lang="es-ES" sz="2000" dirty="0"/>
              <a:t>Perineumonía contagiosa bovina</a:t>
            </a:r>
          </a:p>
          <a:p>
            <a:pPr marL="342900" indent="-342900">
              <a:buClr>
                <a:srgbClr val="0070C0"/>
              </a:buClr>
              <a:buFont typeface="Calibri" panose="020F0502020204030204" pitchFamily="34" charset="0"/>
              <a:buChar char="→"/>
            </a:pPr>
            <a:r>
              <a:rPr lang="es-ES" sz="2000" dirty="0"/>
              <a:t>(…) </a:t>
            </a:r>
          </a:p>
        </p:txBody>
      </p:sp>
      <p:sp>
        <p:nvSpPr>
          <p:cNvPr id="3" name="CuadroTexto 2">
            <a:extLst>
              <a:ext uri="{FF2B5EF4-FFF2-40B4-BE49-F238E27FC236}">
                <a16:creationId xmlns:a16="http://schemas.microsoft.com/office/drawing/2014/main" id="{843AFAF2-52D2-E11E-3F0E-BB14DC7C2C3B}"/>
              </a:ext>
            </a:extLst>
          </p:cNvPr>
          <p:cNvSpPr txBox="1"/>
          <p:nvPr/>
        </p:nvSpPr>
        <p:spPr>
          <a:xfrm>
            <a:off x="5727562" y="1186002"/>
            <a:ext cx="6209880" cy="1846659"/>
          </a:xfrm>
          <a:prstGeom prst="rect">
            <a:avLst/>
          </a:prstGeom>
          <a:solidFill>
            <a:schemeClr val="accent1">
              <a:lumMod val="20000"/>
              <a:lumOff val="80000"/>
              <a:alpha val="66000"/>
            </a:schemeClr>
          </a:solidFill>
        </p:spPr>
        <p:txBody>
          <a:bodyPr wrap="square" rtlCol="0">
            <a:spAutoFit/>
          </a:bodyPr>
          <a:lstStyle/>
          <a:p>
            <a:pPr algn="just">
              <a:spcAft>
                <a:spcPts val="1200"/>
              </a:spcAft>
            </a:pPr>
            <a:r>
              <a:rPr lang="es-ES" sz="2400" b="1" dirty="0"/>
              <a:t>I.B</a:t>
            </a:r>
          </a:p>
          <a:p>
            <a:pPr algn="just"/>
            <a:r>
              <a:rPr lang="es-ES" sz="2000" b="1" dirty="0"/>
              <a:t>Otras enfermedades incluidas en la lista única de la OMSA </a:t>
            </a:r>
            <a:r>
              <a:rPr lang="es-ES" sz="2000" dirty="0"/>
              <a:t>que, no apareciendo en el apartado A, están sometidas a la obligación de comunicación en los términos previstos en los artículos 3, 4 y 5</a:t>
            </a:r>
          </a:p>
        </p:txBody>
      </p:sp>
      <p:sp>
        <p:nvSpPr>
          <p:cNvPr id="8" name="CuadroTexto 7">
            <a:extLst>
              <a:ext uri="{FF2B5EF4-FFF2-40B4-BE49-F238E27FC236}">
                <a16:creationId xmlns:a16="http://schemas.microsoft.com/office/drawing/2014/main" id="{6F5829C2-6ADB-54A6-4996-907AFBFB9FD1}"/>
              </a:ext>
            </a:extLst>
          </p:cNvPr>
          <p:cNvSpPr txBox="1"/>
          <p:nvPr/>
        </p:nvSpPr>
        <p:spPr>
          <a:xfrm>
            <a:off x="5727561" y="3470789"/>
            <a:ext cx="6209881" cy="2154436"/>
          </a:xfrm>
          <a:prstGeom prst="rect">
            <a:avLst/>
          </a:prstGeom>
          <a:solidFill>
            <a:schemeClr val="accent1">
              <a:lumMod val="20000"/>
              <a:lumOff val="80000"/>
              <a:alpha val="66000"/>
            </a:schemeClr>
          </a:solidFill>
        </p:spPr>
        <p:txBody>
          <a:bodyPr wrap="square" rtlCol="0">
            <a:spAutoFit/>
          </a:bodyPr>
          <a:lstStyle/>
          <a:p>
            <a:pPr algn="just">
              <a:spcAft>
                <a:spcPts val="1200"/>
              </a:spcAft>
            </a:pPr>
            <a:r>
              <a:rPr lang="es-ES" sz="2400" b="1" dirty="0"/>
              <a:t>I.C</a:t>
            </a:r>
          </a:p>
          <a:p>
            <a:r>
              <a:rPr lang="es-ES" sz="2000" b="1" dirty="0"/>
              <a:t>Notificación en provincias declaradas oficialmente libres:</a:t>
            </a:r>
          </a:p>
          <a:p>
            <a:pPr marL="342900" indent="-342900">
              <a:buClr>
                <a:srgbClr val="0070C0"/>
              </a:buClr>
              <a:buFont typeface="Calibri" panose="020F0502020204030204" pitchFamily="34" charset="0"/>
              <a:buChar char="→"/>
            </a:pPr>
            <a:r>
              <a:rPr lang="es-ES" sz="2000" dirty="0"/>
              <a:t>Brucelosis bovina</a:t>
            </a:r>
          </a:p>
          <a:p>
            <a:pPr marL="342900" indent="-342900">
              <a:buClr>
                <a:srgbClr val="0070C0"/>
              </a:buClr>
              <a:buFont typeface="Calibri" panose="020F0502020204030204" pitchFamily="34" charset="0"/>
              <a:buChar char="→"/>
            </a:pPr>
            <a:r>
              <a:rPr lang="es-ES" sz="2000" dirty="0"/>
              <a:t>Tuberculosis bovina</a:t>
            </a:r>
          </a:p>
          <a:p>
            <a:pPr marL="342900" indent="-342900">
              <a:buClr>
                <a:srgbClr val="0070C0"/>
              </a:buClr>
              <a:buFont typeface="Calibri" panose="020F0502020204030204" pitchFamily="34" charset="0"/>
              <a:buChar char="→"/>
            </a:pPr>
            <a:r>
              <a:rPr lang="es-ES" sz="2000" dirty="0" err="1"/>
              <a:t>Leucosis</a:t>
            </a:r>
            <a:r>
              <a:rPr lang="es-ES" sz="2000" dirty="0"/>
              <a:t> bovina </a:t>
            </a:r>
            <a:r>
              <a:rPr lang="es-ES" sz="2000" dirty="0" err="1"/>
              <a:t>enzoótica</a:t>
            </a:r>
            <a:endParaRPr lang="es-ES" sz="2000" dirty="0"/>
          </a:p>
          <a:p>
            <a:pPr marL="342900" indent="-342900">
              <a:buClr>
                <a:srgbClr val="0070C0"/>
              </a:buClr>
              <a:buFont typeface="Calibri" panose="020F0502020204030204" pitchFamily="34" charset="0"/>
              <a:buChar char="→"/>
            </a:pPr>
            <a:r>
              <a:rPr lang="es-ES" sz="2000" dirty="0">
                <a:solidFill>
                  <a:schemeClr val="tx1">
                    <a:lumMod val="50000"/>
                    <a:lumOff val="50000"/>
                  </a:schemeClr>
                </a:solidFill>
              </a:rPr>
              <a:t>Brucelosis ovina y caprina (excepto </a:t>
            </a:r>
            <a:r>
              <a:rPr lang="es-ES" sz="2000" i="1" dirty="0" err="1">
                <a:solidFill>
                  <a:schemeClr val="tx1">
                    <a:lumMod val="50000"/>
                    <a:lumOff val="50000"/>
                  </a:schemeClr>
                </a:solidFill>
              </a:rPr>
              <a:t>Brucella</a:t>
            </a:r>
            <a:r>
              <a:rPr lang="es-ES" sz="2000" i="1" dirty="0">
                <a:solidFill>
                  <a:schemeClr val="tx1">
                    <a:lumMod val="50000"/>
                    <a:lumOff val="50000"/>
                  </a:schemeClr>
                </a:solidFill>
              </a:rPr>
              <a:t> </a:t>
            </a:r>
            <a:r>
              <a:rPr lang="es-ES" sz="2000" i="1" dirty="0" err="1">
                <a:solidFill>
                  <a:schemeClr val="tx1">
                    <a:lumMod val="50000"/>
                    <a:lumOff val="50000"/>
                  </a:schemeClr>
                </a:solidFill>
              </a:rPr>
              <a:t>ovis</a:t>
            </a:r>
            <a:r>
              <a:rPr lang="es-ES" sz="2000" dirty="0">
                <a:solidFill>
                  <a:schemeClr val="tx1">
                    <a:lumMod val="50000"/>
                    <a:lumOff val="50000"/>
                  </a:schemeClr>
                </a:solidFill>
              </a:rPr>
              <a:t>)</a:t>
            </a:r>
          </a:p>
        </p:txBody>
      </p:sp>
      <p:sp>
        <p:nvSpPr>
          <p:cNvPr id="20" name="CuadroTexto 19">
            <a:extLst>
              <a:ext uri="{FF2B5EF4-FFF2-40B4-BE49-F238E27FC236}">
                <a16:creationId xmlns:a16="http://schemas.microsoft.com/office/drawing/2014/main" id="{AF7287CC-BE4E-FC76-DF72-0B779D2147D7}"/>
              </a:ext>
            </a:extLst>
          </p:cNvPr>
          <p:cNvSpPr txBox="1"/>
          <p:nvPr/>
        </p:nvSpPr>
        <p:spPr>
          <a:xfrm>
            <a:off x="2368601" y="6364050"/>
            <a:ext cx="7454798" cy="276999"/>
          </a:xfrm>
          <a:prstGeom prst="rect">
            <a:avLst/>
          </a:prstGeom>
          <a:noFill/>
        </p:spPr>
        <p:txBody>
          <a:bodyPr wrap="none" rtlCol="0">
            <a:spAutoFit/>
          </a:bodyPr>
          <a:lstStyle/>
          <a:p>
            <a:pPr algn="ctr"/>
            <a:r>
              <a:rPr lang="es-ES" sz="1200" b="1" dirty="0"/>
              <a:t>Lista única OMSA: </a:t>
            </a:r>
            <a:r>
              <a:rPr lang="es-ES" sz="1200" dirty="0">
                <a:hlinkClick r:id="rId4"/>
              </a:rPr>
              <a:t>https://www.woah.org/es/que-hacemos/sanidad-y-bienestar-animal/enfermedades-animales/</a:t>
            </a:r>
            <a:endParaRPr lang="es-ES" sz="1200" dirty="0"/>
          </a:p>
        </p:txBody>
      </p:sp>
    </p:spTree>
    <p:extLst>
      <p:ext uri="{BB962C8B-B14F-4D97-AF65-F5344CB8AC3E}">
        <p14:creationId xmlns:p14="http://schemas.microsoft.com/office/powerpoint/2010/main" val="3411228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anim calcmode="lin" valueType="num">
                                      <p:cBhvr>
                                        <p:cTn id="22" dur="500" fill="hold"/>
                                        <p:tgtEl>
                                          <p:spTgt spid="20"/>
                                        </p:tgtEl>
                                        <p:attrNameLst>
                                          <p:attrName>ppt_x</p:attrName>
                                        </p:attrNameLst>
                                      </p:cBhvr>
                                      <p:tavLst>
                                        <p:tav tm="0">
                                          <p:val>
                                            <p:strVal val="#ppt_x"/>
                                          </p:val>
                                        </p:tav>
                                        <p:tav tm="100000">
                                          <p:val>
                                            <p:strVal val="#ppt_x"/>
                                          </p:val>
                                        </p:tav>
                                      </p:tavLst>
                                    </p:anim>
                                    <p:anim calcmode="lin" valueType="num">
                                      <p:cBhvr>
                                        <p:cTn id="2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1+#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p:bldP spid="3" grpId="0" animBg="1"/>
      <p:bldP spid="8" grpId="0" animBg="1"/>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7" name="Imagen 6">
            <a:extLst>
              <a:ext uri="{FF2B5EF4-FFF2-40B4-BE49-F238E27FC236}">
                <a16:creationId xmlns:a16="http://schemas.microsoft.com/office/drawing/2014/main" id="{D0534D11-F79E-434D-4043-9A3ECAA3F8DF}"/>
              </a:ext>
            </a:extLst>
          </p:cNvPr>
          <p:cNvPicPr>
            <a:picLocks noChangeAspect="1"/>
          </p:cNvPicPr>
          <p:nvPr/>
        </p:nvPicPr>
        <p:blipFill>
          <a:blip r:embed="rId5"/>
          <a:stretch>
            <a:fillRect/>
          </a:stretch>
        </p:blipFill>
        <p:spPr>
          <a:xfrm>
            <a:off x="6096000" y="1778997"/>
            <a:ext cx="5671258" cy="3783450"/>
          </a:xfrm>
          <a:prstGeom prst="rect">
            <a:avLst/>
          </a:prstGeom>
          <a:effectLst>
            <a:softEdge rad="127000"/>
          </a:effectLst>
        </p:spPr>
      </p:pic>
    </p:spTree>
    <p:extLst>
      <p:ext uri="{BB962C8B-B14F-4D97-AF65-F5344CB8AC3E}">
        <p14:creationId xmlns:p14="http://schemas.microsoft.com/office/powerpoint/2010/main" val="9958346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Un dibujo de una cara feliz&#10;&#10;Descripción generada automáticamente con confianza baja">
            <a:extLst>
              <a:ext uri="{FF2B5EF4-FFF2-40B4-BE49-F238E27FC236}">
                <a16:creationId xmlns:a16="http://schemas.microsoft.com/office/drawing/2014/main" id="{D6880959-8BE8-468F-AC8F-DA1D20CFAC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5593" y="5514127"/>
            <a:ext cx="4000024" cy="1058468"/>
          </a:xfrm>
          <a:prstGeom prst="rect">
            <a:avLst/>
          </a:prstGeom>
        </p:spPr>
      </p:pic>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Sistemas de Vigilancia Epidemiológica: Veterinaria</a:t>
            </a:r>
          </a:p>
        </p:txBody>
      </p:sp>
      <p:sp>
        <p:nvSpPr>
          <p:cNvPr id="2" name="Rectangle 3">
            <a:extLst>
              <a:ext uri="{FF2B5EF4-FFF2-40B4-BE49-F238E27FC236}">
                <a16:creationId xmlns:a16="http://schemas.microsoft.com/office/drawing/2014/main" id="{4D656957-E277-06BA-BBA0-5090E93340C1}"/>
              </a:ext>
            </a:extLst>
          </p:cNvPr>
          <p:cNvSpPr txBox="1">
            <a:spLocks noChangeArrowheads="1"/>
          </p:cNvSpPr>
          <p:nvPr/>
        </p:nvSpPr>
        <p:spPr>
          <a:xfrm>
            <a:off x="0" y="964270"/>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5">
                  <a:extLst>
                    <a:ext uri="{96DAC541-7B7A-43D3-8B79-37D633B846F1}">
                      <asvg:svgBlip xmlns:asvg="http://schemas.microsoft.com/office/drawing/2016/SVG/main" r:embed="rId6"/>
                    </a:ext>
                  </a:extLst>
                </a:blip>
              </a:buBlip>
              <a:defRPr/>
            </a:pPr>
            <a:r>
              <a:rPr lang="es-ES" sz="2800" b="1" dirty="0"/>
              <a:t>RD1440/2001, por el que se establece el sistema de alerta sanitaria veterinaria</a:t>
            </a:r>
            <a:endParaRPr lang="es-ES" sz="2200" dirty="0"/>
          </a:p>
          <a:p>
            <a:pPr marL="452438" lvl="1" indent="0" algn="just">
              <a:buNone/>
              <a:defRPr/>
            </a:pPr>
            <a:r>
              <a:rPr lang="es-ES" sz="2200" dirty="0"/>
              <a:t>Artículo 1. Objeto y fines.</a:t>
            </a:r>
          </a:p>
          <a:p>
            <a:pPr marL="452438" lvl="1" indent="0" algn="just">
              <a:buNone/>
              <a:defRPr/>
            </a:pPr>
            <a:r>
              <a:rPr lang="es-ES" sz="2200" dirty="0"/>
              <a:t>«1. El presente Real Decreto tiene por objeto el </a:t>
            </a:r>
            <a:r>
              <a:rPr lang="es-ES" sz="2200" b="1" dirty="0"/>
              <a:t>establecimiento de un sistema de alerta sanitaria veterinaria</a:t>
            </a:r>
            <a:r>
              <a:rPr lang="es-ES" sz="2200" dirty="0"/>
              <a:t> con el fin de </a:t>
            </a:r>
            <a:r>
              <a:rPr lang="es-ES" sz="2200" b="1" dirty="0"/>
              <a:t>disponer de los instrumentos idóneos para combatir las epizootias y zoonosis</a:t>
            </a:r>
            <a:r>
              <a:rPr lang="es-ES" sz="2200" dirty="0"/>
              <a:t> con eficacia y en el momento más próximo a su aparición en el territorio nacional.</a:t>
            </a:r>
          </a:p>
          <a:p>
            <a:pPr marL="452438" lvl="1" indent="0" algn="just">
              <a:buNone/>
              <a:defRPr/>
            </a:pPr>
            <a:r>
              <a:rPr lang="es-ES" sz="2200" dirty="0"/>
              <a:t>2. De acuerdo con lo anterior se persiguen los siguientes fines:</a:t>
            </a:r>
          </a:p>
          <a:p>
            <a:pPr marL="452438" lvl="1" indent="0" algn="just">
              <a:buNone/>
              <a:defRPr/>
            </a:pPr>
            <a:r>
              <a:rPr lang="es-ES" sz="2200" dirty="0"/>
              <a:t>a) La </a:t>
            </a:r>
            <a:r>
              <a:rPr lang="es-ES" sz="2200" b="1" dirty="0"/>
              <a:t>coordinación en materia de sanidad veterinaria</a:t>
            </a:r>
            <a:r>
              <a:rPr lang="es-ES" sz="2200" dirty="0"/>
              <a:t>.</a:t>
            </a:r>
          </a:p>
          <a:p>
            <a:pPr marL="452438" lvl="1" indent="0" algn="just">
              <a:buNone/>
              <a:defRPr/>
            </a:pPr>
            <a:r>
              <a:rPr lang="es-ES" sz="2200" dirty="0"/>
              <a:t>b) El </a:t>
            </a:r>
            <a:r>
              <a:rPr lang="es-ES" sz="2200" b="1" dirty="0"/>
              <a:t>establecimiento de un servicio de intervención rápida ante situaciones de emergencia </a:t>
            </a:r>
            <a:r>
              <a:rPr lang="es-ES" sz="2200" dirty="0"/>
              <a:t>cuando exista un peligro grave de extensión de epizootias y zoonosis, con grave riesgo para la sanidad animal o la salud humana.</a:t>
            </a:r>
          </a:p>
          <a:p>
            <a:pPr marL="452438" lvl="1" indent="0" algn="just">
              <a:buNone/>
              <a:defRPr/>
            </a:pPr>
            <a:r>
              <a:rPr lang="es-ES" sz="2200" dirty="0"/>
              <a:t>c) El </a:t>
            </a:r>
            <a:r>
              <a:rPr lang="es-ES" sz="2200" b="1" dirty="0"/>
              <a:t>establecimiento de una base de datos</a:t>
            </a:r>
            <a:r>
              <a:rPr lang="es-ES" sz="2200" dirty="0"/>
              <a:t> de la Red integrada de información sanitaria veterinaria para el tratamiento de la información sobre las epizootias y zoonosis.»</a:t>
            </a:r>
          </a:p>
          <a:p>
            <a:pPr marL="452438" lvl="1" indent="0" algn="just">
              <a:buNone/>
              <a:defRPr/>
            </a:pPr>
            <a:endParaRPr lang="es-ES" sz="2200" dirty="0"/>
          </a:p>
        </p:txBody>
      </p:sp>
    </p:spTree>
    <p:extLst>
      <p:ext uri="{BB962C8B-B14F-4D97-AF65-F5344CB8AC3E}">
        <p14:creationId xmlns:p14="http://schemas.microsoft.com/office/powerpoint/2010/main" val="2749376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Sistemas de Vigilancia Epidemiológica: Veterinaria</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4D656957-E277-06BA-BBA0-5090E93340C1}"/>
              </a:ext>
            </a:extLst>
          </p:cNvPr>
          <p:cNvSpPr txBox="1">
            <a:spLocks noChangeArrowheads="1"/>
          </p:cNvSpPr>
          <p:nvPr/>
        </p:nvSpPr>
        <p:spPr>
          <a:xfrm>
            <a:off x="-1" y="1068920"/>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4">
                  <a:extLst>
                    <a:ext uri="{96DAC541-7B7A-43D3-8B79-37D633B846F1}">
                      <asvg:svgBlip xmlns:asvg="http://schemas.microsoft.com/office/drawing/2016/SVG/main" r:embed="rId5"/>
                    </a:ext>
                  </a:extLst>
                </a:blip>
              </a:buBlip>
              <a:defRPr/>
            </a:pPr>
            <a:r>
              <a:rPr lang="es-ES" sz="2800" b="1" dirty="0"/>
              <a:t>RD1440/2001, por el que se establece el sistema de alerta sanitaria veterinaria</a:t>
            </a:r>
            <a:endParaRPr lang="es-ES" sz="2200" dirty="0"/>
          </a:p>
          <a:p>
            <a:pPr marL="452438" lvl="1" indent="0" algn="just">
              <a:buNone/>
              <a:defRPr/>
            </a:pPr>
            <a:r>
              <a:rPr lang="es-ES" sz="2200" dirty="0"/>
              <a:t>Artículo 2. Comité Nacional del Sistema de Alerta Sanitaria Veterinaria.</a:t>
            </a:r>
          </a:p>
          <a:p>
            <a:pPr marL="452438" lvl="1" indent="0" algn="just">
              <a:buNone/>
              <a:defRPr/>
            </a:pPr>
            <a:r>
              <a:rPr lang="es-ES" sz="2200" dirty="0"/>
              <a:t>«Se crea el </a:t>
            </a:r>
            <a:r>
              <a:rPr lang="es-ES" sz="2200" b="1" dirty="0"/>
              <a:t>Comité Nacional del Sistema de Alerta Sanitaria Veterinaria</a:t>
            </a:r>
            <a:r>
              <a:rPr lang="es-ES" sz="2200" dirty="0"/>
              <a:t>, como órgano colegiado adscrito al Ministerio de Agricultura, Alimentación y Medio Ambiente, con la </a:t>
            </a:r>
            <a:r>
              <a:rPr lang="es-ES" sz="2200" b="1" dirty="0"/>
              <a:t>finalidad de coordinar las actuaciones en materia de sanidad animal</a:t>
            </a:r>
            <a:r>
              <a:rPr lang="es-ES" sz="2200" dirty="0"/>
              <a:t>, identificación del ganado y registro de explotaciones, de las especies de interés ganadero.»</a:t>
            </a:r>
          </a:p>
          <a:p>
            <a:pPr marL="452438" lvl="1" indent="0" algn="just">
              <a:buNone/>
              <a:defRPr/>
            </a:pPr>
            <a:endParaRPr lang="es-ES" sz="2200" dirty="0"/>
          </a:p>
        </p:txBody>
      </p:sp>
      <p:grpSp>
        <p:nvGrpSpPr>
          <p:cNvPr id="8" name="Grupo 7">
            <a:extLst>
              <a:ext uri="{FF2B5EF4-FFF2-40B4-BE49-F238E27FC236}">
                <a16:creationId xmlns:a16="http://schemas.microsoft.com/office/drawing/2014/main" id="{B3F05A5C-89F1-11D4-9319-BAD7A94B2E0F}"/>
              </a:ext>
            </a:extLst>
          </p:cNvPr>
          <p:cNvGrpSpPr/>
          <p:nvPr/>
        </p:nvGrpSpPr>
        <p:grpSpPr>
          <a:xfrm>
            <a:off x="968576" y="4524804"/>
            <a:ext cx="1264276" cy="1264276"/>
            <a:chOff x="8530815" y="4243640"/>
            <a:chExt cx="1264276" cy="1264276"/>
          </a:xfrm>
        </p:grpSpPr>
        <p:sp>
          <p:nvSpPr>
            <p:cNvPr id="7" name="Elipse 6">
              <a:extLst>
                <a:ext uri="{FF2B5EF4-FFF2-40B4-BE49-F238E27FC236}">
                  <a16:creationId xmlns:a16="http://schemas.microsoft.com/office/drawing/2014/main" id="{EC119BE9-F88A-8EDA-B629-5E242552E1C1}"/>
                </a:ext>
              </a:extLst>
            </p:cNvPr>
            <p:cNvSpPr/>
            <p:nvPr/>
          </p:nvSpPr>
          <p:spPr>
            <a:xfrm>
              <a:off x="8530815" y="4243640"/>
              <a:ext cx="1264276" cy="1264276"/>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6" name="Imagen 5" descr="Icono&#10;&#10;Descripción generada automáticamente">
              <a:extLst>
                <a:ext uri="{FF2B5EF4-FFF2-40B4-BE49-F238E27FC236}">
                  <a16:creationId xmlns:a16="http://schemas.microsoft.com/office/drawing/2014/main" id="{EE72DF0C-4734-E76D-693E-417D997DEF3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6250" r="92656">
                          <a14:foregroundMark x1="42656" y1="40000" x2="42656" y2="40000"/>
                          <a14:foregroundMark x1="6302" y1="47396" x2="6302" y2="47396"/>
                          <a14:foregroundMark x1="37344" y1="66354" x2="37344" y2="66354"/>
                          <a14:foregroundMark x1="78958" y1="43177" x2="78958" y2="43177"/>
                          <a14:foregroundMark x1="91563" y1="39479" x2="91563" y2="39479"/>
                          <a14:foregroundMark x1="92656" y1="89479" x2="92656" y2="89479"/>
                        </a14:backgroundRemoval>
                      </a14:imgEffect>
                    </a14:imgLayer>
                  </a14:imgProps>
                </a:ext>
                <a:ext uri="{28A0092B-C50C-407E-A947-70E740481C1C}">
                  <a14:useLocalDpi xmlns:a14="http://schemas.microsoft.com/office/drawing/2010/main" val="0"/>
                </a:ext>
              </a:extLst>
            </a:blip>
            <a:stretch>
              <a:fillRect/>
            </a:stretch>
          </p:blipFill>
          <p:spPr>
            <a:xfrm>
              <a:off x="8673480" y="4386305"/>
              <a:ext cx="978945" cy="978945"/>
            </a:xfrm>
            <a:prstGeom prst="rect">
              <a:avLst/>
            </a:prstGeom>
          </p:spPr>
        </p:pic>
      </p:grpSp>
      <p:sp>
        <p:nvSpPr>
          <p:cNvPr id="9" name="Elipse 8">
            <a:extLst>
              <a:ext uri="{FF2B5EF4-FFF2-40B4-BE49-F238E27FC236}">
                <a16:creationId xmlns:a16="http://schemas.microsoft.com/office/drawing/2014/main" id="{845D14D2-F9C8-B0F2-C1E0-563AA07716E8}"/>
              </a:ext>
            </a:extLst>
          </p:cNvPr>
          <p:cNvSpPr/>
          <p:nvPr/>
        </p:nvSpPr>
        <p:spPr>
          <a:xfrm>
            <a:off x="3124813" y="4524804"/>
            <a:ext cx="1264276" cy="1264276"/>
          </a:xfrm>
          <a:prstGeom prst="ellipse">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1" name="Elipse 10">
            <a:extLst>
              <a:ext uri="{FF2B5EF4-FFF2-40B4-BE49-F238E27FC236}">
                <a16:creationId xmlns:a16="http://schemas.microsoft.com/office/drawing/2014/main" id="{7A7CFD94-45BB-E75F-5EFD-38D08BE1AD35}"/>
              </a:ext>
            </a:extLst>
          </p:cNvPr>
          <p:cNvSpPr/>
          <p:nvPr/>
        </p:nvSpPr>
        <p:spPr>
          <a:xfrm>
            <a:off x="5465728" y="4144093"/>
            <a:ext cx="2025696" cy="2025696"/>
          </a:xfrm>
          <a:prstGeom prst="ellipse">
            <a:avLst/>
          </a:prstGeom>
          <a:ln w="28575">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2" name="Elipse 11">
            <a:extLst>
              <a:ext uri="{FF2B5EF4-FFF2-40B4-BE49-F238E27FC236}">
                <a16:creationId xmlns:a16="http://schemas.microsoft.com/office/drawing/2014/main" id="{D662A29E-4091-4724-33F5-C25AB6E174C1}"/>
              </a:ext>
            </a:extLst>
          </p:cNvPr>
          <p:cNvSpPr/>
          <p:nvPr/>
        </p:nvSpPr>
        <p:spPr>
          <a:xfrm>
            <a:off x="8962085" y="3739509"/>
            <a:ext cx="1264276" cy="1264276"/>
          </a:xfrm>
          <a:prstGeom prst="ellipse">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3" name="Elipse 12">
            <a:extLst>
              <a:ext uri="{FF2B5EF4-FFF2-40B4-BE49-F238E27FC236}">
                <a16:creationId xmlns:a16="http://schemas.microsoft.com/office/drawing/2014/main" id="{9122F862-745F-FA80-8F27-943CDFB383FF}"/>
              </a:ext>
            </a:extLst>
          </p:cNvPr>
          <p:cNvSpPr/>
          <p:nvPr/>
        </p:nvSpPr>
        <p:spPr>
          <a:xfrm>
            <a:off x="8638501" y="5714268"/>
            <a:ext cx="857424" cy="857424"/>
          </a:xfrm>
          <a:prstGeom prst="ellipse">
            <a:avLst/>
          </a:prstGeom>
          <a:ln w="28575">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4" name="Elipse 13">
            <a:extLst>
              <a:ext uri="{FF2B5EF4-FFF2-40B4-BE49-F238E27FC236}">
                <a16:creationId xmlns:a16="http://schemas.microsoft.com/office/drawing/2014/main" id="{D2EFCF8D-7406-05F8-CFBB-7F2584DB943A}"/>
              </a:ext>
            </a:extLst>
          </p:cNvPr>
          <p:cNvSpPr/>
          <p:nvPr/>
        </p:nvSpPr>
        <p:spPr>
          <a:xfrm>
            <a:off x="10244947" y="5714268"/>
            <a:ext cx="857424" cy="857424"/>
          </a:xfrm>
          <a:prstGeom prst="ellipse">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sz="2100" dirty="0"/>
          </a:p>
        </p:txBody>
      </p:sp>
      <p:sp>
        <p:nvSpPr>
          <p:cNvPr id="15" name="CuadroTexto 14">
            <a:extLst>
              <a:ext uri="{FF2B5EF4-FFF2-40B4-BE49-F238E27FC236}">
                <a16:creationId xmlns:a16="http://schemas.microsoft.com/office/drawing/2014/main" id="{541B6C8E-96AE-21D5-A3B4-5B6E9E8C80DD}"/>
              </a:ext>
            </a:extLst>
          </p:cNvPr>
          <p:cNvSpPr txBox="1"/>
          <p:nvPr/>
        </p:nvSpPr>
        <p:spPr>
          <a:xfrm>
            <a:off x="3086126" y="4864553"/>
            <a:ext cx="1341649" cy="584775"/>
          </a:xfrm>
          <a:prstGeom prst="rect">
            <a:avLst/>
          </a:prstGeom>
          <a:noFill/>
        </p:spPr>
        <p:txBody>
          <a:bodyPr wrap="none" rtlCol="0">
            <a:spAutoFit/>
          </a:bodyPr>
          <a:lstStyle/>
          <a:p>
            <a:r>
              <a:rPr lang="es-ES" sz="3200" b="1" dirty="0"/>
              <a:t>CC.AA.</a:t>
            </a:r>
          </a:p>
        </p:txBody>
      </p:sp>
      <p:sp>
        <p:nvSpPr>
          <p:cNvPr id="16" name="CuadroTexto 15">
            <a:extLst>
              <a:ext uri="{FF2B5EF4-FFF2-40B4-BE49-F238E27FC236}">
                <a16:creationId xmlns:a16="http://schemas.microsoft.com/office/drawing/2014/main" id="{A8B8B477-233D-AC8F-BF40-9B773B376047}"/>
              </a:ext>
            </a:extLst>
          </p:cNvPr>
          <p:cNvSpPr txBox="1"/>
          <p:nvPr/>
        </p:nvSpPr>
        <p:spPr>
          <a:xfrm>
            <a:off x="5502443" y="4695275"/>
            <a:ext cx="1952266" cy="923330"/>
          </a:xfrm>
          <a:prstGeom prst="rect">
            <a:avLst/>
          </a:prstGeom>
          <a:noFill/>
        </p:spPr>
        <p:txBody>
          <a:bodyPr wrap="none" rtlCol="0">
            <a:spAutoFit/>
          </a:bodyPr>
          <a:lstStyle/>
          <a:p>
            <a:r>
              <a:rPr lang="es-ES" sz="5400" b="1" dirty="0"/>
              <a:t>MAPA</a:t>
            </a:r>
          </a:p>
        </p:txBody>
      </p:sp>
      <p:pic>
        <p:nvPicPr>
          <p:cNvPr id="10" name="Imagen 9" descr="Un dibujo de una cara feliz&#10;&#10;Descripción generada automáticamente con confianza baja">
            <a:extLst>
              <a:ext uri="{FF2B5EF4-FFF2-40B4-BE49-F238E27FC236}">
                <a16:creationId xmlns:a16="http://schemas.microsoft.com/office/drawing/2014/main" id="{D6880959-8BE8-468F-AC8F-DA1D20CFAC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81688" y="5457212"/>
            <a:ext cx="1254150" cy="331868"/>
          </a:xfrm>
          <a:prstGeom prst="rect">
            <a:avLst/>
          </a:prstGeom>
        </p:spPr>
      </p:pic>
      <p:sp>
        <p:nvSpPr>
          <p:cNvPr id="17" name="CuadroTexto 16">
            <a:extLst>
              <a:ext uri="{FF2B5EF4-FFF2-40B4-BE49-F238E27FC236}">
                <a16:creationId xmlns:a16="http://schemas.microsoft.com/office/drawing/2014/main" id="{88FAD746-22CD-7F29-19DC-EF37C57EC561}"/>
              </a:ext>
            </a:extLst>
          </p:cNvPr>
          <p:cNvSpPr txBox="1"/>
          <p:nvPr/>
        </p:nvSpPr>
        <p:spPr>
          <a:xfrm>
            <a:off x="9011471" y="3941223"/>
            <a:ext cx="1218026" cy="923330"/>
          </a:xfrm>
          <a:prstGeom prst="rect">
            <a:avLst/>
          </a:prstGeom>
          <a:noFill/>
        </p:spPr>
        <p:txBody>
          <a:bodyPr wrap="none" rtlCol="0">
            <a:spAutoFit/>
          </a:bodyPr>
          <a:lstStyle/>
          <a:p>
            <a:pPr algn="ctr"/>
            <a:r>
              <a:rPr lang="es-ES" b="1" dirty="0"/>
              <a:t>Ministerio </a:t>
            </a:r>
          </a:p>
          <a:p>
            <a:pPr algn="ctr"/>
            <a:r>
              <a:rPr lang="es-ES" b="1" dirty="0"/>
              <a:t>de </a:t>
            </a:r>
          </a:p>
          <a:p>
            <a:pPr algn="ctr"/>
            <a:r>
              <a:rPr lang="es-ES" b="1" dirty="0"/>
              <a:t>Sanidad</a:t>
            </a:r>
          </a:p>
        </p:txBody>
      </p:sp>
      <p:sp>
        <p:nvSpPr>
          <p:cNvPr id="18" name="CuadroTexto 17">
            <a:extLst>
              <a:ext uri="{FF2B5EF4-FFF2-40B4-BE49-F238E27FC236}">
                <a16:creationId xmlns:a16="http://schemas.microsoft.com/office/drawing/2014/main" id="{951D135F-855F-E075-2252-C59402DF6C80}"/>
              </a:ext>
            </a:extLst>
          </p:cNvPr>
          <p:cNvSpPr txBox="1"/>
          <p:nvPr/>
        </p:nvSpPr>
        <p:spPr>
          <a:xfrm>
            <a:off x="8751966" y="5985123"/>
            <a:ext cx="639920" cy="369332"/>
          </a:xfrm>
          <a:prstGeom prst="rect">
            <a:avLst/>
          </a:prstGeom>
          <a:noFill/>
        </p:spPr>
        <p:txBody>
          <a:bodyPr wrap="none" rtlCol="0">
            <a:spAutoFit/>
          </a:bodyPr>
          <a:lstStyle/>
          <a:p>
            <a:pPr algn="ctr"/>
            <a:r>
              <a:rPr lang="es-ES" b="1" dirty="0"/>
              <a:t>ADIS</a:t>
            </a:r>
          </a:p>
        </p:txBody>
      </p:sp>
      <p:sp>
        <p:nvSpPr>
          <p:cNvPr id="19" name="CuadroTexto 18">
            <a:extLst>
              <a:ext uri="{FF2B5EF4-FFF2-40B4-BE49-F238E27FC236}">
                <a16:creationId xmlns:a16="http://schemas.microsoft.com/office/drawing/2014/main" id="{2D94D05D-210E-B9FC-62C6-FE921F6270C9}"/>
              </a:ext>
            </a:extLst>
          </p:cNvPr>
          <p:cNvSpPr txBox="1"/>
          <p:nvPr/>
        </p:nvSpPr>
        <p:spPr>
          <a:xfrm>
            <a:off x="10263294" y="5958314"/>
            <a:ext cx="839077" cy="369332"/>
          </a:xfrm>
          <a:prstGeom prst="rect">
            <a:avLst/>
          </a:prstGeom>
          <a:noFill/>
        </p:spPr>
        <p:txBody>
          <a:bodyPr wrap="none" rtlCol="0">
            <a:spAutoFit/>
          </a:bodyPr>
          <a:lstStyle/>
          <a:p>
            <a:pPr algn="ctr"/>
            <a:r>
              <a:rPr lang="es-ES" b="1" dirty="0"/>
              <a:t>WAHIS</a:t>
            </a:r>
          </a:p>
        </p:txBody>
      </p:sp>
      <p:sp>
        <p:nvSpPr>
          <p:cNvPr id="20" name="Flecha: hacia la izquierda 19">
            <a:extLst>
              <a:ext uri="{FF2B5EF4-FFF2-40B4-BE49-F238E27FC236}">
                <a16:creationId xmlns:a16="http://schemas.microsoft.com/office/drawing/2014/main" id="{E1EF2FD9-E6AC-37B0-28B4-221E4EE18A9B}"/>
              </a:ext>
            </a:extLst>
          </p:cNvPr>
          <p:cNvSpPr/>
          <p:nvPr/>
        </p:nvSpPr>
        <p:spPr>
          <a:xfrm rot="10800000">
            <a:off x="9632214" y="5985123"/>
            <a:ext cx="516367" cy="322729"/>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1" name="Flecha: a la izquierda y derecha 20">
            <a:extLst>
              <a:ext uri="{FF2B5EF4-FFF2-40B4-BE49-F238E27FC236}">
                <a16:creationId xmlns:a16="http://schemas.microsoft.com/office/drawing/2014/main" id="{DF8AC6DC-F766-CF34-A5D3-C717E8D2272A}"/>
              </a:ext>
            </a:extLst>
          </p:cNvPr>
          <p:cNvSpPr/>
          <p:nvPr/>
        </p:nvSpPr>
        <p:spPr>
          <a:xfrm>
            <a:off x="4497498" y="4995575"/>
            <a:ext cx="878030" cy="322729"/>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2" name="Flecha: a la izquierda y derecha 21">
            <a:extLst>
              <a:ext uri="{FF2B5EF4-FFF2-40B4-BE49-F238E27FC236}">
                <a16:creationId xmlns:a16="http://schemas.microsoft.com/office/drawing/2014/main" id="{D3707B6D-5BBD-C8F3-2E5D-BA93FADF75E6}"/>
              </a:ext>
            </a:extLst>
          </p:cNvPr>
          <p:cNvSpPr/>
          <p:nvPr/>
        </p:nvSpPr>
        <p:spPr>
          <a:xfrm rot="20737975">
            <a:off x="7605582" y="4606651"/>
            <a:ext cx="1281876" cy="322729"/>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3" name="Flecha: a la izquierda y derecha 22">
            <a:extLst>
              <a:ext uri="{FF2B5EF4-FFF2-40B4-BE49-F238E27FC236}">
                <a16:creationId xmlns:a16="http://schemas.microsoft.com/office/drawing/2014/main" id="{C7830369-A933-6542-2BFF-E6DE0204DD6E}"/>
              </a:ext>
            </a:extLst>
          </p:cNvPr>
          <p:cNvSpPr/>
          <p:nvPr/>
        </p:nvSpPr>
        <p:spPr>
          <a:xfrm rot="1186455">
            <a:off x="7453697" y="5754713"/>
            <a:ext cx="1111568" cy="322729"/>
          </a:xfrm>
          <a:prstGeom prst="lef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
        <p:nvSpPr>
          <p:cNvPr id="24" name="Flecha: hacia la izquierda 23">
            <a:extLst>
              <a:ext uri="{FF2B5EF4-FFF2-40B4-BE49-F238E27FC236}">
                <a16:creationId xmlns:a16="http://schemas.microsoft.com/office/drawing/2014/main" id="{A4B14463-9689-31C3-A951-38916E52083D}"/>
              </a:ext>
            </a:extLst>
          </p:cNvPr>
          <p:cNvSpPr/>
          <p:nvPr/>
        </p:nvSpPr>
        <p:spPr>
          <a:xfrm rot="10800000">
            <a:off x="2323051" y="4995572"/>
            <a:ext cx="693351" cy="322729"/>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pic>
        <p:nvPicPr>
          <p:cNvPr id="26" name="Imagen 25" descr="Una caricatura de una persona&#10;&#10;Descripción generada automáticamente con confianza baja">
            <a:extLst>
              <a:ext uri="{FF2B5EF4-FFF2-40B4-BE49-F238E27FC236}">
                <a16:creationId xmlns:a16="http://schemas.microsoft.com/office/drawing/2014/main" id="{C0ED816E-2892-87A3-DBE0-52435A125B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51788" y="6384210"/>
            <a:ext cx="511136" cy="340758"/>
          </a:xfrm>
          <a:prstGeom prst="rect">
            <a:avLst/>
          </a:prstGeom>
        </p:spPr>
      </p:pic>
      <p:pic>
        <p:nvPicPr>
          <p:cNvPr id="28" name="Imagen 27" descr="Logotipo&#10;&#10;Descripción generada automáticamente con confianza media">
            <a:extLst>
              <a:ext uri="{FF2B5EF4-FFF2-40B4-BE49-F238E27FC236}">
                <a16:creationId xmlns:a16="http://schemas.microsoft.com/office/drawing/2014/main" id="{DE37729D-0F5C-5C73-CF0E-78FD8FBB3CA2}"/>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6641" b="93750" l="10000" r="90000">
                        <a14:foregroundMark x1="45222" y1="7031" x2="45222" y2="7031"/>
                        <a14:foregroundMark x1="52222" y1="93750" x2="52222" y2="93750"/>
                        <a14:foregroundMark x1="40222" y1="6641" x2="40222" y2="6641"/>
                      </a14:backgroundRemoval>
                    </a14:imgEffect>
                  </a14:imgLayer>
                </a14:imgProps>
              </a:ext>
              <a:ext uri="{28A0092B-C50C-407E-A947-70E740481C1C}">
                <a14:useLocalDpi xmlns:a14="http://schemas.microsoft.com/office/drawing/2010/main" val="0"/>
              </a:ext>
            </a:extLst>
          </a:blip>
          <a:stretch>
            <a:fillRect/>
          </a:stretch>
        </p:blipFill>
        <p:spPr>
          <a:xfrm>
            <a:off x="10626569" y="6289227"/>
            <a:ext cx="765950" cy="435741"/>
          </a:xfrm>
          <a:prstGeom prst="rect">
            <a:avLst/>
          </a:prstGeom>
        </p:spPr>
      </p:pic>
    </p:spTree>
    <p:extLst>
      <p:ext uri="{BB962C8B-B14F-4D97-AF65-F5344CB8AC3E}">
        <p14:creationId xmlns:p14="http://schemas.microsoft.com/office/powerpoint/2010/main" val="3803443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anim calcmode="lin" valueType="num">
                                      <p:cBhvr>
                                        <p:cTn id="13" dur="750" fill="hold"/>
                                        <p:tgtEl>
                                          <p:spTgt spid="9"/>
                                        </p:tgtEl>
                                        <p:attrNameLst>
                                          <p:attrName>ppt_x</p:attrName>
                                        </p:attrNameLst>
                                      </p:cBhvr>
                                      <p:tavLst>
                                        <p:tav tm="0">
                                          <p:val>
                                            <p:strVal val="#ppt_x"/>
                                          </p:val>
                                        </p:tav>
                                        <p:tav tm="100000">
                                          <p:val>
                                            <p:strVal val="#ppt_x"/>
                                          </p:val>
                                        </p:tav>
                                      </p:tavLst>
                                    </p:anim>
                                    <p:anim calcmode="lin" valueType="num">
                                      <p:cBhvr>
                                        <p:cTn id="14" dur="75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750"/>
                                        <p:tgtEl>
                                          <p:spTgt spid="15"/>
                                        </p:tgtEl>
                                      </p:cBhvr>
                                    </p:animEffect>
                                    <p:anim calcmode="lin" valueType="num">
                                      <p:cBhvr>
                                        <p:cTn id="23" dur="750" fill="hold"/>
                                        <p:tgtEl>
                                          <p:spTgt spid="15"/>
                                        </p:tgtEl>
                                        <p:attrNameLst>
                                          <p:attrName>ppt_x</p:attrName>
                                        </p:attrNameLst>
                                      </p:cBhvr>
                                      <p:tavLst>
                                        <p:tav tm="0">
                                          <p:val>
                                            <p:strVal val="#ppt_x"/>
                                          </p:val>
                                        </p:tav>
                                        <p:tav tm="100000">
                                          <p:val>
                                            <p:strVal val="#ppt_x"/>
                                          </p:val>
                                        </p:tav>
                                      </p:tavLst>
                                    </p:anim>
                                    <p:anim calcmode="lin" valueType="num">
                                      <p:cBhvr>
                                        <p:cTn id="24" dur="7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750"/>
                                        <p:tgtEl>
                                          <p:spTgt spid="16"/>
                                        </p:tgtEl>
                                      </p:cBhvr>
                                    </p:animEffect>
                                    <p:anim calcmode="lin" valueType="num">
                                      <p:cBhvr>
                                        <p:cTn id="28" dur="750" fill="hold"/>
                                        <p:tgtEl>
                                          <p:spTgt spid="16"/>
                                        </p:tgtEl>
                                        <p:attrNameLst>
                                          <p:attrName>ppt_x</p:attrName>
                                        </p:attrNameLst>
                                      </p:cBhvr>
                                      <p:tavLst>
                                        <p:tav tm="0">
                                          <p:val>
                                            <p:strVal val="#ppt_x"/>
                                          </p:val>
                                        </p:tav>
                                        <p:tav tm="100000">
                                          <p:val>
                                            <p:strVal val="#ppt_x"/>
                                          </p:val>
                                        </p:tav>
                                      </p:tavLst>
                                    </p:anim>
                                    <p:anim calcmode="lin" valueType="num">
                                      <p:cBhvr>
                                        <p:cTn id="29" dur="75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anim calcmode="lin" valueType="num">
                                      <p:cBhvr>
                                        <p:cTn id="33" dur="750" fill="hold"/>
                                        <p:tgtEl>
                                          <p:spTgt spid="10"/>
                                        </p:tgtEl>
                                        <p:attrNameLst>
                                          <p:attrName>ppt_x</p:attrName>
                                        </p:attrNameLst>
                                      </p:cBhvr>
                                      <p:tavLst>
                                        <p:tav tm="0">
                                          <p:val>
                                            <p:strVal val="#ppt_x"/>
                                          </p:val>
                                        </p:tav>
                                        <p:tav tm="100000">
                                          <p:val>
                                            <p:strVal val="#ppt_x"/>
                                          </p:val>
                                        </p:tav>
                                      </p:tavLst>
                                    </p:anim>
                                    <p:anim calcmode="lin" valueType="num">
                                      <p:cBhvr>
                                        <p:cTn id="34" dur="75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750"/>
                                        <p:tgtEl>
                                          <p:spTgt spid="21"/>
                                        </p:tgtEl>
                                      </p:cBhvr>
                                    </p:animEffect>
                                    <p:anim calcmode="lin" valueType="num">
                                      <p:cBhvr>
                                        <p:cTn id="38" dur="750" fill="hold"/>
                                        <p:tgtEl>
                                          <p:spTgt spid="21"/>
                                        </p:tgtEl>
                                        <p:attrNameLst>
                                          <p:attrName>ppt_x</p:attrName>
                                        </p:attrNameLst>
                                      </p:cBhvr>
                                      <p:tavLst>
                                        <p:tav tm="0">
                                          <p:val>
                                            <p:strVal val="#ppt_x"/>
                                          </p:val>
                                        </p:tav>
                                        <p:tav tm="100000">
                                          <p:val>
                                            <p:strVal val="#ppt_x"/>
                                          </p:val>
                                        </p:tav>
                                      </p:tavLst>
                                    </p:anim>
                                    <p:anim calcmode="lin" valueType="num">
                                      <p:cBhvr>
                                        <p:cTn id="39" dur="75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750"/>
                                        <p:tgtEl>
                                          <p:spTgt spid="24"/>
                                        </p:tgtEl>
                                      </p:cBhvr>
                                    </p:animEffect>
                                    <p:anim calcmode="lin" valueType="num">
                                      <p:cBhvr>
                                        <p:cTn id="43" dur="750" fill="hold"/>
                                        <p:tgtEl>
                                          <p:spTgt spid="24"/>
                                        </p:tgtEl>
                                        <p:attrNameLst>
                                          <p:attrName>ppt_x</p:attrName>
                                        </p:attrNameLst>
                                      </p:cBhvr>
                                      <p:tavLst>
                                        <p:tav tm="0">
                                          <p:val>
                                            <p:strVal val="#ppt_x"/>
                                          </p:val>
                                        </p:tav>
                                        <p:tav tm="100000">
                                          <p:val>
                                            <p:strVal val="#ppt_x"/>
                                          </p:val>
                                        </p:tav>
                                      </p:tavLst>
                                    </p:anim>
                                    <p:anim calcmode="lin" valueType="num">
                                      <p:cBhvr>
                                        <p:cTn id="44"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1+#ppt_w/2"/>
                                          </p:val>
                                        </p:tav>
                                        <p:tav tm="100000">
                                          <p:val>
                                            <p:strVal val="#ppt_x"/>
                                          </p:val>
                                        </p:tav>
                                      </p:tavLst>
                                    </p:anim>
                                    <p:anim calcmode="lin" valueType="num">
                                      <p:cBhvr additive="base">
                                        <p:cTn id="50" dur="500" fill="hold"/>
                                        <p:tgtEl>
                                          <p:spTgt spid="1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1+#ppt_w/2"/>
                                          </p:val>
                                        </p:tav>
                                        <p:tav tm="100000">
                                          <p:val>
                                            <p:strVal val="#ppt_x"/>
                                          </p:val>
                                        </p:tav>
                                      </p:tavLst>
                                    </p:anim>
                                    <p:anim calcmode="lin" valueType="num">
                                      <p:cBhvr additive="base">
                                        <p:cTn id="54" dur="500" fill="hold"/>
                                        <p:tgtEl>
                                          <p:spTgt spid="17"/>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1+#ppt_w/2"/>
                                          </p:val>
                                        </p:tav>
                                        <p:tav tm="100000">
                                          <p:val>
                                            <p:strVal val="#ppt_x"/>
                                          </p:val>
                                        </p:tav>
                                      </p:tavLst>
                                    </p:anim>
                                    <p:anim calcmode="lin" valueType="num">
                                      <p:cBhvr additive="base">
                                        <p:cTn id="62" dur="500" fill="hold"/>
                                        <p:tgtEl>
                                          <p:spTgt spid="13"/>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1+#ppt_w/2"/>
                                          </p:val>
                                        </p:tav>
                                        <p:tav tm="100000">
                                          <p:val>
                                            <p:strVal val="#ppt_x"/>
                                          </p:val>
                                        </p:tav>
                                      </p:tavLst>
                                    </p:anim>
                                    <p:anim calcmode="lin" valueType="num">
                                      <p:cBhvr additive="base">
                                        <p:cTn id="70" dur="500" fill="hold"/>
                                        <p:tgtEl>
                                          <p:spTgt spid="1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1+#ppt_w/2"/>
                                          </p:val>
                                        </p:tav>
                                        <p:tav tm="100000">
                                          <p:val>
                                            <p:strVal val="#ppt_x"/>
                                          </p:val>
                                        </p:tav>
                                      </p:tavLst>
                                    </p:anim>
                                    <p:anim calcmode="lin" valueType="num">
                                      <p:cBhvr additive="base">
                                        <p:cTn id="74" dur="500" fill="hold"/>
                                        <p:tgtEl>
                                          <p:spTgt spid="19"/>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1+#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500" fill="hold"/>
                                        <p:tgtEl>
                                          <p:spTgt spid="23"/>
                                        </p:tgtEl>
                                        <p:attrNameLst>
                                          <p:attrName>ppt_x</p:attrName>
                                        </p:attrNameLst>
                                      </p:cBhvr>
                                      <p:tavLst>
                                        <p:tav tm="0">
                                          <p:val>
                                            <p:strVal val="1+#ppt_w/2"/>
                                          </p:val>
                                        </p:tav>
                                        <p:tav tm="100000">
                                          <p:val>
                                            <p:strVal val="#ppt_x"/>
                                          </p:val>
                                        </p:tav>
                                      </p:tavLst>
                                    </p:anim>
                                    <p:anim calcmode="lin" valueType="num">
                                      <p:cBhvr additive="base">
                                        <p:cTn id="82" dur="500" fill="hold"/>
                                        <p:tgtEl>
                                          <p:spTgt spid="23"/>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additive="base">
                                        <p:cTn id="89" dur="500" fill="hold"/>
                                        <p:tgtEl>
                                          <p:spTgt spid="26"/>
                                        </p:tgtEl>
                                        <p:attrNameLst>
                                          <p:attrName>ppt_x</p:attrName>
                                        </p:attrNameLst>
                                      </p:cBhvr>
                                      <p:tavLst>
                                        <p:tav tm="0">
                                          <p:val>
                                            <p:strVal val="1+#ppt_w/2"/>
                                          </p:val>
                                        </p:tav>
                                        <p:tav tm="100000">
                                          <p:val>
                                            <p:strVal val="#ppt_x"/>
                                          </p:val>
                                        </p:tav>
                                      </p:tavLst>
                                    </p:anim>
                                    <p:anim calcmode="lin" valueType="num">
                                      <p:cBhvr additive="base">
                                        <p:cTn id="9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p:bldP spid="16" grpId="0"/>
      <p:bldP spid="17" grpId="0"/>
      <p:bldP spid="18" grpId="0"/>
      <p:bldP spid="19" grpId="0"/>
      <p:bldP spid="20" grpId="0" animBg="1"/>
      <p:bldP spid="21" grpId="0" animBg="1"/>
      <p:bldP spid="22" grpId="0" animBg="1"/>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814639"/>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E86F92F-1539-4088-9500-131DB0E0EB0C}"/>
              </a:ext>
            </a:extLst>
          </p:cNvPr>
          <p:cNvSpPr/>
          <p:nvPr/>
        </p:nvSpPr>
        <p:spPr>
          <a:xfrm>
            <a:off x="-1" y="-5826"/>
            <a:ext cx="12192000" cy="820465"/>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3" y="123235"/>
            <a:ext cx="12026330" cy="12693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Sistemas de Vigilancia Epidemiológica: Humana</a:t>
            </a:r>
          </a:p>
        </p:txBody>
      </p:sp>
      <p:pic>
        <p:nvPicPr>
          <p:cNvPr id="3" name="Imagen 2" descr="Patrón de fondo&#10;&#10;Descripción generada automáticamente con confianza baja">
            <a:extLst>
              <a:ext uri="{FF2B5EF4-FFF2-40B4-BE49-F238E27FC236}">
                <a16:creationId xmlns:a16="http://schemas.microsoft.com/office/drawing/2014/main" id="{444E6313-EEE5-31CC-1782-6D4C79B3D0C5}"/>
              </a:ext>
            </a:extLst>
          </p:cNvPr>
          <p:cNvPicPr>
            <a:picLocks noChangeAspect="1"/>
          </p:cNvPicPr>
          <p:nvPr/>
        </p:nvPicPr>
        <p:blipFill rotWithShape="1">
          <a:blip r:embed="rId4">
            <a:extLst>
              <a:ext uri="{28A0092B-C50C-407E-A947-70E740481C1C}">
                <a14:useLocalDpi xmlns:a14="http://schemas.microsoft.com/office/drawing/2010/main" val="0"/>
              </a:ext>
            </a:extLst>
          </a:blip>
          <a:srcRect l="75039"/>
          <a:stretch/>
        </p:blipFill>
        <p:spPr>
          <a:xfrm>
            <a:off x="9330428" y="1635225"/>
            <a:ext cx="2414912" cy="1430705"/>
          </a:xfrm>
          <a:prstGeom prst="rect">
            <a:avLst/>
          </a:prstGeom>
        </p:spPr>
      </p:pic>
      <p:pic>
        <p:nvPicPr>
          <p:cNvPr id="6" name="Imagen 5" descr="Patrón de fondo&#10;&#10;Descripción generada automáticamente con confianza baja">
            <a:extLst>
              <a:ext uri="{FF2B5EF4-FFF2-40B4-BE49-F238E27FC236}">
                <a16:creationId xmlns:a16="http://schemas.microsoft.com/office/drawing/2014/main" id="{DD4C663A-6363-57C7-7803-8B20258FBBC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091" b="88112" l="1448" r="24716">
                        <a14:foregroundMark x1="24199" y1="32168" x2="24199" y2="32168"/>
                        <a14:foregroundMark x1="24716" y1="64336" x2="24716" y2="64336"/>
                        <a14:foregroundMark x1="23371" y1="44755" x2="23371" y2="44755"/>
                        <a14:foregroundMark x1="6412" y1="55245" x2="6412" y2="55245"/>
                        <a14:foregroundMark x1="3206" y1="46853" x2="3206" y2="46853"/>
                        <a14:foregroundMark x1="1861" y1="69231" x2="1861" y2="69231"/>
                        <a14:foregroundMark x1="1448" y1="46853" x2="1448" y2="46853"/>
                        <a14:foregroundMark x1="3619" y1="23776" x2="3619" y2="23776"/>
                        <a14:foregroundMark x1="9617" y1="24476" x2="9617" y2="24476"/>
                        <a14:foregroundMark x1="12203" y1="23776" x2="12203" y2="23776"/>
                      </a14:backgroundRemoval>
                    </a14:imgEffect>
                  </a14:imgLayer>
                </a14:imgProps>
              </a:ext>
              <a:ext uri="{28A0092B-C50C-407E-A947-70E740481C1C}">
                <a14:useLocalDpi xmlns:a14="http://schemas.microsoft.com/office/drawing/2010/main" val="0"/>
              </a:ext>
            </a:extLst>
          </a:blip>
          <a:srcRect r="73516"/>
          <a:stretch/>
        </p:blipFill>
        <p:spPr>
          <a:xfrm>
            <a:off x="9450706" y="2821955"/>
            <a:ext cx="2174356" cy="1214090"/>
          </a:xfrm>
          <a:prstGeom prst="rect">
            <a:avLst/>
          </a:prstGeom>
        </p:spPr>
      </p:pic>
      <p:sp>
        <p:nvSpPr>
          <p:cNvPr id="2" name="Rectangle 3">
            <a:extLst>
              <a:ext uri="{FF2B5EF4-FFF2-40B4-BE49-F238E27FC236}">
                <a16:creationId xmlns:a16="http://schemas.microsoft.com/office/drawing/2014/main" id="{4D656957-E277-06BA-BBA0-5090E93340C1}"/>
              </a:ext>
            </a:extLst>
          </p:cNvPr>
          <p:cNvSpPr txBox="1">
            <a:spLocks noChangeArrowheads="1"/>
          </p:cNvSpPr>
          <p:nvPr/>
        </p:nvSpPr>
        <p:spPr>
          <a:xfrm>
            <a:off x="0" y="1179424"/>
            <a:ext cx="11865618" cy="5818424"/>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2438" lvl="1" indent="-452438" algn="just">
              <a:buBlip>
                <a:blip r:embed="rId7">
                  <a:extLst>
                    <a:ext uri="{96DAC541-7B7A-43D3-8B79-37D633B846F1}">
                      <asvg:svgBlip xmlns:asvg="http://schemas.microsoft.com/office/drawing/2016/SVG/main" r:embed="rId8"/>
                    </a:ext>
                  </a:extLst>
                </a:blip>
              </a:buBlip>
              <a:defRPr/>
            </a:pPr>
            <a:r>
              <a:rPr lang="es-ES" sz="2800" b="1" dirty="0"/>
              <a:t>RD2210/1995, por el que crea la red nacional de vigilancia epidemiológica</a:t>
            </a:r>
            <a:endParaRPr lang="es-ES" sz="2200" dirty="0"/>
          </a:p>
          <a:p>
            <a:pPr marL="452438" lvl="1" indent="0" algn="just">
              <a:buNone/>
              <a:defRPr/>
            </a:pPr>
            <a:r>
              <a:rPr lang="es-ES" sz="2200" dirty="0"/>
              <a:t>Establece:</a:t>
            </a:r>
          </a:p>
          <a:p>
            <a:pPr marL="795338" lvl="1" indent="-342900" algn="just">
              <a:buClr>
                <a:srgbClr val="0070C0"/>
              </a:buClr>
              <a:buFont typeface="Calibri" panose="020F0502020204030204" pitchFamily="34" charset="0"/>
              <a:buChar char="→"/>
              <a:defRPr/>
            </a:pPr>
            <a:r>
              <a:rPr lang="es-ES" sz="2200" dirty="0"/>
              <a:t>Declaración obligatoria de enfermedades (</a:t>
            </a:r>
            <a:r>
              <a:rPr lang="es-ES" sz="2200" dirty="0">
                <a:latin typeface="Calibri" panose="020F0502020204030204" pitchFamily="34" charset="0"/>
                <a:cs typeface="Calibri" panose="020F0502020204030204" pitchFamily="34" charset="0"/>
              </a:rPr>
              <a:t>→ </a:t>
            </a:r>
            <a:r>
              <a:rPr lang="es-ES" sz="2200" dirty="0"/>
              <a:t>médicos)</a:t>
            </a:r>
          </a:p>
          <a:p>
            <a:pPr marL="795338" lvl="1" indent="-342900" algn="just">
              <a:buClr>
                <a:srgbClr val="0070C0"/>
              </a:buClr>
              <a:buFont typeface="Calibri" panose="020F0502020204030204" pitchFamily="34" charset="0"/>
              <a:buChar char="→"/>
              <a:defRPr/>
            </a:pPr>
            <a:r>
              <a:rPr lang="es-ES" sz="2200" dirty="0"/>
              <a:t>Situaciones epidémicas y brotes</a:t>
            </a:r>
          </a:p>
          <a:p>
            <a:pPr marL="795338" lvl="1" indent="-342900" algn="just">
              <a:buClr>
                <a:srgbClr val="0070C0"/>
              </a:buClr>
              <a:buFont typeface="Calibri" panose="020F0502020204030204" pitchFamily="34" charset="0"/>
              <a:buChar char="→"/>
              <a:defRPr/>
            </a:pPr>
            <a:r>
              <a:rPr lang="es-ES" sz="2200" dirty="0"/>
              <a:t>Recogida de información microbiológica (</a:t>
            </a:r>
            <a:r>
              <a:rPr lang="es-ES" sz="2200" dirty="0">
                <a:latin typeface="Calibri" panose="020F0502020204030204" pitchFamily="34" charset="0"/>
                <a:cs typeface="Calibri" panose="020F0502020204030204" pitchFamily="34" charset="0"/>
              </a:rPr>
              <a:t>→ </a:t>
            </a:r>
            <a:r>
              <a:rPr lang="es-ES" sz="2200" dirty="0"/>
              <a:t>laboratorios)</a:t>
            </a:r>
          </a:p>
          <a:p>
            <a:pPr marL="452438" lvl="1" indent="0" algn="just">
              <a:buNone/>
              <a:defRPr/>
            </a:pPr>
            <a:endParaRPr lang="es-ES" sz="2200" dirty="0"/>
          </a:p>
        </p:txBody>
      </p:sp>
      <p:sp>
        <p:nvSpPr>
          <p:cNvPr id="8" name="CuadroTexto 7">
            <a:extLst>
              <a:ext uri="{FF2B5EF4-FFF2-40B4-BE49-F238E27FC236}">
                <a16:creationId xmlns:a16="http://schemas.microsoft.com/office/drawing/2014/main" id="{E5B63127-C9CA-F76B-AB4D-4630123BF638}"/>
              </a:ext>
            </a:extLst>
          </p:cNvPr>
          <p:cNvSpPr txBox="1"/>
          <p:nvPr/>
        </p:nvSpPr>
        <p:spPr>
          <a:xfrm>
            <a:off x="2446762" y="6364050"/>
            <a:ext cx="7298473" cy="276999"/>
          </a:xfrm>
          <a:prstGeom prst="rect">
            <a:avLst/>
          </a:prstGeom>
          <a:noFill/>
        </p:spPr>
        <p:txBody>
          <a:bodyPr wrap="none" rtlCol="0">
            <a:spAutoFit/>
          </a:bodyPr>
          <a:lstStyle/>
          <a:p>
            <a:pPr algn="ctr"/>
            <a:r>
              <a:rPr lang="es-ES" sz="1200" b="1" dirty="0"/>
              <a:t>Página RENAVE: </a:t>
            </a:r>
            <a:r>
              <a:rPr lang="es-ES" sz="1200" dirty="0">
                <a:hlinkClick r:id="rId9"/>
              </a:rPr>
              <a:t>https://www.isciii.es/QueHacemos/Servicios/VigilanciaSaludPublicaRENAVE/Paginas/default.aspx</a:t>
            </a:r>
            <a:endParaRPr lang="es-ES" sz="1200" dirty="0"/>
          </a:p>
        </p:txBody>
      </p:sp>
      <p:sp>
        <p:nvSpPr>
          <p:cNvPr id="11" name="Rectángulo: esquinas redondeadas 10">
            <a:extLst>
              <a:ext uri="{FF2B5EF4-FFF2-40B4-BE49-F238E27FC236}">
                <a16:creationId xmlns:a16="http://schemas.microsoft.com/office/drawing/2014/main" id="{3201933E-A770-6955-AC11-7AFAB2C9C50D}"/>
              </a:ext>
            </a:extLst>
          </p:cNvPr>
          <p:cNvSpPr/>
          <p:nvPr/>
        </p:nvSpPr>
        <p:spPr>
          <a:xfrm>
            <a:off x="1836527" y="4243639"/>
            <a:ext cx="3368996" cy="1214090"/>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s-ES" sz="2800" b="1">
              <a:effectLst>
                <a:outerShdw blurRad="38100" dist="38100" dir="2700000" algn="tl">
                  <a:srgbClr val="000000">
                    <a:alpha val="43137"/>
                  </a:srgbClr>
                </a:outerShdw>
              </a:effectLst>
            </a:endParaRPr>
          </a:p>
        </p:txBody>
      </p:sp>
      <p:sp>
        <p:nvSpPr>
          <p:cNvPr id="12" name="Rectángulo: esquinas redondeadas 11">
            <a:extLst>
              <a:ext uri="{FF2B5EF4-FFF2-40B4-BE49-F238E27FC236}">
                <a16:creationId xmlns:a16="http://schemas.microsoft.com/office/drawing/2014/main" id="{481B1A1E-DEBC-C740-13E6-1E390258E04D}"/>
              </a:ext>
            </a:extLst>
          </p:cNvPr>
          <p:cNvSpPr/>
          <p:nvPr/>
        </p:nvSpPr>
        <p:spPr>
          <a:xfrm>
            <a:off x="6868755" y="4243639"/>
            <a:ext cx="3368996" cy="1214090"/>
          </a:xfrm>
          <a:prstGeom prst="roundRect">
            <a:avLst/>
          </a:prstGeom>
          <a:solidFill>
            <a:srgbClr val="C00000"/>
          </a:solidFill>
          <a:ln>
            <a:solidFill>
              <a:srgbClr val="C00000"/>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endParaRPr lang="es-ES" sz="2800" b="1">
              <a:effectLst>
                <a:outerShdw blurRad="38100" dist="38100" dir="2700000" algn="tl">
                  <a:srgbClr val="000000">
                    <a:alpha val="43137"/>
                  </a:srgbClr>
                </a:outerShdw>
              </a:effectLst>
            </a:endParaRPr>
          </a:p>
        </p:txBody>
      </p:sp>
      <p:sp>
        <p:nvSpPr>
          <p:cNvPr id="7" name="CuadroTexto 6">
            <a:extLst>
              <a:ext uri="{FF2B5EF4-FFF2-40B4-BE49-F238E27FC236}">
                <a16:creationId xmlns:a16="http://schemas.microsoft.com/office/drawing/2014/main" id="{1D561C95-ACD6-25FA-00DD-9669B995A6FC}"/>
              </a:ext>
            </a:extLst>
          </p:cNvPr>
          <p:cNvSpPr txBox="1"/>
          <p:nvPr/>
        </p:nvSpPr>
        <p:spPr>
          <a:xfrm>
            <a:off x="2146091" y="4373630"/>
            <a:ext cx="2779735" cy="954107"/>
          </a:xfrm>
          <a:prstGeom prst="rect">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none" rtlCol="0">
            <a:spAutoFit/>
          </a:bodyPr>
          <a:lstStyle/>
          <a:p>
            <a:pPr algn="ctr"/>
            <a:r>
              <a:rPr lang="es-ES" sz="2800" b="1" dirty="0">
                <a:effectLst>
                  <a:outerShdw blurRad="38100" dist="38100" dir="2700000" algn="tl">
                    <a:srgbClr val="000000">
                      <a:alpha val="43137"/>
                    </a:srgbClr>
                  </a:outerShdw>
                </a:effectLst>
              </a:rPr>
              <a:t>Listado EDO</a:t>
            </a:r>
          </a:p>
          <a:p>
            <a:pPr algn="ctr"/>
            <a:r>
              <a:rPr lang="es-ES" sz="2800" b="1" dirty="0">
                <a:effectLst>
                  <a:outerShdw blurRad="38100" dist="38100" dir="2700000" algn="tl">
                    <a:srgbClr val="000000">
                      <a:alpha val="43137"/>
                    </a:srgbClr>
                  </a:outerShdw>
                </a:effectLst>
              </a:rPr>
              <a:t>60 enfermedades</a:t>
            </a:r>
          </a:p>
        </p:txBody>
      </p:sp>
      <p:sp>
        <p:nvSpPr>
          <p:cNvPr id="9" name="CuadroTexto 8">
            <a:extLst>
              <a:ext uri="{FF2B5EF4-FFF2-40B4-BE49-F238E27FC236}">
                <a16:creationId xmlns:a16="http://schemas.microsoft.com/office/drawing/2014/main" id="{82FBEF5B-8A49-B39D-98DC-1D8B370FAD22}"/>
              </a:ext>
            </a:extLst>
          </p:cNvPr>
          <p:cNvSpPr txBox="1"/>
          <p:nvPr/>
        </p:nvSpPr>
        <p:spPr>
          <a:xfrm>
            <a:off x="6868755" y="4400830"/>
            <a:ext cx="3368996" cy="830997"/>
          </a:xfrm>
          <a:prstGeom prst="rect">
            <a:avLst/>
          </a:prstGeom>
          <a:noFill/>
          <a:ln>
            <a:no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S" sz="4800" b="1" dirty="0">
                <a:effectLst>
                  <a:outerShdw blurRad="38100" dist="38100" dir="2700000" algn="tl">
                    <a:srgbClr val="000000">
                      <a:alpha val="43137"/>
                    </a:srgbClr>
                  </a:outerShdw>
                </a:effectLst>
              </a:rPr>
              <a:t>≈50% </a:t>
            </a:r>
            <a:r>
              <a:rPr lang="es-ES" sz="2800" b="1" dirty="0">
                <a:effectLst>
                  <a:outerShdw blurRad="38100" dist="38100" dir="2700000" algn="tl">
                    <a:srgbClr val="000000">
                      <a:alpha val="43137"/>
                    </a:srgbClr>
                  </a:outerShdw>
                </a:effectLst>
              </a:rPr>
              <a:t>ZOONOSIS</a:t>
            </a:r>
          </a:p>
        </p:txBody>
      </p:sp>
      <p:sp>
        <p:nvSpPr>
          <p:cNvPr id="13" name="Flecha: hacia la izquierda 12">
            <a:extLst>
              <a:ext uri="{FF2B5EF4-FFF2-40B4-BE49-F238E27FC236}">
                <a16:creationId xmlns:a16="http://schemas.microsoft.com/office/drawing/2014/main" id="{61A9FC85-0456-7271-29D0-9873A044D37B}"/>
              </a:ext>
            </a:extLst>
          </p:cNvPr>
          <p:cNvSpPr/>
          <p:nvPr/>
        </p:nvSpPr>
        <p:spPr>
          <a:xfrm rot="10800000">
            <a:off x="5425761" y="4655243"/>
            <a:ext cx="1222759" cy="390880"/>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713703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7" grpId="0"/>
      <p:bldP spid="9"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INFORME DE ZOONOSIS 2021</a:t>
            </a:r>
          </a:p>
        </p:txBody>
      </p:sp>
      <p:pic>
        <p:nvPicPr>
          <p:cNvPr id="4098" name="Picture 2">
            <a:extLst>
              <a:ext uri="{FF2B5EF4-FFF2-40B4-BE49-F238E27FC236}">
                <a16:creationId xmlns:a16="http://schemas.microsoft.com/office/drawing/2014/main" id="{B02CCB43-32BC-4FEF-966A-AC767B8D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31514"/>
            <a:ext cx="6858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6">
            <a:extLst>
              <a:ext uri="{FF2B5EF4-FFF2-40B4-BE49-F238E27FC236}">
                <a16:creationId xmlns:a16="http://schemas.microsoft.com/office/drawing/2014/main" id="{B2BFC353-A28F-6983-2971-E9E953A3268E}"/>
              </a:ext>
            </a:extLst>
          </p:cNvPr>
          <p:cNvGraphicFramePr>
            <a:graphicFrameLocks noGrp="1"/>
          </p:cNvGraphicFramePr>
          <p:nvPr>
            <p:extLst>
              <p:ext uri="{D42A27DB-BD31-4B8C-83A1-F6EECF244321}">
                <p14:modId xmlns:p14="http://schemas.microsoft.com/office/powerpoint/2010/main" val="2243393765"/>
              </p:ext>
            </p:extLst>
          </p:nvPr>
        </p:nvGraphicFramePr>
        <p:xfrm>
          <a:off x="803271" y="1115367"/>
          <a:ext cx="10585455" cy="4598485"/>
        </p:xfrm>
        <a:graphic>
          <a:graphicData uri="http://schemas.openxmlformats.org/drawingml/2006/table">
            <a:tbl>
              <a:tblPr firstRow="1" bandRow="1">
                <a:tableStyleId>{74C1A8A3-306A-4EB7-A6B1-4F7E0EB9C5D6}</a:tableStyleId>
              </a:tblPr>
              <a:tblGrid>
                <a:gridCol w="2117091">
                  <a:extLst>
                    <a:ext uri="{9D8B030D-6E8A-4147-A177-3AD203B41FA5}">
                      <a16:colId xmlns:a16="http://schemas.microsoft.com/office/drawing/2014/main" val="1803294005"/>
                    </a:ext>
                  </a:extLst>
                </a:gridCol>
                <a:gridCol w="2117091">
                  <a:extLst>
                    <a:ext uri="{9D8B030D-6E8A-4147-A177-3AD203B41FA5}">
                      <a16:colId xmlns:a16="http://schemas.microsoft.com/office/drawing/2014/main" val="1105178252"/>
                    </a:ext>
                  </a:extLst>
                </a:gridCol>
                <a:gridCol w="2117091">
                  <a:extLst>
                    <a:ext uri="{9D8B030D-6E8A-4147-A177-3AD203B41FA5}">
                      <a16:colId xmlns:a16="http://schemas.microsoft.com/office/drawing/2014/main" val="1324600007"/>
                    </a:ext>
                  </a:extLst>
                </a:gridCol>
                <a:gridCol w="2117091">
                  <a:extLst>
                    <a:ext uri="{9D8B030D-6E8A-4147-A177-3AD203B41FA5}">
                      <a16:colId xmlns:a16="http://schemas.microsoft.com/office/drawing/2014/main" val="517644218"/>
                    </a:ext>
                  </a:extLst>
                </a:gridCol>
                <a:gridCol w="2117091">
                  <a:extLst>
                    <a:ext uri="{9D8B030D-6E8A-4147-A177-3AD203B41FA5}">
                      <a16:colId xmlns:a16="http://schemas.microsoft.com/office/drawing/2014/main" val="3823177556"/>
                    </a:ext>
                  </a:extLst>
                </a:gridCol>
              </a:tblGrid>
              <a:tr h="446646">
                <a:tc>
                  <a:txBody>
                    <a:bodyPr/>
                    <a:lstStyle/>
                    <a:p>
                      <a:pPr algn="ctr"/>
                      <a:r>
                        <a:rPr lang="es-ES" sz="2000" dirty="0">
                          <a:effectLst>
                            <a:outerShdw blurRad="38100" dist="38100" dir="2700000" algn="tl">
                              <a:srgbClr val="000000">
                                <a:alpha val="43137"/>
                              </a:srgbClr>
                            </a:outerShdw>
                          </a:effectLst>
                        </a:rPr>
                        <a:t>PATÓGENO</a:t>
                      </a:r>
                    </a:p>
                  </a:txBody>
                  <a:tcPr anchor="ctr"/>
                </a:tc>
                <a:tc>
                  <a:txBody>
                    <a:bodyPr/>
                    <a:lstStyle/>
                    <a:p>
                      <a:pPr algn="ctr"/>
                      <a:r>
                        <a:rPr lang="es-ES" sz="2000" dirty="0">
                          <a:effectLst>
                            <a:outerShdw blurRad="38100" dist="38100" dir="2700000" algn="tl">
                              <a:srgbClr val="000000">
                                <a:alpha val="43137"/>
                              </a:srgbClr>
                            </a:outerShdw>
                          </a:effectLst>
                        </a:rPr>
                        <a:t>MUESTRA</a:t>
                      </a:r>
                    </a:p>
                  </a:txBody>
                  <a:tcPr anchor="ctr"/>
                </a:tc>
                <a:tc>
                  <a:txBody>
                    <a:bodyPr/>
                    <a:lstStyle/>
                    <a:p>
                      <a:pPr algn="ctr"/>
                      <a:r>
                        <a:rPr lang="es-ES" sz="2000" dirty="0">
                          <a:effectLst>
                            <a:outerShdw blurRad="38100" dist="38100" dir="2700000" algn="tl">
                              <a:srgbClr val="000000">
                                <a:alpha val="43137"/>
                              </a:srgbClr>
                            </a:outerShdw>
                          </a:effectLst>
                        </a:rPr>
                        <a:t>TOTAL ANALIZADAS</a:t>
                      </a:r>
                    </a:p>
                  </a:txBody>
                  <a:tcPr anchor="ctr"/>
                </a:tc>
                <a:tc>
                  <a:txBody>
                    <a:bodyPr/>
                    <a:lstStyle/>
                    <a:p>
                      <a:pPr algn="ctr"/>
                      <a:r>
                        <a:rPr lang="es-ES" sz="2000" dirty="0">
                          <a:effectLst>
                            <a:outerShdw blurRad="38100" dist="38100" dir="2700000" algn="tl">
                              <a:srgbClr val="000000">
                                <a:alpha val="43137"/>
                              </a:srgbClr>
                            </a:outerShdw>
                          </a:effectLst>
                        </a:rPr>
                        <a:t>TOTAL </a:t>
                      </a:r>
                    </a:p>
                    <a:p>
                      <a:pPr algn="ctr"/>
                      <a:r>
                        <a:rPr lang="es-ES" sz="2000" dirty="0">
                          <a:effectLst>
                            <a:outerShdw blurRad="38100" dist="38100" dir="2700000" algn="tl">
                              <a:srgbClr val="000000">
                                <a:alpha val="43137"/>
                              </a:srgbClr>
                            </a:outerShdw>
                          </a:effectLst>
                        </a:rPr>
                        <a:t>POSITIVAS</a:t>
                      </a:r>
                    </a:p>
                  </a:txBody>
                  <a:tcPr anchor="ctr"/>
                </a:tc>
                <a:tc>
                  <a:txBody>
                    <a:bodyPr/>
                    <a:lstStyle/>
                    <a:p>
                      <a:pPr algn="ctr"/>
                      <a:r>
                        <a:rPr lang="es-ES" sz="2000" dirty="0">
                          <a:effectLst>
                            <a:outerShdw blurRad="38100" dist="38100" dir="2700000" algn="tl">
                              <a:srgbClr val="000000">
                                <a:alpha val="43137"/>
                              </a:srgbClr>
                            </a:outerShdw>
                          </a:effectLst>
                        </a:rPr>
                        <a:t>% POSITIVIDAD</a:t>
                      </a:r>
                    </a:p>
                  </a:txBody>
                  <a:tcPr anchor="ctr"/>
                </a:tc>
                <a:extLst>
                  <a:ext uri="{0D108BD9-81ED-4DB2-BD59-A6C34878D82A}">
                    <a16:rowId xmlns:a16="http://schemas.microsoft.com/office/drawing/2014/main" val="857290315"/>
                  </a:ext>
                </a:extLst>
              </a:tr>
              <a:tr h="446646">
                <a:tc>
                  <a:txBody>
                    <a:bodyPr/>
                    <a:lstStyle/>
                    <a:p>
                      <a:r>
                        <a:rPr lang="es-ES" b="1" i="1" dirty="0" err="1"/>
                        <a:t>Brucella</a:t>
                      </a:r>
                      <a:r>
                        <a:rPr lang="es-ES" b="1" dirty="0"/>
                        <a:t> </a:t>
                      </a:r>
                      <a:r>
                        <a:rPr lang="es-ES" b="1" dirty="0" err="1"/>
                        <a:t>spp</a:t>
                      </a:r>
                      <a:r>
                        <a:rPr lang="es-ES" b="1" dirty="0"/>
                        <a:t>.</a:t>
                      </a:r>
                    </a:p>
                  </a:txBody>
                  <a:tcPr anchor="ctr"/>
                </a:tc>
                <a:tc gridSpan="4">
                  <a:txBody>
                    <a:bodyPr/>
                    <a:lstStyle/>
                    <a:p>
                      <a:pPr algn="ctr"/>
                      <a:r>
                        <a:rPr lang="es-ES" dirty="0"/>
                        <a:t>0,00% en todo el territorio (PNE)</a:t>
                      </a:r>
                    </a:p>
                  </a:txBody>
                  <a:tcPr anchor="ctr"/>
                </a:tc>
                <a:tc hMerge="1">
                  <a:txBody>
                    <a:bodyPr/>
                    <a:lstStyle/>
                    <a:p>
                      <a:endParaRPr lang="es-ES" dirty="0"/>
                    </a:p>
                  </a:txBody>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1226956390"/>
                  </a:ext>
                </a:extLst>
              </a:tr>
              <a:tr h="446646">
                <a:tc>
                  <a:txBody>
                    <a:bodyPr/>
                    <a:lstStyle/>
                    <a:p>
                      <a:r>
                        <a:rPr lang="es-ES" b="1" i="1" dirty="0" err="1"/>
                        <a:t>Campylobacter</a:t>
                      </a:r>
                      <a:r>
                        <a:rPr lang="es-ES" b="1" dirty="0"/>
                        <a:t> </a:t>
                      </a:r>
                      <a:r>
                        <a:rPr lang="es-ES" b="1" dirty="0" err="1"/>
                        <a:t>spp</a:t>
                      </a:r>
                      <a:r>
                        <a:rPr lang="es-ES" b="1" dirty="0"/>
                        <a:t>.</a:t>
                      </a:r>
                    </a:p>
                  </a:txBody>
                  <a:tcPr anchor="ctr"/>
                </a:tc>
                <a:tc>
                  <a:txBody>
                    <a:bodyPr/>
                    <a:lstStyle/>
                    <a:p>
                      <a:pPr algn="ctr"/>
                      <a:r>
                        <a:rPr lang="es-ES" dirty="0"/>
                        <a:t>Terneros &lt; 1 año</a:t>
                      </a:r>
                    </a:p>
                  </a:txBody>
                  <a:tcPr anchor="ctr"/>
                </a:tc>
                <a:tc>
                  <a:txBody>
                    <a:bodyPr/>
                    <a:lstStyle/>
                    <a:p>
                      <a:pPr algn="ctr"/>
                      <a:r>
                        <a:rPr lang="es-ES" dirty="0"/>
                        <a:t>413 lotes analizados</a:t>
                      </a:r>
                    </a:p>
                  </a:txBody>
                  <a:tcPr anchor="ctr"/>
                </a:tc>
                <a:tc>
                  <a:txBody>
                    <a:bodyPr/>
                    <a:lstStyle/>
                    <a:p>
                      <a:pPr algn="ctr"/>
                      <a:r>
                        <a:rPr lang="es-ES" dirty="0"/>
                        <a:t>158 lotes positivos</a:t>
                      </a:r>
                    </a:p>
                  </a:txBody>
                  <a:tcPr anchor="ctr"/>
                </a:tc>
                <a:tc>
                  <a:txBody>
                    <a:bodyPr/>
                    <a:lstStyle/>
                    <a:p>
                      <a:pPr algn="ctr"/>
                      <a:r>
                        <a:rPr lang="es-ES" dirty="0"/>
                        <a:t>38,3%</a:t>
                      </a:r>
                    </a:p>
                  </a:txBody>
                  <a:tcPr anchor="ctr"/>
                </a:tc>
                <a:extLst>
                  <a:ext uri="{0D108BD9-81ED-4DB2-BD59-A6C34878D82A}">
                    <a16:rowId xmlns:a16="http://schemas.microsoft.com/office/drawing/2014/main" val="2307435679"/>
                  </a:ext>
                </a:extLst>
              </a:tr>
              <a:tr h="446646">
                <a:tc>
                  <a:txBody>
                    <a:bodyPr/>
                    <a:lstStyle/>
                    <a:p>
                      <a:r>
                        <a:rPr lang="es-ES" b="1" i="1" dirty="0" err="1"/>
                        <a:t>Equinococcus</a:t>
                      </a:r>
                      <a:r>
                        <a:rPr lang="es-ES" b="1" dirty="0"/>
                        <a:t> </a:t>
                      </a:r>
                      <a:r>
                        <a:rPr lang="es-ES" b="1" dirty="0" err="1"/>
                        <a:t>spp</a:t>
                      </a:r>
                      <a:r>
                        <a:rPr lang="es-ES" b="1" dirty="0"/>
                        <a:t>.</a:t>
                      </a:r>
                    </a:p>
                  </a:txBody>
                  <a:tcPr anchor="ctr"/>
                </a:tc>
                <a:tc>
                  <a:txBody>
                    <a:bodyPr/>
                    <a:lstStyle/>
                    <a:p>
                      <a:pPr algn="ctr"/>
                      <a:r>
                        <a:rPr lang="es-ES" dirty="0"/>
                        <a:t>Canales</a:t>
                      </a:r>
                    </a:p>
                  </a:txBody>
                  <a:tcPr anchor="ctr"/>
                </a:tc>
                <a:tc>
                  <a:txBody>
                    <a:bodyPr/>
                    <a:lstStyle/>
                    <a:p>
                      <a:pPr algn="ctr"/>
                      <a:r>
                        <a:rPr lang="es-ES" dirty="0"/>
                        <a:t>2.340.722</a:t>
                      </a:r>
                    </a:p>
                  </a:txBody>
                  <a:tcPr anchor="ctr"/>
                </a:tc>
                <a:tc>
                  <a:txBody>
                    <a:bodyPr/>
                    <a:lstStyle/>
                    <a:p>
                      <a:pPr algn="ctr"/>
                      <a:r>
                        <a:rPr lang="es-ES" dirty="0"/>
                        <a:t>11.302</a:t>
                      </a:r>
                    </a:p>
                  </a:txBody>
                  <a:tcPr anchor="ctr"/>
                </a:tc>
                <a:tc>
                  <a:txBody>
                    <a:bodyPr/>
                    <a:lstStyle/>
                    <a:p>
                      <a:pPr algn="ctr"/>
                      <a:r>
                        <a:rPr lang="es-ES" dirty="0"/>
                        <a:t>0,48%</a:t>
                      </a:r>
                    </a:p>
                  </a:txBody>
                  <a:tcPr anchor="ctr"/>
                </a:tc>
                <a:extLst>
                  <a:ext uri="{0D108BD9-81ED-4DB2-BD59-A6C34878D82A}">
                    <a16:rowId xmlns:a16="http://schemas.microsoft.com/office/drawing/2014/main" val="3603925711"/>
                  </a:ext>
                </a:extLst>
              </a:tr>
              <a:tr h="446646">
                <a:tc>
                  <a:txBody>
                    <a:bodyPr/>
                    <a:lstStyle/>
                    <a:p>
                      <a:r>
                        <a:rPr lang="es-ES" b="1" i="1" dirty="0"/>
                        <a:t>Listeria</a:t>
                      </a:r>
                      <a:r>
                        <a:rPr lang="es-ES" b="1" dirty="0"/>
                        <a:t> </a:t>
                      </a:r>
                      <a:r>
                        <a:rPr lang="es-ES" b="1" dirty="0" err="1"/>
                        <a:t>spp</a:t>
                      </a:r>
                      <a:r>
                        <a:rPr lang="es-ES" b="1" dirty="0"/>
                        <a:t>.</a:t>
                      </a:r>
                    </a:p>
                  </a:txBody>
                  <a:tcPr anchor="ctr"/>
                </a:tc>
                <a:tc gridSpan="4">
                  <a:txBody>
                    <a:bodyPr/>
                    <a:lstStyle/>
                    <a:p>
                      <a:pPr algn="ctr"/>
                      <a:r>
                        <a:rPr lang="es-ES" dirty="0"/>
                        <a:t>No se tomaron muestras en animales (carne de vacuno 0,00%)</a:t>
                      </a:r>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extLst>
                  <a:ext uri="{0D108BD9-81ED-4DB2-BD59-A6C34878D82A}">
                    <a16:rowId xmlns:a16="http://schemas.microsoft.com/office/drawing/2014/main" val="1089268714"/>
                  </a:ext>
                </a:extLst>
              </a:tr>
              <a:tr h="446646">
                <a:tc>
                  <a:txBody>
                    <a:bodyPr/>
                    <a:lstStyle/>
                    <a:p>
                      <a:r>
                        <a:rPr lang="es-ES" b="1" i="1" dirty="0"/>
                        <a:t>Salmonella</a:t>
                      </a:r>
                      <a:r>
                        <a:rPr lang="es-ES" b="1" dirty="0"/>
                        <a:t> </a:t>
                      </a:r>
                      <a:r>
                        <a:rPr lang="es-ES" b="1" dirty="0" err="1"/>
                        <a:t>spp</a:t>
                      </a:r>
                      <a:r>
                        <a:rPr lang="es-ES" b="1" dirty="0"/>
                        <a:t>.</a:t>
                      </a:r>
                    </a:p>
                  </a:txBody>
                  <a:tcPr anchor="ctr"/>
                </a:tc>
                <a:tc>
                  <a:txBody>
                    <a:bodyPr/>
                    <a:lstStyle/>
                    <a:p>
                      <a:pPr algn="ctr"/>
                      <a:r>
                        <a:rPr lang="es-ES" dirty="0"/>
                        <a:t>Terneros &lt; 1 año</a:t>
                      </a:r>
                    </a:p>
                  </a:txBody>
                  <a:tcPr anchor="ctr"/>
                </a:tc>
                <a:tc>
                  <a:txBody>
                    <a:bodyPr/>
                    <a:lstStyle/>
                    <a:p>
                      <a:pPr algn="ctr"/>
                      <a:r>
                        <a:rPr lang="es-ES" dirty="0"/>
                        <a:t>413 lotes analizados</a:t>
                      </a:r>
                    </a:p>
                  </a:txBody>
                  <a:tcPr anchor="ctr"/>
                </a:tc>
                <a:tc>
                  <a:txBody>
                    <a:bodyPr/>
                    <a:lstStyle/>
                    <a:p>
                      <a:pPr algn="ctr"/>
                      <a:r>
                        <a:rPr lang="es-ES" dirty="0"/>
                        <a:t>22 lotes positivos</a:t>
                      </a:r>
                    </a:p>
                  </a:txBody>
                  <a:tcPr anchor="ctr"/>
                </a:tc>
                <a:tc>
                  <a:txBody>
                    <a:bodyPr/>
                    <a:lstStyle/>
                    <a:p>
                      <a:pPr algn="ctr"/>
                      <a:r>
                        <a:rPr lang="es-ES" dirty="0"/>
                        <a:t>5,33%</a:t>
                      </a:r>
                    </a:p>
                  </a:txBody>
                  <a:tcPr anchor="ctr"/>
                </a:tc>
                <a:extLst>
                  <a:ext uri="{0D108BD9-81ED-4DB2-BD59-A6C34878D82A}">
                    <a16:rowId xmlns:a16="http://schemas.microsoft.com/office/drawing/2014/main" val="3462178029"/>
                  </a:ext>
                </a:extLst>
              </a:tr>
              <a:tr h="446646">
                <a:tc>
                  <a:txBody>
                    <a:bodyPr/>
                    <a:lstStyle/>
                    <a:p>
                      <a:r>
                        <a:rPr lang="es-ES" b="1" i="1" dirty="0" err="1">
                          <a:solidFill>
                            <a:schemeClr val="tx1">
                              <a:lumMod val="50000"/>
                              <a:lumOff val="50000"/>
                            </a:schemeClr>
                          </a:solidFill>
                        </a:rPr>
                        <a:t>Trichinella</a:t>
                      </a:r>
                      <a:r>
                        <a:rPr lang="es-ES" b="1" dirty="0">
                          <a:solidFill>
                            <a:schemeClr val="tx1">
                              <a:lumMod val="50000"/>
                              <a:lumOff val="50000"/>
                            </a:schemeClr>
                          </a:solidFill>
                        </a:rPr>
                        <a:t> </a:t>
                      </a:r>
                      <a:r>
                        <a:rPr lang="es-ES" b="1" dirty="0" err="1">
                          <a:solidFill>
                            <a:schemeClr val="tx1">
                              <a:lumMod val="50000"/>
                              <a:lumOff val="50000"/>
                            </a:schemeClr>
                          </a:solidFill>
                        </a:rPr>
                        <a:t>spp</a:t>
                      </a:r>
                      <a:r>
                        <a:rPr lang="es-ES" b="1" dirty="0">
                          <a:solidFill>
                            <a:schemeClr val="tx1">
                              <a:lumMod val="50000"/>
                              <a:lumOff val="50000"/>
                            </a:schemeClr>
                          </a:solidFill>
                        </a:rPr>
                        <a:t>.</a:t>
                      </a:r>
                    </a:p>
                  </a:txBody>
                  <a:tcPr anchor="ctr"/>
                </a:tc>
                <a:tc gridSpan="4">
                  <a:txBody>
                    <a:bodyPr/>
                    <a:lstStyle/>
                    <a:p>
                      <a:pPr algn="ctr"/>
                      <a:r>
                        <a:rPr lang="es-ES" dirty="0">
                          <a:solidFill>
                            <a:schemeClr val="tx1">
                              <a:lumMod val="50000"/>
                              <a:lumOff val="50000"/>
                            </a:schemeClr>
                          </a:solidFill>
                        </a:rPr>
                        <a:t> NO en vacuno</a:t>
                      </a:r>
                    </a:p>
                  </a:txBody>
                  <a:tcPr anchor="ctr"/>
                </a:tc>
                <a:tc hMerge="1">
                  <a:txBody>
                    <a:bodyPr/>
                    <a:lstStyle/>
                    <a:p>
                      <a:endParaRPr lang="es-ES" dirty="0"/>
                    </a:p>
                  </a:txBody>
                  <a:tcPr anchor="ctr"/>
                </a:tc>
                <a:tc hMerge="1">
                  <a:txBody>
                    <a:bodyPr/>
                    <a:lstStyle/>
                    <a:p>
                      <a:endParaRPr lang="es-ES" dirty="0"/>
                    </a:p>
                  </a:txBody>
                  <a:tcPr anchor="ctr"/>
                </a:tc>
                <a:tc hMerge="1">
                  <a:txBody>
                    <a:bodyPr/>
                    <a:lstStyle/>
                    <a:p>
                      <a:endParaRPr lang="es-ES" dirty="0"/>
                    </a:p>
                  </a:txBody>
                  <a:tcPr anchor="ctr"/>
                </a:tc>
                <a:extLst>
                  <a:ext uri="{0D108BD9-81ED-4DB2-BD59-A6C34878D82A}">
                    <a16:rowId xmlns:a16="http://schemas.microsoft.com/office/drawing/2014/main" val="3329167760"/>
                  </a:ext>
                </a:extLst>
              </a:tr>
              <a:tr h="770923">
                <a:tc>
                  <a:txBody>
                    <a:bodyPr/>
                    <a:lstStyle/>
                    <a:p>
                      <a:r>
                        <a:rPr lang="es-ES" b="1" i="1" dirty="0" err="1"/>
                        <a:t>Mycobacterium</a:t>
                      </a:r>
                      <a:r>
                        <a:rPr lang="es-ES" b="1" i="1" dirty="0"/>
                        <a:t> </a:t>
                      </a:r>
                      <a:r>
                        <a:rPr lang="es-ES" b="1" i="0" dirty="0" err="1"/>
                        <a:t>spp</a:t>
                      </a:r>
                      <a:r>
                        <a:rPr lang="es-ES" b="1" i="0" dirty="0"/>
                        <a:t>. (MTC)</a:t>
                      </a:r>
                    </a:p>
                  </a:txBody>
                  <a:tcPr anchor="ctr"/>
                </a:tc>
                <a:tc>
                  <a:txBody>
                    <a:bodyPr/>
                    <a:lstStyle/>
                    <a:p>
                      <a:pPr algn="ctr"/>
                      <a:r>
                        <a:rPr lang="es-ES" dirty="0"/>
                        <a:t>Canales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t>1.787.722</a:t>
                      </a:r>
                    </a:p>
                  </a:txBody>
                  <a:tcPr anchor="ctr"/>
                </a:tc>
                <a:tc>
                  <a:txBody>
                    <a:bodyPr/>
                    <a:lstStyle/>
                    <a:p>
                      <a:pPr algn="ctr"/>
                      <a:r>
                        <a:rPr lang="es-ES" dirty="0"/>
                        <a:t>1.493</a:t>
                      </a:r>
                    </a:p>
                  </a:txBody>
                  <a:tcPr anchor="ctr"/>
                </a:tc>
                <a:tc>
                  <a:txBody>
                    <a:bodyPr/>
                    <a:lstStyle/>
                    <a:p>
                      <a:pPr algn="ctr"/>
                      <a:r>
                        <a:rPr lang="es-ES" dirty="0"/>
                        <a:t>0,80%</a:t>
                      </a:r>
                    </a:p>
                  </a:txBody>
                  <a:tcPr anchor="ctr"/>
                </a:tc>
                <a:extLst>
                  <a:ext uri="{0D108BD9-81ED-4DB2-BD59-A6C34878D82A}">
                    <a16:rowId xmlns:a16="http://schemas.microsoft.com/office/drawing/2014/main" val="1389821782"/>
                  </a:ext>
                </a:extLst>
              </a:tr>
              <a:tr h="446646">
                <a:tc>
                  <a:txBody>
                    <a:bodyPr/>
                    <a:lstStyle/>
                    <a:p>
                      <a:r>
                        <a:rPr lang="es-ES" b="1" dirty="0"/>
                        <a:t>VTEC</a:t>
                      </a:r>
                    </a:p>
                  </a:txBody>
                  <a:tcPr anchor="ctr"/>
                </a:tc>
                <a:tc>
                  <a:txBody>
                    <a:bodyPr/>
                    <a:lstStyle/>
                    <a:p>
                      <a:pPr algn="ctr"/>
                      <a:r>
                        <a:rPr lang="es-ES" dirty="0"/>
                        <a:t>Terneros &lt; 1 año</a:t>
                      </a:r>
                    </a:p>
                  </a:txBody>
                  <a:tcPr anchor="ctr"/>
                </a:tc>
                <a:tc>
                  <a:txBody>
                    <a:bodyPr/>
                    <a:lstStyle/>
                    <a:p>
                      <a:pPr algn="ctr"/>
                      <a:r>
                        <a:rPr lang="es-ES" dirty="0"/>
                        <a:t>275 lotes analizados</a:t>
                      </a:r>
                    </a:p>
                  </a:txBody>
                  <a:tcPr anchor="ctr"/>
                </a:tc>
                <a:tc>
                  <a:txBody>
                    <a:bodyPr/>
                    <a:lstStyle/>
                    <a:p>
                      <a:pPr algn="ctr"/>
                      <a:r>
                        <a:rPr lang="es-ES" dirty="0"/>
                        <a:t>96 lotes positivos</a:t>
                      </a:r>
                    </a:p>
                  </a:txBody>
                  <a:tcPr anchor="ctr"/>
                </a:tc>
                <a:tc>
                  <a:txBody>
                    <a:bodyPr/>
                    <a:lstStyle/>
                    <a:p>
                      <a:pPr algn="ctr"/>
                      <a:r>
                        <a:rPr lang="es-ES" dirty="0"/>
                        <a:t>34,91%</a:t>
                      </a:r>
                    </a:p>
                  </a:txBody>
                  <a:tcPr anchor="ctr"/>
                </a:tc>
                <a:extLst>
                  <a:ext uri="{0D108BD9-81ED-4DB2-BD59-A6C34878D82A}">
                    <a16:rowId xmlns:a16="http://schemas.microsoft.com/office/drawing/2014/main" val="677973812"/>
                  </a:ext>
                </a:extLst>
              </a:tr>
            </a:tbl>
          </a:graphicData>
        </a:graphic>
      </p:graphicFrame>
      <p:sp>
        <p:nvSpPr>
          <p:cNvPr id="8" name="CuadroTexto 7">
            <a:extLst>
              <a:ext uri="{FF2B5EF4-FFF2-40B4-BE49-F238E27FC236}">
                <a16:creationId xmlns:a16="http://schemas.microsoft.com/office/drawing/2014/main" id="{DA459C0D-C5F7-ABB9-CD3A-11F8F06EA5CB}"/>
              </a:ext>
            </a:extLst>
          </p:cNvPr>
          <p:cNvSpPr txBox="1"/>
          <p:nvPr/>
        </p:nvSpPr>
        <p:spPr>
          <a:xfrm>
            <a:off x="448233" y="6157972"/>
            <a:ext cx="11295529" cy="276999"/>
          </a:xfrm>
          <a:prstGeom prst="rect">
            <a:avLst/>
          </a:prstGeom>
          <a:noFill/>
        </p:spPr>
        <p:txBody>
          <a:bodyPr wrap="square">
            <a:spAutoFit/>
          </a:bodyPr>
          <a:lstStyle/>
          <a:p>
            <a:pPr algn="ctr"/>
            <a:r>
              <a:rPr lang="es-ES" sz="1200" b="1" dirty="0"/>
              <a:t>Sección Zoonosis MAPA: </a:t>
            </a:r>
            <a:r>
              <a:rPr lang="es-ES" sz="1200" dirty="0">
                <a:hlinkClick r:id="rId4"/>
              </a:rPr>
              <a:t>https://www.mapa.gob.es/es/ganaderia/temas/sanidad-animal-higiene-ganadera/sanidad-animal/zoonosis-resistencias-antimicrobianas/zoonosis.aspx</a:t>
            </a:r>
            <a:endParaRPr lang="es-ES" sz="1200" dirty="0"/>
          </a:p>
        </p:txBody>
      </p:sp>
      <p:sp>
        <p:nvSpPr>
          <p:cNvPr id="10" name="CuadroTexto 9">
            <a:extLst>
              <a:ext uri="{FF2B5EF4-FFF2-40B4-BE49-F238E27FC236}">
                <a16:creationId xmlns:a16="http://schemas.microsoft.com/office/drawing/2014/main" id="{6D6DCEB1-5746-6967-F0CC-3CA7C8A4804D}"/>
              </a:ext>
            </a:extLst>
          </p:cNvPr>
          <p:cNvSpPr txBox="1"/>
          <p:nvPr/>
        </p:nvSpPr>
        <p:spPr>
          <a:xfrm>
            <a:off x="803273" y="6559902"/>
            <a:ext cx="10585454" cy="276999"/>
          </a:xfrm>
          <a:prstGeom prst="rect">
            <a:avLst/>
          </a:prstGeom>
          <a:noFill/>
        </p:spPr>
        <p:txBody>
          <a:bodyPr wrap="square">
            <a:spAutoFit/>
          </a:bodyPr>
          <a:lstStyle/>
          <a:p>
            <a:pPr algn="ctr"/>
            <a:r>
              <a:rPr lang="es-ES" sz="1200" b="1" dirty="0"/>
              <a:t>Acceso al informe 2021: </a:t>
            </a:r>
            <a:r>
              <a:rPr lang="es-ES" sz="1200" dirty="0">
                <a:hlinkClick r:id="rId5"/>
              </a:rPr>
              <a:t>https://www.mapa.gob.es/es/ganaderia/temas/sanidad-animal-higiene-ganadera/informezoonosis2021_tcm30-652102.pdf</a:t>
            </a:r>
            <a:endParaRPr lang="es-ES" sz="1200" dirty="0"/>
          </a:p>
        </p:txBody>
      </p:sp>
    </p:spTree>
    <p:extLst>
      <p:ext uri="{BB962C8B-B14F-4D97-AF65-F5344CB8AC3E}">
        <p14:creationId xmlns:p14="http://schemas.microsoft.com/office/powerpoint/2010/main" val="2401009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Imagen 4" descr="Una vaca acostada en el pasto junto a una roca&#10;&#10;Descripción generada automáticamente con confianza media">
            <a:extLst>
              <a:ext uri="{FF2B5EF4-FFF2-40B4-BE49-F238E27FC236}">
                <a16:creationId xmlns:a16="http://schemas.microsoft.com/office/drawing/2014/main" id="{890C943F-674E-CCCC-0830-868B66689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2852"/>
            <a:ext cx="8172659" cy="5475148"/>
          </a:xfrm>
          <a:prstGeom prst="rect">
            <a:avLst/>
          </a:prstGeom>
          <a:effectLst>
            <a:softEdge rad="63500"/>
          </a:effectLst>
        </p:spPr>
      </p:pic>
      <p:sp>
        <p:nvSpPr>
          <p:cNvPr id="6" name="CuadroTexto 5">
            <a:extLst>
              <a:ext uri="{FF2B5EF4-FFF2-40B4-BE49-F238E27FC236}">
                <a16:creationId xmlns:a16="http://schemas.microsoft.com/office/drawing/2014/main" id="{4D616196-968C-ED9E-A9C8-3451A96F59C1}"/>
              </a:ext>
            </a:extLst>
          </p:cNvPr>
          <p:cNvSpPr txBox="1"/>
          <p:nvPr/>
        </p:nvSpPr>
        <p:spPr>
          <a:xfrm flipH="1">
            <a:off x="-27633" y="197147"/>
            <a:ext cx="12247266" cy="1015663"/>
          </a:xfrm>
          <a:prstGeom prst="rect">
            <a:avLst/>
          </a:prstGeom>
          <a:noFill/>
          <a:effectLst>
            <a:glow rad="533400">
              <a:schemeClr val="accent1">
                <a:alpha val="40000"/>
              </a:schemeClr>
            </a:glow>
          </a:effectLst>
        </p:spPr>
        <p:txBody>
          <a:bodyPr wrap="square" rtlCol="0">
            <a:spAutoFit/>
          </a:bodyPr>
          <a:lstStyle/>
          <a:p>
            <a:pPr algn="ctr"/>
            <a:r>
              <a:rPr lang="es-ES" sz="5800" b="1" dirty="0">
                <a:solidFill>
                  <a:srgbClr val="FFCC00"/>
                </a:solidFill>
              </a:rPr>
              <a:t>MUCHAS GRACIAS POR SU ATENCIÓN</a:t>
            </a:r>
          </a:p>
        </p:txBody>
      </p:sp>
      <p:pic>
        <p:nvPicPr>
          <p:cNvPr id="8" name="Imagen 7" descr="Icono&#10;&#10;Descripción generada automáticamente">
            <a:extLst>
              <a:ext uri="{FF2B5EF4-FFF2-40B4-BE49-F238E27FC236}">
                <a16:creationId xmlns:a16="http://schemas.microsoft.com/office/drawing/2014/main" id="{AF4DB963-FA34-1CA5-69BD-9796ED57C6A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8627" l="9804" r="89706">
                        <a14:foregroundMark x1="51471" y1="25294" x2="51471" y2="25294"/>
                        <a14:foregroundMark x1="48693" y1="25882" x2="55392" y2="22941"/>
                        <a14:foregroundMark x1="46569" y1="31961" x2="46569" y2="31961"/>
                        <a14:foregroundMark x1="46569" y1="31569" x2="46569" y2="31569"/>
                        <a14:foregroundMark x1="57026" y1="24902" x2="57026" y2="24902"/>
                        <a14:foregroundMark x1="58333" y1="26863" x2="58333" y2="26863"/>
                        <a14:foregroundMark x1="59641" y1="31961" x2="59641" y2="31961"/>
                        <a14:foregroundMark x1="55719" y1="27255" x2="55719" y2="27255"/>
                        <a14:foregroundMark x1="53595" y1="53333" x2="53595" y2="53333"/>
                        <a14:foregroundMark x1="53595" y1="79608" x2="53595" y2="79608"/>
                        <a14:foregroundMark x1="51961" y1="70000" x2="75327" y2="93333"/>
                        <a14:foregroundMark x1="53268" y1="73137" x2="35294" y2="91176"/>
                        <a14:foregroundMark x1="35294" y1="91176" x2="34150" y2="94510"/>
                        <a14:foregroundMark x1="30719" y1="98627" x2="30719" y2="98627"/>
                        <a14:backgroundMark x1="32026" y1="26471" x2="40196" y2="45098"/>
                        <a14:backgroundMark x1="46569" y1="32353" x2="46569" y2="32353"/>
                        <a14:backgroundMark x1="46895" y1="32353" x2="46895" y2="32353"/>
                      </a14:backgroundRemoval>
                    </a14:imgEffect>
                  </a14:imgLayer>
                </a14:imgProps>
              </a:ext>
              <a:ext uri="{28A0092B-C50C-407E-A947-70E740481C1C}">
                <a14:useLocalDpi xmlns:a14="http://schemas.microsoft.com/office/drawing/2010/main" val="0"/>
              </a:ext>
            </a:extLst>
          </a:blip>
          <a:stretch>
            <a:fillRect/>
          </a:stretch>
        </p:blipFill>
        <p:spPr>
          <a:xfrm>
            <a:off x="7645254" y="2753249"/>
            <a:ext cx="4925703" cy="4104752"/>
          </a:xfrm>
          <a:prstGeom prst="rect">
            <a:avLst/>
          </a:prstGeom>
        </p:spPr>
      </p:pic>
    </p:spTree>
    <p:extLst>
      <p:ext uri="{BB962C8B-B14F-4D97-AF65-F5344CB8AC3E}">
        <p14:creationId xmlns:p14="http://schemas.microsoft.com/office/powerpoint/2010/main" val="2034277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0" y="-35742"/>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Subtítulo 2">
            <a:extLst>
              <a:ext uri="{FF2B5EF4-FFF2-40B4-BE49-F238E27FC236}">
                <a16:creationId xmlns:a16="http://schemas.microsoft.com/office/drawing/2014/main" id="{57EA74C7-952D-E3EC-C6DB-72035EF7ADF3}"/>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5" name="Imagen 4" descr="Diagrama, Gráfico de proyección solar&#10;&#10;Descripción generada automáticamente">
            <a:extLst>
              <a:ext uri="{FF2B5EF4-FFF2-40B4-BE49-F238E27FC236}">
                <a16:creationId xmlns:a16="http://schemas.microsoft.com/office/drawing/2014/main" id="{3415172F-3922-68C5-5B35-999ADF7D2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850" y="1207715"/>
            <a:ext cx="5264160" cy="5234001"/>
          </a:xfrm>
          <a:prstGeom prst="rect">
            <a:avLst/>
          </a:prstGeom>
          <a:solidFill>
            <a:srgbClr val="FF0000"/>
          </a:solidFill>
        </p:spPr>
      </p:pic>
      <p:sp>
        <p:nvSpPr>
          <p:cNvPr id="7" name="Rectangle 3">
            <a:extLst>
              <a:ext uri="{FF2B5EF4-FFF2-40B4-BE49-F238E27FC236}">
                <a16:creationId xmlns:a16="http://schemas.microsoft.com/office/drawing/2014/main" id="{D95D6A81-1D8E-DDFC-A757-6202C5957AC2}"/>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800"/>
              </a:spcAft>
              <a:buNone/>
              <a:defRPr/>
            </a:pPr>
            <a:r>
              <a:rPr lang="es-ES" sz="5400" b="1" dirty="0"/>
              <a:t>60% </a:t>
            </a:r>
            <a:r>
              <a:rPr lang="es-ES" sz="2400" b="1" dirty="0"/>
              <a:t>patógenos relacionados con enfermedades humanas</a:t>
            </a:r>
          </a:p>
          <a:p>
            <a:pPr marL="0" indent="0">
              <a:spcAft>
                <a:spcPts val="1800"/>
              </a:spcAft>
              <a:buNone/>
              <a:defRPr/>
            </a:pPr>
            <a:r>
              <a:rPr lang="es-ES" sz="5400" b="1" dirty="0"/>
              <a:t>75% </a:t>
            </a:r>
            <a:r>
              <a:rPr lang="es-ES" sz="2400" b="1" dirty="0"/>
              <a:t>enfermedades humanas infecciosas emergentes</a:t>
            </a:r>
          </a:p>
          <a:p>
            <a:pPr marL="0" indent="0">
              <a:spcAft>
                <a:spcPts val="1800"/>
              </a:spcAft>
              <a:buNone/>
              <a:defRPr/>
            </a:pPr>
            <a:r>
              <a:rPr lang="es-ES" sz="5400" b="1" dirty="0"/>
              <a:t>80% </a:t>
            </a:r>
            <a:r>
              <a:rPr lang="es-ES" sz="2400" b="1" dirty="0"/>
              <a:t>patógenos con potencial en bioterrorismo</a:t>
            </a:r>
          </a:p>
        </p:txBody>
      </p:sp>
    </p:spTree>
    <p:extLst>
      <p:ext uri="{BB962C8B-B14F-4D97-AF65-F5344CB8AC3E}">
        <p14:creationId xmlns:p14="http://schemas.microsoft.com/office/powerpoint/2010/main" val="38441178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0" y="-35742"/>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3">
            <a:extLst>
              <a:ext uri="{FF2B5EF4-FFF2-40B4-BE49-F238E27FC236}">
                <a16:creationId xmlns:a16="http://schemas.microsoft.com/office/drawing/2014/main" id="{88AA3DF9-5EAE-4CD3-9D65-BC67A4488923}"/>
              </a:ext>
            </a:extLst>
          </p:cNvPr>
          <p:cNvSpPr txBox="1">
            <a:spLocks noChangeArrowheads="1"/>
          </p:cNvSpPr>
          <p:nvPr/>
        </p:nvSpPr>
        <p:spPr bwMode="auto">
          <a:xfrm>
            <a:off x="611305" y="1418084"/>
            <a:ext cx="6839023" cy="1975926"/>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lvl="1" indent="0" algn="ctr">
              <a:buNone/>
            </a:pPr>
            <a:r>
              <a:rPr lang="es-ES" sz="3600" b="1" dirty="0">
                <a:solidFill>
                  <a:schemeClr val="bg1"/>
                </a:solidFill>
              </a:rPr>
              <a:t>CUESTIÓN DE INTERÉS GENERAL</a:t>
            </a:r>
          </a:p>
          <a:p>
            <a:pPr marL="0" lvl="1" indent="0" algn="ctr">
              <a:buNone/>
            </a:pPr>
            <a:endParaRPr lang="es-ES" sz="3600" b="1" dirty="0">
              <a:solidFill>
                <a:schemeClr val="bg1"/>
              </a:solidFill>
            </a:endParaRPr>
          </a:p>
          <a:p>
            <a:pPr marL="0" lvl="1" indent="0" algn="ctr">
              <a:buNone/>
            </a:pPr>
            <a:r>
              <a:rPr lang="es-ES" sz="3600" b="1" dirty="0">
                <a:solidFill>
                  <a:schemeClr val="bg1"/>
                </a:solidFill>
              </a:rPr>
              <a:t>Responsabilidad: Administración</a:t>
            </a:r>
            <a:endParaRPr lang="es-ES" sz="3600" b="1" dirty="0"/>
          </a:p>
        </p:txBody>
      </p:sp>
      <p:sp>
        <p:nvSpPr>
          <p:cNvPr id="12" name="Flecha: a la derecha 11">
            <a:extLst>
              <a:ext uri="{FF2B5EF4-FFF2-40B4-BE49-F238E27FC236}">
                <a16:creationId xmlns:a16="http://schemas.microsoft.com/office/drawing/2014/main" id="{05382891-9E9B-4B8A-92F6-4515162B1A95}"/>
              </a:ext>
            </a:extLst>
          </p:cNvPr>
          <p:cNvSpPr/>
          <p:nvPr/>
        </p:nvSpPr>
        <p:spPr>
          <a:xfrm rot="5400000">
            <a:off x="3835353" y="2123818"/>
            <a:ext cx="619266" cy="569849"/>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pic>
        <p:nvPicPr>
          <p:cNvPr id="3" name="Imagen 2" descr="Texto, Carta&#10;&#10;Descripción generada automáticamente">
            <a:extLst>
              <a:ext uri="{FF2B5EF4-FFF2-40B4-BE49-F238E27FC236}">
                <a16:creationId xmlns:a16="http://schemas.microsoft.com/office/drawing/2014/main" id="{3B9EEECC-6ADD-438C-AABF-2D731F5396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3593" y="1558930"/>
            <a:ext cx="4161905" cy="3439840"/>
          </a:xfrm>
          <a:prstGeom prst="rect">
            <a:avLst/>
          </a:prstGeom>
        </p:spPr>
      </p:pic>
      <p:sp>
        <p:nvSpPr>
          <p:cNvPr id="13" name="Rectangle 3">
            <a:extLst>
              <a:ext uri="{FF2B5EF4-FFF2-40B4-BE49-F238E27FC236}">
                <a16:creationId xmlns:a16="http://schemas.microsoft.com/office/drawing/2014/main" id="{732AA4E9-920F-4E8F-B721-DC61862F4FE6}"/>
              </a:ext>
            </a:extLst>
          </p:cNvPr>
          <p:cNvSpPr txBox="1">
            <a:spLocks noChangeArrowheads="1"/>
          </p:cNvSpPr>
          <p:nvPr/>
        </p:nvSpPr>
        <p:spPr bwMode="auto">
          <a:xfrm>
            <a:off x="326382" y="4154493"/>
            <a:ext cx="7637211" cy="2148280"/>
          </a:xfrm>
          <a:prstGeom prst="rect">
            <a:avLst/>
          </a:prstGeom>
          <a:noFill/>
          <a:ln w="25400">
            <a:solidFill>
              <a:srgbClr val="C00000"/>
            </a:solidFill>
            <a:prstDash val="dash"/>
            <a:extLst>
              <a:ext uri="{C807C97D-BFC1-408E-A445-0C87EB9F89A2}">
                <ask:lineSketchStyleProps xmlns:ask="http://schemas.microsoft.com/office/drawing/2018/sketchyshapes" sd="1219033472">
                  <a:custGeom>
                    <a:avLst/>
                    <a:gdLst>
                      <a:gd name="connsiteX0" fmla="*/ 0 w 11377938"/>
                      <a:gd name="connsiteY0" fmla="*/ 0 h 1717393"/>
                      <a:gd name="connsiteX1" fmla="*/ 485059 w 11377938"/>
                      <a:gd name="connsiteY1" fmla="*/ 0 h 1717393"/>
                      <a:gd name="connsiteX2" fmla="*/ 742560 w 11377938"/>
                      <a:gd name="connsiteY2" fmla="*/ 0 h 1717393"/>
                      <a:gd name="connsiteX3" fmla="*/ 1568958 w 11377938"/>
                      <a:gd name="connsiteY3" fmla="*/ 0 h 1717393"/>
                      <a:gd name="connsiteX4" fmla="*/ 2054017 w 11377938"/>
                      <a:gd name="connsiteY4" fmla="*/ 0 h 1717393"/>
                      <a:gd name="connsiteX5" fmla="*/ 2539077 w 11377938"/>
                      <a:gd name="connsiteY5" fmla="*/ 0 h 1717393"/>
                      <a:gd name="connsiteX6" fmla="*/ 3365474 w 11377938"/>
                      <a:gd name="connsiteY6" fmla="*/ 0 h 1717393"/>
                      <a:gd name="connsiteX7" fmla="*/ 3736754 w 11377938"/>
                      <a:gd name="connsiteY7" fmla="*/ 0 h 1717393"/>
                      <a:gd name="connsiteX8" fmla="*/ 4563152 w 11377938"/>
                      <a:gd name="connsiteY8" fmla="*/ 0 h 1717393"/>
                      <a:gd name="connsiteX9" fmla="*/ 5389550 w 11377938"/>
                      <a:gd name="connsiteY9" fmla="*/ 0 h 1717393"/>
                      <a:gd name="connsiteX10" fmla="*/ 5988388 w 11377938"/>
                      <a:gd name="connsiteY10" fmla="*/ 0 h 1717393"/>
                      <a:gd name="connsiteX11" fmla="*/ 6814786 w 11377938"/>
                      <a:gd name="connsiteY11" fmla="*/ 0 h 1717393"/>
                      <a:gd name="connsiteX12" fmla="*/ 7299845 w 11377938"/>
                      <a:gd name="connsiteY12" fmla="*/ 0 h 1717393"/>
                      <a:gd name="connsiteX13" fmla="*/ 7784905 w 11377938"/>
                      <a:gd name="connsiteY13" fmla="*/ 0 h 1717393"/>
                      <a:gd name="connsiteX14" fmla="*/ 8497523 w 11377938"/>
                      <a:gd name="connsiteY14" fmla="*/ 0 h 1717393"/>
                      <a:gd name="connsiteX15" fmla="*/ 8982583 w 11377938"/>
                      <a:gd name="connsiteY15" fmla="*/ 0 h 1717393"/>
                      <a:gd name="connsiteX16" fmla="*/ 9808980 w 11377938"/>
                      <a:gd name="connsiteY16" fmla="*/ 0 h 1717393"/>
                      <a:gd name="connsiteX17" fmla="*/ 10635378 w 11377938"/>
                      <a:gd name="connsiteY17" fmla="*/ 0 h 1717393"/>
                      <a:gd name="connsiteX18" fmla="*/ 11377938 w 11377938"/>
                      <a:gd name="connsiteY18" fmla="*/ 0 h 1717393"/>
                      <a:gd name="connsiteX19" fmla="*/ 11377938 w 11377938"/>
                      <a:gd name="connsiteY19" fmla="*/ 555290 h 1717393"/>
                      <a:gd name="connsiteX20" fmla="*/ 11377938 w 11377938"/>
                      <a:gd name="connsiteY20" fmla="*/ 1076233 h 1717393"/>
                      <a:gd name="connsiteX21" fmla="*/ 11377938 w 11377938"/>
                      <a:gd name="connsiteY21" fmla="*/ 1717393 h 1717393"/>
                      <a:gd name="connsiteX22" fmla="*/ 10665320 w 11377938"/>
                      <a:gd name="connsiteY22" fmla="*/ 1717393 h 1717393"/>
                      <a:gd name="connsiteX23" fmla="*/ 10294040 w 11377938"/>
                      <a:gd name="connsiteY23" fmla="*/ 1717393 h 1717393"/>
                      <a:gd name="connsiteX24" fmla="*/ 9695201 w 11377938"/>
                      <a:gd name="connsiteY24" fmla="*/ 1717393 h 1717393"/>
                      <a:gd name="connsiteX25" fmla="*/ 9437700 w 11377938"/>
                      <a:gd name="connsiteY25" fmla="*/ 1717393 h 1717393"/>
                      <a:gd name="connsiteX26" fmla="*/ 9180199 w 11377938"/>
                      <a:gd name="connsiteY26" fmla="*/ 1717393 h 1717393"/>
                      <a:gd name="connsiteX27" fmla="*/ 8581361 w 11377938"/>
                      <a:gd name="connsiteY27" fmla="*/ 1717393 h 1717393"/>
                      <a:gd name="connsiteX28" fmla="*/ 8210081 w 11377938"/>
                      <a:gd name="connsiteY28" fmla="*/ 1717393 h 1717393"/>
                      <a:gd name="connsiteX29" fmla="*/ 7497462 w 11377938"/>
                      <a:gd name="connsiteY29" fmla="*/ 1717393 h 1717393"/>
                      <a:gd name="connsiteX30" fmla="*/ 7126182 w 11377938"/>
                      <a:gd name="connsiteY30" fmla="*/ 1717393 h 1717393"/>
                      <a:gd name="connsiteX31" fmla="*/ 6413564 w 11377938"/>
                      <a:gd name="connsiteY31" fmla="*/ 1717393 h 1717393"/>
                      <a:gd name="connsiteX32" fmla="*/ 6156063 w 11377938"/>
                      <a:gd name="connsiteY32" fmla="*/ 1717393 h 1717393"/>
                      <a:gd name="connsiteX33" fmla="*/ 5443445 w 11377938"/>
                      <a:gd name="connsiteY33" fmla="*/ 1717393 h 1717393"/>
                      <a:gd name="connsiteX34" fmla="*/ 5072165 w 11377938"/>
                      <a:gd name="connsiteY34" fmla="*/ 1717393 h 1717393"/>
                      <a:gd name="connsiteX35" fmla="*/ 4814664 w 11377938"/>
                      <a:gd name="connsiteY35" fmla="*/ 1717393 h 1717393"/>
                      <a:gd name="connsiteX36" fmla="*/ 4443384 w 11377938"/>
                      <a:gd name="connsiteY36" fmla="*/ 1717393 h 1717393"/>
                      <a:gd name="connsiteX37" fmla="*/ 3730766 w 11377938"/>
                      <a:gd name="connsiteY37" fmla="*/ 1717393 h 1717393"/>
                      <a:gd name="connsiteX38" fmla="*/ 3359486 w 11377938"/>
                      <a:gd name="connsiteY38" fmla="*/ 1717393 h 1717393"/>
                      <a:gd name="connsiteX39" fmla="*/ 3101985 w 11377938"/>
                      <a:gd name="connsiteY39" fmla="*/ 1717393 h 1717393"/>
                      <a:gd name="connsiteX40" fmla="*/ 2730705 w 11377938"/>
                      <a:gd name="connsiteY40" fmla="*/ 1717393 h 1717393"/>
                      <a:gd name="connsiteX41" fmla="*/ 2245646 w 11377938"/>
                      <a:gd name="connsiteY41" fmla="*/ 1717393 h 1717393"/>
                      <a:gd name="connsiteX42" fmla="*/ 1646807 w 11377938"/>
                      <a:gd name="connsiteY42" fmla="*/ 1717393 h 1717393"/>
                      <a:gd name="connsiteX43" fmla="*/ 1275527 w 11377938"/>
                      <a:gd name="connsiteY43" fmla="*/ 1717393 h 1717393"/>
                      <a:gd name="connsiteX44" fmla="*/ 0 w 11377938"/>
                      <a:gd name="connsiteY44" fmla="*/ 1717393 h 1717393"/>
                      <a:gd name="connsiteX45" fmla="*/ 0 w 11377938"/>
                      <a:gd name="connsiteY45" fmla="*/ 1144929 h 1717393"/>
                      <a:gd name="connsiteX46" fmla="*/ 0 w 11377938"/>
                      <a:gd name="connsiteY46" fmla="*/ 572464 h 1717393"/>
                      <a:gd name="connsiteX47" fmla="*/ 0 w 11377938"/>
                      <a:gd name="connsiteY47" fmla="*/ 0 h 1717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377938" h="1717393" extrusionOk="0">
                        <a:moveTo>
                          <a:pt x="0" y="0"/>
                        </a:moveTo>
                        <a:cubicBezTo>
                          <a:pt x="168323" y="-56302"/>
                          <a:pt x="275079" y="57930"/>
                          <a:pt x="485059" y="0"/>
                        </a:cubicBezTo>
                        <a:cubicBezTo>
                          <a:pt x="695039" y="-57930"/>
                          <a:pt x="646988" y="1463"/>
                          <a:pt x="742560" y="0"/>
                        </a:cubicBezTo>
                        <a:cubicBezTo>
                          <a:pt x="838132" y="-1463"/>
                          <a:pt x="1210609" y="51325"/>
                          <a:pt x="1568958" y="0"/>
                        </a:cubicBezTo>
                        <a:cubicBezTo>
                          <a:pt x="1927307" y="-51325"/>
                          <a:pt x="1952513" y="37917"/>
                          <a:pt x="2054017" y="0"/>
                        </a:cubicBezTo>
                        <a:cubicBezTo>
                          <a:pt x="2155521" y="-37917"/>
                          <a:pt x="2421725" y="43177"/>
                          <a:pt x="2539077" y="0"/>
                        </a:cubicBezTo>
                        <a:cubicBezTo>
                          <a:pt x="2656429" y="-43177"/>
                          <a:pt x="3067348" y="27291"/>
                          <a:pt x="3365474" y="0"/>
                        </a:cubicBezTo>
                        <a:cubicBezTo>
                          <a:pt x="3663600" y="-27291"/>
                          <a:pt x="3552295" y="30814"/>
                          <a:pt x="3736754" y="0"/>
                        </a:cubicBezTo>
                        <a:cubicBezTo>
                          <a:pt x="3921213" y="-30814"/>
                          <a:pt x="4299509" y="90321"/>
                          <a:pt x="4563152" y="0"/>
                        </a:cubicBezTo>
                        <a:cubicBezTo>
                          <a:pt x="4826795" y="-90321"/>
                          <a:pt x="5056254" y="27469"/>
                          <a:pt x="5389550" y="0"/>
                        </a:cubicBezTo>
                        <a:cubicBezTo>
                          <a:pt x="5722846" y="-27469"/>
                          <a:pt x="5846984" y="42578"/>
                          <a:pt x="5988388" y="0"/>
                        </a:cubicBezTo>
                        <a:cubicBezTo>
                          <a:pt x="6129792" y="-42578"/>
                          <a:pt x="6561966" y="98815"/>
                          <a:pt x="6814786" y="0"/>
                        </a:cubicBezTo>
                        <a:cubicBezTo>
                          <a:pt x="7067606" y="-98815"/>
                          <a:pt x="7121594" y="3591"/>
                          <a:pt x="7299845" y="0"/>
                        </a:cubicBezTo>
                        <a:cubicBezTo>
                          <a:pt x="7478096" y="-3591"/>
                          <a:pt x="7601239" y="30520"/>
                          <a:pt x="7784905" y="0"/>
                        </a:cubicBezTo>
                        <a:cubicBezTo>
                          <a:pt x="7968571" y="-30520"/>
                          <a:pt x="8279050" y="49064"/>
                          <a:pt x="8497523" y="0"/>
                        </a:cubicBezTo>
                        <a:cubicBezTo>
                          <a:pt x="8715996" y="-49064"/>
                          <a:pt x="8846352" y="12020"/>
                          <a:pt x="8982583" y="0"/>
                        </a:cubicBezTo>
                        <a:cubicBezTo>
                          <a:pt x="9118814" y="-12020"/>
                          <a:pt x="9409955" y="19237"/>
                          <a:pt x="9808980" y="0"/>
                        </a:cubicBezTo>
                        <a:cubicBezTo>
                          <a:pt x="10208005" y="-19237"/>
                          <a:pt x="10333313" y="92646"/>
                          <a:pt x="10635378" y="0"/>
                        </a:cubicBezTo>
                        <a:cubicBezTo>
                          <a:pt x="10937443" y="-92646"/>
                          <a:pt x="11020681" y="37118"/>
                          <a:pt x="11377938" y="0"/>
                        </a:cubicBezTo>
                        <a:cubicBezTo>
                          <a:pt x="11407384" y="230155"/>
                          <a:pt x="11340485" y="342051"/>
                          <a:pt x="11377938" y="555290"/>
                        </a:cubicBezTo>
                        <a:cubicBezTo>
                          <a:pt x="11415391" y="768529"/>
                          <a:pt x="11347806" y="932318"/>
                          <a:pt x="11377938" y="1076233"/>
                        </a:cubicBezTo>
                        <a:cubicBezTo>
                          <a:pt x="11408070" y="1220148"/>
                          <a:pt x="11369567" y="1424660"/>
                          <a:pt x="11377938" y="1717393"/>
                        </a:cubicBezTo>
                        <a:cubicBezTo>
                          <a:pt x="11195557" y="1796134"/>
                          <a:pt x="10821583" y="1711774"/>
                          <a:pt x="10665320" y="1717393"/>
                        </a:cubicBezTo>
                        <a:cubicBezTo>
                          <a:pt x="10509057" y="1723012"/>
                          <a:pt x="10447711" y="1688766"/>
                          <a:pt x="10294040" y="1717393"/>
                        </a:cubicBezTo>
                        <a:cubicBezTo>
                          <a:pt x="10140369" y="1746020"/>
                          <a:pt x="9907592" y="1682927"/>
                          <a:pt x="9695201" y="1717393"/>
                        </a:cubicBezTo>
                        <a:cubicBezTo>
                          <a:pt x="9482810" y="1751859"/>
                          <a:pt x="9498431" y="1706329"/>
                          <a:pt x="9437700" y="1717393"/>
                        </a:cubicBezTo>
                        <a:cubicBezTo>
                          <a:pt x="9376969" y="1728457"/>
                          <a:pt x="9250226" y="1711184"/>
                          <a:pt x="9180199" y="1717393"/>
                        </a:cubicBezTo>
                        <a:cubicBezTo>
                          <a:pt x="9110172" y="1723602"/>
                          <a:pt x="8849647" y="1685342"/>
                          <a:pt x="8581361" y="1717393"/>
                        </a:cubicBezTo>
                        <a:cubicBezTo>
                          <a:pt x="8313075" y="1749444"/>
                          <a:pt x="8286737" y="1681082"/>
                          <a:pt x="8210081" y="1717393"/>
                        </a:cubicBezTo>
                        <a:cubicBezTo>
                          <a:pt x="8133425" y="1753704"/>
                          <a:pt x="7767058" y="1712599"/>
                          <a:pt x="7497462" y="1717393"/>
                        </a:cubicBezTo>
                        <a:cubicBezTo>
                          <a:pt x="7227866" y="1722187"/>
                          <a:pt x="7286626" y="1688887"/>
                          <a:pt x="7126182" y="1717393"/>
                        </a:cubicBezTo>
                        <a:cubicBezTo>
                          <a:pt x="6965738" y="1745899"/>
                          <a:pt x="6619460" y="1688576"/>
                          <a:pt x="6413564" y="1717393"/>
                        </a:cubicBezTo>
                        <a:cubicBezTo>
                          <a:pt x="6207668" y="1746210"/>
                          <a:pt x="6239989" y="1686975"/>
                          <a:pt x="6156063" y="1717393"/>
                        </a:cubicBezTo>
                        <a:cubicBezTo>
                          <a:pt x="6072137" y="1747811"/>
                          <a:pt x="5768548" y="1672734"/>
                          <a:pt x="5443445" y="1717393"/>
                        </a:cubicBezTo>
                        <a:cubicBezTo>
                          <a:pt x="5118342" y="1762052"/>
                          <a:pt x="5164511" y="1693985"/>
                          <a:pt x="5072165" y="1717393"/>
                        </a:cubicBezTo>
                        <a:cubicBezTo>
                          <a:pt x="4979819" y="1740801"/>
                          <a:pt x="4910934" y="1687153"/>
                          <a:pt x="4814664" y="1717393"/>
                        </a:cubicBezTo>
                        <a:cubicBezTo>
                          <a:pt x="4718394" y="1747633"/>
                          <a:pt x="4530640" y="1708289"/>
                          <a:pt x="4443384" y="1717393"/>
                        </a:cubicBezTo>
                        <a:cubicBezTo>
                          <a:pt x="4356128" y="1726497"/>
                          <a:pt x="3889398" y="1680214"/>
                          <a:pt x="3730766" y="1717393"/>
                        </a:cubicBezTo>
                        <a:cubicBezTo>
                          <a:pt x="3572134" y="1754572"/>
                          <a:pt x="3487910" y="1712425"/>
                          <a:pt x="3359486" y="1717393"/>
                        </a:cubicBezTo>
                        <a:cubicBezTo>
                          <a:pt x="3231062" y="1722361"/>
                          <a:pt x="3174941" y="1705907"/>
                          <a:pt x="3101985" y="1717393"/>
                        </a:cubicBezTo>
                        <a:cubicBezTo>
                          <a:pt x="3029029" y="1728879"/>
                          <a:pt x="2834665" y="1681317"/>
                          <a:pt x="2730705" y="1717393"/>
                        </a:cubicBezTo>
                        <a:cubicBezTo>
                          <a:pt x="2626745" y="1753469"/>
                          <a:pt x="2479596" y="1673528"/>
                          <a:pt x="2245646" y="1717393"/>
                        </a:cubicBezTo>
                        <a:cubicBezTo>
                          <a:pt x="2011696" y="1761258"/>
                          <a:pt x="1938268" y="1706924"/>
                          <a:pt x="1646807" y="1717393"/>
                        </a:cubicBezTo>
                        <a:cubicBezTo>
                          <a:pt x="1355346" y="1727862"/>
                          <a:pt x="1437684" y="1704934"/>
                          <a:pt x="1275527" y="1717393"/>
                        </a:cubicBezTo>
                        <a:cubicBezTo>
                          <a:pt x="1113370" y="1729852"/>
                          <a:pt x="594897" y="1568525"/>
                          <a:pt x="0" y="1717393"/>
                        </a:cubicBezTo>
                        <a:cubicBezTo>
                          <a:pt x="-25108" y="1566449"/>
                          <a:pt x="17680" y="1409706"/>
                          <a:pt x="0" y="1144929"/>
                        </a:cubicBezTo>
                        <a:cubicBezTo>
                          <a:pt x="-17680" y="880152"/>
                          <a:pt x="35417" y="695363"/>
                          <a:pt x="0" y="572464"/>
                        </a:cubicBezTo>
                        <a:cubicBezTo>
                          <a:pt x="-35417" y="449565"/>
                          <a:pt x="60420" y="195436"/>
                          <a:pt x="0" y="0"/>
                        </a:cubicBezTo>
                        <a:close/>
                      </a:path>
                    </a:pathLst>
                  </a:custGeom>
                  <ask:type>
                    <ask:lineSketchNone/>
                  </ask:type>
                </ask:lineSketchStyleProps>
              </a:ext>
            </a:extLst>
          </a:ln>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s-ES"/>
            </a:defPPr>
            <a:lvl1pPr algn="ctr">
              <a:defRPr sz="2400" b="1">
                <a:solidFill>
                  <a:schemeClr val="bg1"/>
                </a:solidFill>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3"/>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4"/>
              </a:buBlip>
              <a:defRPr sz="2000">
                <a:solidFill>
                  <a:schemeClr val="tx1"/>
                </a:solidFill>
                <a:effectLst>
                  <a:outerShdw blurRad="38100" dist="38100" dir="2700000" algn="tl">
                    <a:srgbClr val="000000"/>
                  </a:outerShdw>
                </a:effectLst>
                <a:latin typeface="+mn-lt"/>
              </a:defRPr>
            </a:lvl9pPr>
          </a:lstStyle>
          <a:p>
            <a:pPr marL="0" lvl="1" indent="0" algn="just">
              <a:buNone/>
            </a:pPr>
            <a:r>
              <a:rPr lang="es-ES" dirty="0">
                <a:effectLst/>
              </a:rPr>
              <a:t>“Los </a:t>
            </a:r>
            <a:r>
              <a:rPr lang="es-ES" b="1" dirty="0">
                <a:effectLst/>
              </a:rPr>
              <a:t>gobiernos </a:t>
            </a:r>
            <a:r>
              <a:rPr lang="es-ES" dirty="0">
                <a:effectLst/>
              </a:rPr>
              <a:t>tienen</a:t>
            </a:r>
            <a:r>
              <a:rPr lang="es-ES" b="1" dirty="0">
                <a:effectLst/>
              </a:rPr>
              <a:t> responsabilidad </a:t>
            </a:r>
            <a:r>
              <a:rPr lang="es-ES" dirty="0">
                <a:effectLst/>
              </a:rPr>
              <a:t>en la </a:t>
            </a:r>
            <a:r>
              <a:rPr lang="es-ES" b="1" dirty="0">
                <a:effectLst/>
              </a:rPr>
              <a:t>salud de sus pueblos</a:t>
            </a:r>
            <a:r>
              <a:rPr lang="es-ES" dirty="0">
                <a:effectLst/>
              </a:rPr>
              <a:t>, la cual sólo puede ser cumplida mediante la adopción de </a:t>
            </a:r>
            <a:r>
              <a:rPr lang="es-ES" b="1" dirty="0">
                <a:effectLst/>
              </a:rPr>
              <a:t>medidas sanitarias y sociales adecuadas</a:t>
            </a:r>
            <a:r>
              <a:rPr lang="es-ES" dirty="0">
                <a:effectLst/>
              </a:rPr>
              <a:t>”</a:t>
            </a:r>
          </a:p>
          <a:p>
            <a:pPr marL="0" lvl="1" indent="0" algn="r">
              <a:buNone/>
            </a:pPr>
            <a:r>
              <a:rPr lang="es-ES" sz="1800" b="1" dirty="0">
                <a:effectLst/>
              </a:rPr>
              <a:t>Constitución de la OMS</a:t>
            </a:r>
          </a:p>
        </p:txBody>
      </p:sp>
      <p:sp>
        <p:nvSpPr>
          <p:cNvPr id="6" name="Subtítulo 2">
            <a:extLst>
              <a:ext uri="{FF2B5EF4-FFF2-40B4-BE49-F238E27FC236}">
                <a16:creationId xmlns:a16="http://schemas.microsoft.com/office/drawing/2014/main" id="{CAAB200D-EDA8-2645-A0AA-5EE9FACA9091}"/>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spTree>
    <p:extLst>
      <p:ext uri="{BB962C8B-B14F-4D97-AF65-F5344CB8AC3E}">
        <p14:creationId xmlns:p14="http://schemas.microsoft.com/office/powerpoint/2010/main" val="780510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anim calcmode="lin" valueType="num">
                                      <p:cBhvr>
                                        <p:cTn id="8" dur="750" fill="hold"/>
                                        <p:tgtEl>
                                          <p:spTgt spid="13"/>
                                        </p:tgtEl>
                                        <p:attrNameLst>
                                          <p:attrName>ppt_x</p:attrName>
                                        </p:attrNameLst>
                                      </p:cBhvr>
                                      <p:tavLst>
                                        <p:tav tm="0">
                                          <p:val>
                                            <p:strVal val="#ppt_x"/>
                                          </p:val>
                                        </p:tav>
                                        <p:tav tm="100000">
                                          <p:val>
                                            <p:strVal val="#ppt_x"/>
                                          </p:val>
                                        </p:tav>
                                      </p:tavLst>
                                    </p:anim>
                                    <p:anim calcmode="lin" valueType="num">
                                      <p:cBhvr>
                                        <p:cTn id="9"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ORGANISMOS INTERNACIONALES</a:t>
            </a:r>
          </a:p>
        </p:txBody>
      </p:sp>
      <p:pic>
        <p:nvPicPr>
          <p:cNvPr id="4100" name="Picture 4" descr="OMS | Actas oficiales">
            <a:extLst>
              <a:ext uri="{FF2B5EF4-FFF2-40B4-BE49-F238E27FC236}">
                <a16:creationId xmlns:a16="http://schemas.microsoft.com/office/drawing/2014/main" id="{90721509-CE13-42C9-A5B6-3E9C7527F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382" y="1092530"/>
            <a:ext cx="5769618" cy="1458539"/>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descr="Interfaz de usuario gráfica, Texto, Aplicación&#10;&#10;Descripción generada automáticamente">
            <a:extLst>
              <a:ext uri="{FF2B5EF4-FFF2-40B4-BE49-F238E27FC236}">
                <a16:creationId xmlns:a16="http://schemas.microsoft.com/office/drawing/2014/main" id="{547ADF2C-2EF7-496F-9DEA-454C0B9A23C6}"/>
              </a:ext>
            </a:extLst>
          </p:cNvPr>
          <p:cNvPicPr>
            <a:picLocks noChangeAspect="1"/>
          </p:cNvPicPr>
          <p:nvPr/>
        </p:nvPicPr>
        <p:blipFill rotWithShape="1">
          <a:blip r:embed="rId4">
            <a:extLst>
              <a:ext uri="{28A0092B-C50C-407E-A947-70E740481C1C}">
                <a14:useLocalDpi xmlns:a14="http://schemas.microsoft.com/office/drawing/2010/main" val="0"/>
              </a:ext>
            </a:extLst>
          </a:blip>
          <a:srcRect t="22185" b="19376"/>
          <a:stretch/>
        </p:blipFill>
        <p:spPr>
          <a:xfrm>
            <a:off x="6380702" y="2724514"/>
            <a:ext cx="5644799" cy="1855600"/>
          </a:xfrm>
          <a:prstGeom prst="rect">
            <a:avLst/>
          </a:prstGeom>
        </p:spPr>
      </p:pic>
      <p:pic>
        <p:nvPicPr>
          <p:cNvPr id="3" name="Gráfico 2">
            <a:extLst>
              <a:ext uri="{FF2B5EF4-FFF2-40B4-BE49-F238E27FC236}">
                <a16:creationId xmlns:a16="http://schemas.microsoft.com/office/drawing/2014/main" id="{344444A2-9DFE-926D-A7F6-F97924B04A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382" y="4913473"/>
            <a:ext cx="7776204" cy="1821292"/>
          </a:xfrm>
          <a:prstGeom prst="rect">
            <a:avLst/>
          </a:prstGeom>
        </p:spPr>
      </p:pic>
    </p:spTree>
    <p:extLst>
      <p:ext uri="{BB962C8B-B14F-4D97-AF65-F5344CB8AC3E}">
        <p14:creationId xmlns:p14="http://schemas.microsoft.com/office/powerpoint/2010/main" val="861829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EC145AF7-E45D-480C-B351-EAF43AAB7DE5}"/>
              </a:ext>
            </a:extLst>
          </p:cNvPr>
          <p:cNvSpPr txBox="1">
            <a:spLocks noChangeArrowheads="1"/>
          </p:cNvSpPr>
          <p:nvPr/>
        </p:nvSpPr>
        <p:spPr>
          <a:xfrm>
            <a:off x="376228" y="2002954"/>
            <a:ext cx="8385356" cy="2307595"/>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ES_tradnl" sz="3600" b="1" dirty="0"/>
              <a:t>Ministerio de Agricultura, </a:t>
            </a:r>
          </a:p>
          <a:p>
            <a:pPr marL="0" indent="0">
              <a:buNone/>
              <a:defRPr/>
            </a:pPr>
            <a:r>
              <a:rPr lang="es-ES_tradnl" sz="3600" b="1" dirty="0"/>
              <a:t>Pesca y Alimentación</a:t>
            </a:r>
          </a:p>
          <a:p>
            <a:pPr marL="0" indent="0">
              <a:buNone/>
              <a:defRPr/>
            </a:pPr>
            <a:endParaRPr lang="es-ES_tradnl" sz="900" b="1" dirty="0"/>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p:txBody>
      </p:sp>
      <p:sp>
        <p:nvSpPr>
          <p:cNvPr id="8" name="Rectangle 3">
            <a:extLst>
              <a:ext uri="{FF2B5EF4-FFF2-40B4-BE49-F238E27FC236}">
                <a16:creationId xmlns:a16="http://schemas.microsoft.com/office/drawing/2014/main" id="{C099BB2D-05A8-4854-8DF9-6CAE62E08B2E}"/>
              </a:ext>
            </a:extLst>
          </p:cNvPr>
          <p:cNvSpPr txBox="1">
            <a:spLocks noChangeArrowheads="1"/>
          </p:cNvSpPr>
          <p:nvPr/>
        </p:nvSpPr>
        <p:spPr>
          <a:xfrm>
            <a:off x="326382" y="3370696"/>
            <a:ext cx="6406014" cy="3566160"/>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Programas Nacionales de Erradicación </a:t>
            </a:r>
            <a:r>
              <a:rPr lang="es-ES_tradnl" dirty="0"/>
              <a:t>(PNE): Brucelosis, Tuberculosis, EEB</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dirty="0"/>
              <a:t>Sistema de </a:t>
            </a:r>
            <a:r>
              <a:rPr lang="es-ES_tradnl" b="1" dirty="0"/>
              <a:t>Vigilancia</a:t>
            </a:r>
            <a:r>
              <a:rPr lang="es-ES_tradnl" dirty="0"/>
              <a:t> de zoonosis y agentes zoonóticos en </a:t>
            </a:r>
            <a:r>
              <a:rPr lang="es-ES_tradnl" b="1" dirty="0"/>
              <a:t>animales </a:t>
            </a:r>
            <a:r>
              <a:rPr lang="es-ES_tradnl" dirty="0"/>
              <a:t>(y productos para alimentación animal)</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Plan Nacional de Investigación de Residuos  </a:t>
            </a:r>
            <a:r>
              <a:rPr lang="es-ES_tradnl" dirty="0"/>
              <a:t>(PNIR): </a:t>
            </a:r>
            <a:r>
              <a:rPr lang="es-ES_tradnl" b="1" dirty="0"/>
              <a:t>animales</a:t>
            </a:r>
            <a:endParaRPr lang="es-ES_tradnl" sz="2000" b="1" dirty="0"/>
          </a:p>
        </p:txBody>
      </p:sp>
      <p:pic>
        <p:nvPicPr>
          <p:cNvPr id="3" name="Imagen 2">
            <a:extLst>
              <a:ext uri="{FF2B5EF4-FFF2-40B4-BE49-F238E27FC236}">
                <a16:creationId xmlns:a16="http://schemas.microsoft.com/office/drawing/2014/main" id="{11885F12-E870-488C-B976-7F92DC5CEAEC}"/>
              </a:ext>
            </a:extLst>
          </p:cNvPr>
          <p:cNvPicPr>
            <a:picLocks noChangeAspect="1"/>
          </p:cNvPicPr>
          <p:nvPr/>
        </p:nvPicPr>
        <p:blipFill>
          <a:blip r:embed="rId5"/>
          <a:stretch>
            <a:fillRect/>
          </a:stretch>
        </p:blipFill>
        <p:spPr>
          <a:xfrm>
            <a:off x="449082" y="841169"/>
            <a:ext cx="4119824" cy="1000568"/>
          </a:xfrm>
          <a:prstGeom prst="rect">
            <a:avLst/>
          </a:prstGeom>
        </p:spPr>
      </p:pic>
      <p:pic>
        <p:nvPicPr>
          <p:cNvPr id="7170" name="Picture 2">
            <a:extLst>
              <a:ext uri="{FF2B5EF4-FFF2-40B4-BE49-F238E27FC236}">
                <a16:creationId xmlns:a16="http://schemas.microsoft.com/office/drawing/2014/main" id="{D7DFCF63-3F2F-43BA-A4E6-2E6BAB88D7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8154" y="3951007"/>
            <a:ext cx="4364881" cy="290699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descr="Mujer alimentando a una oveja&#10;&#10;Descripción generada automáticamente con confianza media">
            <a:extLst>
              <a:ext uri="{FF2B5EF4-FFF2-40B4-BE49-F238E27FC236}">
                <a16:creationId xmlns:a16="http://schemas.microsoft.com/office/drawing/2014/main" id="{488F0810-7318-1B03-61CA-425A0A9E3736}"/>
              </a:ext>
            </a:extLst>
          </p:cNvPr>
          <p:cNvPicPr>
            <a:picLocks noChangeAspect="1"/>
          </p:cNvPicPr>
          <p:nvPr/>
        </p:nvPicPr>
        <p:blipFill rotWithShape="1">
          <a:blip r:embed="rId7">
            <a:extLst>
              <a:ext uri="{28A0092B-C50C-407E-A947-70E740481C1C}">
                <a14:useLocalDpi xmlns:a14="http://schemas.microsoft.com/office/drawing/2010/main" val="0"/>
              </a:ext>
            </a:extLst>
          </a:blip>
          <a:srcRect r="8777"/>
          <a:stretch/>
        </p:blipFill>
        <p:spPr>
          <a:xfrm>
            <a:off x="7828154" y="761862"/>
            <a:ext cx="4363845" cy="3189145"/>
          </a:xfrm>
          <a:prstGeom prst="rect">
            <a:avLst/>
          </a:prstGeom>
        </p:spPr>
      </p:pic>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ORGANISMOS NACIONALES</a:t>
            </a:r>
          </a:p>
        </p:txBody>
      </p:sp>
    </p:spTree>
    <p:extLst>
      <p:ext uri="{BB962C8B-B14F-4D97-AF65-F5344CB8AC3E}">
        <p14:creationId xmlns:p14="http://schemas.microsoft.com/office/powerpoint/2010/main" val="41790487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E86F92F-1539-4088-9500-131DB0E0EB0C}"/>
              </a:ext>
            </a:extLst>
          </p:cNvPr>
          <p:cNvSpPr/>
          <p:nvPr/>
        </p:nvSpPr>
        <p:spPr>
          <a:xfrm>
            <a:off x="-1" y="-72327"/>
            <a:ext cx="12192000" cy="834189"/>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chemeClr val="bg1"/>
                </a:solidFill>
              </a:rPr>
              <a:t>ORGANISMOS NACIONALES</a:t>
            </a:r>
          </a:p>
        </p:txBody>
      </p:sp>
      <p:sp>
        <p:nvSpPr>
          <p:cNvPr id="7" name="Rectangle 3">
            <a:extLst>
              <a:ext uri="{FF2B5EF4-FFF2-40B4-BE49-F238E27FC236}">
                <a16:creationId xmlns:a16="http://schemas.microsoft.com/office/drawing/2014/main" id="{EC145AF7-E45D-480C-B351-EAF43AAB7DE5}"/>
              </a:ext>
            </a:extLst>
          </p:cNvPr>
          <p:cNvSpPr txBox="1">
            <a:spLocks noChangeArrowheads="1"/>
          </p:cNvSpPr>
          <p:nvPr/>
        </p:nvSpPr>
        <p:spPr>
          <a:xfrm>
            <a:off x="376228" y="2275202"/>
            <a:ext cx="8385356" cy="2307595"/>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s-ES_tradnl" sz="3600" b="1" dirty="0"/>
              <a:t>Ministerio de Sanidad</a:t>
            </a:r>
          </a:p>
          <a:p>
            <a:pPr marL="0" indent="0">
              <a:buNone/>
              <a:defRPr/>
            </a:pPr>
            <a:endParaRPr lang="es-ES_tradnl" sz="900" b="1" dirty="0"/>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a:p>
            <a:pPr algn="just">
              <a:defRPr/>
            </a:pPr>
            <a:endParaRPr lang="es-ES_tradnl" sz="3600" dirty="0">
              <a:solidFill>
                <a:schemeClr val="bg2">
                  <a:lumMod val="90000"/>
                  <a:lumOff val="10000"/>
                </a:schemeClr>
              </a:solidFill>
            </a:endParaRPr>
          </a:p>
        </p:txBody>
      </p:sp>
      <p:sp>
        <p:nvSpPr>
          <p:cNvPr id="8" name="Rectangle 3">
            <a:extLst>
              <a:ext uri="{FF2B5EF4-FFF2-40B4-BE49-F238E27FC236}">
                <a16:creationId xmlns:a16="http://schemas.microsoft.com/office/drawing/2014/main" id="{C099BB2D-05A8-4854-8DF9-6CAE62E08B2E}"/>
              </a:ext>
            </a:extLst>
          </p:cNvPr>
          <p:cNvSpPr txBox="1">
            <a:spLocks noChangeArrowheads="1"/>
          </p:cNvSpPr>
          <p:nvPr/>
        </p:nvSpPr>
        <p:spPr>
          <a:xfrm>
            <a:off x="326382" y="3291841"/>
            <a:ext cx="6651828" cy="3566160"/>
          </a:xfrm>
          <a:prstGeom prst="rect">
            <a:avLst/>
          </a:prstGeom>
          <a:noFill/>
          <a:ln w="76200" cmpd="tri">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dirty="0"/>
              <a:t>Sistema de </a:t>
            </a:r>
            <a:r>
              <a:rPr lang="es-ES_tradnl" b="1" dirty="0"/>
              <a:t>Vigilancia</a:t>
            </a:r>
            <a:r>
              <a:rPr lang="es-ES_tradnl" dirty="0"/>
              <a:t> de zoonosis y agentes zoonóticos en </a:t>
            </a:r>
            <a:r>
              <a:rPr lang="es-ES_tradnl" b="1" dirty="0"/>
              <a:t>productos de origen animal</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Plan Nacional de Investigación de Residuos  </a:t>
            </a:r>
            <a:r>
              <a:rPr lang="es-ES_tradnl" dirty="0"/>
              <a:t>(PNIR): </a:t>
            </a:r>
            <a:r>
              <a:rPr lang="es-ES_tradnl" b="1" dirty="0"/>
              <a:t>productos de origen animal</a:t>
            </a:r>
          </a:p>
          <a:p>
            <a:pPr marL="365125" lvl="1" indent="-365125" algn="just">
              <a:lnSpc>
                <a:spcPct val="100000"/>
              </a:lnSpc>
              <a:spcAft>
                <a:spcPts val="1800"/>
              </a:spcAft>
              <a:buBlip>
                <a:blip r:embed="rId3">
                  <a:extLst>
                    <a:ext uri="{96DAC541-7B7A-43D3-8B79-37D633B846F1}">
                      <asvg:svgBlip xmlns:asvg="http://schemas.microsoft.com/office/drawing/2016/SVG/main" r:embed="rId4"/>
                    </a:ext>
                  </a:extLst>
                </a:blip>
              </a:buBlip>
              <a:defRPr/>
            </a:pPr>
            <a:r>
              <a:rPr lang="es-ES_tradnl" b="1" dirty="0"/>
              <a:t>Vigilancia</a:t>
            </a:r>
            <a:r>
              <a:rPr lang="es-ES_tradnl" sz="2000" b="1" dirty="0"/>
              <a:t> </a:t>
            </a:r>
            <a:r>
              <a:rPr lang="es-ES_tradnl" b="1" dirty="0"/>
              <a:t>epidemiológica en personas</a:t>
            </a:r>
          </a:p>
        </p:txBody>
      </p:sp>
      <p:pic>
        <p:nvPicPr>
          <p:cNvPr id="10" name="Imagen 9">
            <a:extLst>
              <a:ext uri="{FF2B5EF4-FFF2-40B4-BE49-F238E27FC236}">
                <a16:creationId xmlns:a16="http://schemas.microsoft.com/office/drawing/2014/main" id="{B637222A-3DC0-4C1C-BD49-A0CEC323CAFE}"/>
              </a:ext>
            </a:extLst>
          </p:cNvPr>
          <p:cNvPicPr>
            <a:picLocks noChangeAspect="1"/>
          </p:cNvPicPr>
          <p:nvPr/>
        </p:nvPicPr>
        <p:blipFill rotWithShape="1">
          <a:blip r:embed="rId5"/>
          <a:srcRect b="6511"/>
          <a:stretch/>
        </p:blipFill>
        <p:spPr>
          <a:xfrm>
            <a:off x="449082" y="951116"/>
            <a:ext cx="4119824" cy="1120177"/>
          </a:xfrm>
          <a:prstGeom prst="rect">
            <a:avLst/>
          </a:prstGeom>
        </p:spPr>
      </p:pic>
      <p:pic>
        <p:nvPicPr>
          <p:cNvPr id="6" name="Imagen 5" descr="Comida en una mesa de madera&#10;&#10;Descripción generada automáticamente">
            <a:extLst>
              <a:ext uri="{FF2B5EF4-FFF2-40B4-BE49-F238E27FC236}">
                <a16:creationId xmlns:a16="http://schemas.microsoft.com/office/drawing/2014/main" id="{A04BB0CE-E62A-4358-9B30-17F8842408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16100" y="-72326"/>
            <a:ext cx="3475900" cy="2317266"/>
          </a:xfrm>
          <a:prstGeom prst="rect">
            <a:avLst/>
          </a:prstGeom>
        </p:spPr>
      </p:pic>
      <p:pic>
        <p:nvPicPr>
          <p:cNvPr id="13" name="Imagen 12" descr="Imagen que contiene interior, tabla, comida, foto&#10;&#10;Descripción generada automáticamente">
            <a:extLst>
              <a:ext uri="{FF2B5EF4-FFF2-40B4-BE49-F238E27FC236}">
                <a16:creationId xmlns:a16="http://schemas.microsoft.com/office/drawing/2014/main" id="{2EAD3E8D-092A-4948-8756-AA09DE1956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6112" y="2244939"/>
            <a:ext cx="3695887" cy="2423333"/>
          </a:xfrm>
          <a:prstGeom prst="rect">
            <a:avLst/>
          </a:prstGeom>
        </p:spPr>
      </p:pic>
      <p:pic>
        <p:nvPicPr>
          <p:cNvPr id="13314" name="Picture 2" descr="CNE_informe legionelois 2015 RENAVE">
            <a:extLst>
              <a:ext uri="{FF2B5EF4-FFF2-40B4-BE49-F238E27FC236}">
                <a16:creationId xmlns:a16="http://schemas.microsoft.com/office/drawing/2014/main" id="{D00A239D-DDE9-4676-A6B4-E03E763BFB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62535" y="4872181"/>
            <a:ext cx="3729464" cy="198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234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D58A3486-0D3C-48D4-A4DF-4D3764625A59}"/>
              </a:ext>
            </a:extLst>
          </p:cNvPr>
          <p:cNvSpPr txBox="1">
            <a:spLocks noChangeArrowheads="1"/>
          </p:cNvSpPr>
          <p:nvPr/>
        </p:nvSpPr>
        <p:spPr>
          <a:xfrm>
            <a:off x="326382" y="1778997"/>
            <a:ext cx="5633354" cy="40914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Organismos con competencia en vigilancia de zoonosis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t>Normativa aplicable</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Vigilancia de zoonosis y agentes zoonóticos</a:t>
            </a:r>
          </a:p>
          <a:p>
            <a:pPr marL="365125" indent="-365125">
              <a:spcAft>
                <a:spcPts val="1800"/>
              </a:spcAft>
              <a:buBlip>
                <a:blip r:embed="rId3">
                  <a:extLst>
                    <a:ext uri="{96DAC541-7B7A-43D3-8B79-37D633B846F1}">
                      <asvg:svgBlip xmlns:asvg="http://schemas.microsoft.com/office/drawing/2016/SVG/main" r:embed="rId4"/>
                    </a:ext>
                  </a:extLst>
                </a:blip>
              </a:buBlip>
              <a:defRPr/>
            </a:pPr>
            <a:r>
              <a:rPr lang="es-ES" sz="3200" b="1" dirty="0">
                <a:solidFill>
                  <a:schemeClr val="bg1">
                    <a:lumMod val="65000"/>
                  </a:schemeClr>
                </a:solidFill>
              </a:rPr>
              <a:t>Sistemas de Vigilancia Epidemiológica</a:t>
            </a:r>
          </a:p>
          <a:p>
            <a:pPr marL="0" indent="0">
              <a:spcAft>
                <a:spcPts val="1800"/>
              </a:spcAft>
              <a:buNone/>
              <a:defRPr/>
            </a:pPr>
            <a:endParaRPr lang="es-ES" sz="3200" b="1" dirty="0"/>
          </a:p>
        </p:txBody>
      </p:sp>
      <p:sp>
        <p:nvSpPr>
          <p:cNvPr id="4" name="Rectángulo 3">
            <a:extLst>
              <a:ext uri="{FF2B5EF4-FFF2-40B4-BE49-F238E27FC236}">
                <a16:creationId xmlns:a16="http://schemas.microsoft.com/office/drawing/2014/main" id="{EE86F92F-1539-4088-9500-131DB0E0EB0C}"/>
              </a:ext>
            </a:extLst>
          </p:cNvPr>
          <p:cNvSpPr/>
          <p:nvPr/>
        </p:nvSpPr>
        <p:spPr>
          <a:xfrm>
            <a:off x="0" y="-21313"/>
            <a:ext cx="12192000" cy="808220"/>
          </a:xfrm>
          <a:prstGeom prst="rect">
            <a:avLst/>
          </a:prstGeom>
          <a:gradFill>
            <a:gsLst>
              <a:gs pos="0">
                <a:schemeClr val="accent1"/>
              </a:gs>
              <a:gs pos="74000">
                <a:schemeClr val="accent1">
                  <a:lumMod val="75000"/>
                </a:schemeClr>
              </a:gs>
              <a:gs pos="83000">
                <a:schemeClr val="accent1">
                  <a:lumMod val="75000"/>
                </a:schemeClr>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Subtítulo 2">
            <a:extLst>
              <a:ext uri="{FF2B5EF4-FFF2-40B4-BE49-F238E27FC236}">
                <a16:creationId xmlns:a16="http://schemas.microsoft.com/office/drawing/2014/main" id="{50D647F0-EC82-4EA8-AFB1-221E760CEC4A}"/>
              </a:ext>
            </a:extLst>
          </p:cNvPr>
          <p:cNvSpPr txBox="1">
            <a:spLocks/>
          </p:cNvSpPr>
          <p:nvPr/>
        </p:nvSpPr>
        <p:spPr>
          <a:xfrm>
            <a:off x="326382" y="123235"/>
            <a:ext cx="12411047"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s-ES" sz="4000" b="1" dirty="0">
                <a:solidFill>
                  <a:schemeClr val="bg1"/>
                </a:solidFill>
              </a:rPr>
              <a:t>VIGILANCIA DE ZOONOSIS Y AGENTES ZOONÓTICOS</a:t>
            </a:r>
          </a:p>
        </p:txBody>
      </p:sp>
      <p:pic>
        <p:nvPicPr>
          <p:cNvPr id="11" name="Imagen 10" descr="Una mesa de madera&#10;&#10;Descripción generada automáticamente con confianza baja">
            <a:extLst>
              <a:ext uri="{FF2B5EF4-FFF2-40B4-BE49-F238E27FC236}">
                <a16:creationId xmlns:a16="http://schemas.microsoft.com/office/drawing/2014/main" id="{55E69BB3-8A15-1389-B0BC-6C96779DAB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3382" y="1852312"/>
            <a:ext cx="5525298" cy="3687876"/>
          </a:xfrm>
          <a:prstGeom prst="rect">
            <a:avLst/>
          </a:prstGeom>
          <a:effectLst>
            <a:softEdge rad="127000"/>
          </a:effectLst>
        </p:spPr>
      </p:pic>
    </p:spTree>
    <p:extLst>
      <p:ext uri="{BB962C8B-B14F-4D97-AF65-F5344CB8AC3E}">
        <p14:creationId xmlns:p14="http://schemas.microsoft.com/office/powerpoint/2010/main" val="8460615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48081</TotalTime>
  <Words>5241</Words>
  <Application>Microsoft Office PowerPoint</Application>
  <PresentationFormat>Panorámica</PresentationFormat>
  <Paragraphs>502</Paragraphs>
  <Slides>36</Slides>
  <Notes>36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36</vt:i4>
      </vt:variant>
    </vt:vector>
  </HeadingPairs>
  <TitlesOfParts>
    <vt:vector size="41"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PRIETO LAGO ALBERTO</dc:creator>
  <cp:lastModifiedBy>PRIETO LAGO ALBERTO</cp:lastModifiedBy>
  <cp:revision>150</cp:revision>
  <dcterms:created xsi:type="dcterms:W3CDTF">2022-01-31T10:51:31Z</dcterms:created>
  <dcterms:modified xsi:type="dcterms:W3CDTF">2023-05-18T16:26:22Z</dcterms:modified>
</cp:coreProperties>
</file>