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852" r:id="rId2"/>
  </p:sldMasterIdLst>
  <p:notesMasterIdLst>
    <p:notesMasterId r:id="rId41"/>
  </p:notesMasterIdLst>
  <p:sldIdLst>
    <p:sldId id="441" r:id="rId3"/>
    <p:sldId id="502" r:id="rId4"/>
    <p:sldId id="504" r:id="rId5"/>
    <p:sldId id="505" r:id="rId6"/>
    <p:sldId id="503" r:id="rId7"/>
    <p:sldId id="506" r:id="rId8"/>
    <p:sldId id="507" r:id="rId9"/>
    <p:sldId id="549" r:id="rId10"/>
    <p:sldId id="508" r:id="rId11"/>
    <p:sldId id="551" r:id="rId12"/>
    <p:sldId id="509" r:id="rId13"/>
    <p:sldId id="548" r:id="rId14"/>
    <p:sldId id="530" r:id="rId15"/>
    <p:sldId id="555" r:id="rId16"/>
    <p:sldId id="510" r:id="rId17"/>
    <p:sldId id="511" r:id="rId18"/>
    <p:sldId id="512" r:id="rId19"/>
    <p:sldId id="513" r:id="rId20"/>
    <p:sldId id="514" r:id="rId21"/>
    <p:sldId id="515" r:id="rId22"/>
    <p:sldId id="533" r:id="rId23"/>
    <p:sldId id="473" r:id="rId24"/>
    <p:sldId id="539" r:id="rId25"/>
    <p:sldId id="540" r:id="rId26"/>
    <p:sldId id="534" r:id="rId27"/>
    <p:sldId id="535" r:id="rId28"/>
    <p:sldId id="552" r:id="rId29"/>
    <p:sldId id="553" r:id="rId30"/>
    <p:sldId id="536" r:id="rId31"/>
    <p:sldId id="554" r:id="rId32"/>
    <p:sldId id="537" r:id="rId33"/>
    <p:sldId id="516" r:id="rId34"/>
    <p:sldId id="517" r:id="rId35"/>
    <p:sldId id="518" r:id="rId36"/>
    <p:sldId id="532" r:id="rId37"/>
    <p:sldId id="556" r:id="rId38"/>
    <p:sldId id="531" r:id="rId39"/>
    <p:sldId id="520" r:id="rId4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1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Hernández Nieves" initials="MHN" lastIdx="8" clrIdx="0">
    <p:extLst>
      <p:ext uri="{19B8F6BF-5375-455C-9EA6-DF929625EA0E}">
        <p15:presenceInfo xmlns:p15="http://schemas.microsoft.com/office/powerpoint/2012/main" userId="c8e5f76f5799dbbe" providerId="Windows Live"/>
      </p:ext>
    </p:extLst>
  </p:cmAuthor>
  <p:cmAuthor id="2" name="Moreno Gil, Ines" initials="MGI" lastIdx="9" clrIdx="1">
    <p:extLst>
      <p:ext uri="{19B8F6BF-5375-455C-9EA6-DF929625EA0E}">
        <p15:presenceInfo xmlns:p15="http://schemas.microsoft.com/office/powerpoint/2012/main" userId="S-1-5-21-3287267745-3265443528-2782014514-128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7F6"/>
    <a:srgbClr val="FFFD78"/>
    <a:srgbClr val="266066"/>
    <a:srgbClr val="FFFFD3"/>
    <a:srgbClr val="37B772"/>
    <a:srgbClr val="990033"/>
    <a:srgbClr val="E89D95"/>
    <a:srgbClr val="949C86"/>
    <a:srgbClr val="333F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78"/>
      </p:cViewPr>
      <p:guideLst>
        <p:guide orient="horz" pos="2228"/>
        <p:guide pos="12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cat>
            <c:strRef>
              <c:f>Hoja1!$A$2</c:f>
              <c:strCache>
                <c:ptCount val="1"/>
                <c:pt idx="0">
                  <c:v>Categoría 1</c:v>
                </c:pt>
              </c:strCache>
            </c:strRef>
          </c:cat>
          <c:val>
            <c:numRef>
              <c:f>Hoja1!$B$2</c:f>
              <c:numCache>
                <c:formatCode>General</c:formatCode>
                <c:ptCount val="1"/>
                <c:pt idx="0">
                  <c:v>4.3</c:v>
                </c:pt>
              </c:numCache>
            </c:numRef>
          </c:val>
          <c:extLst>
            <c:ext xmlns:c16="http://schemas.microsoft.com/office/drawing/2014/chart" uri="{C3380CC4-5D6E-409C-BE32-E72D297353CC}">
              <c16:uniqueId val="{00000000-0E7A-4109-92BB-B5E58C82B80B}"/>
            </c:ext>
          </c:extLst>
        </c:ser>
        <c:ser>
          <c:idx val="1"/>
          <c:order val="1"/>
          <c:tx>
            <c:strRef>
              <c:f>Hoja1!$C$1</c:f>
              <c:strCache>
                <c:ptCount val="1"/>
                <c:pt idx="0">
                  <c:v>Serie 2</c:v>
                </c:pt>
              </c:strCache>
            </c:strRef>
          </c:tx>
          <c:spPr>
            <a:solidFill>
              <a:schemeClr val="accent2"/>
            </a:solidFill>
            <a:ln>
              <a:noFill/>
            </a:ln>
            <a:effectLst/>
          </c:spPr>
          <c:invertIfNegative val="0"/>
          <c:cat>
            <c:strRef>
              <c:f>Hoja1!$A$2</c:f>
              <c:strCache>
                <c:ptCount val="1"/>
                <c:pt idx="0">
                  <c:v>Categoría 1</c:v>
                </c:pt>
              </c:strCache>
            </c:strRef>
          </c:cat>
          <c:val>
            <c:numRef>
              <c:f>Hoja1!$C$2</c:f>
              <c:numCache>
                <c:formatCode>General</c:formatCode>
                <c:ptCount val="1"/>
                <c:pt idx="0">
                  <c:v>2.4</c:v>
                </c:pt>
              </c:numCache>
            </c:numRef>
          </c:val>
          <c:extLst>
            <c:ext xmlns:c16="http://schemas.microsoft.com/office/drawing/2014/chart" uri="{C3380CC4-5D6E-409C-BE32-E72D297353CC}">
              <c16:uniqueId val="{00000001-0E7A-4109-92BB-B5E58C82B80B}"/>
            </c:ext>
          </c:extLst>
        </c:ser>
        <c:ser>
          <c:idx val="2"/>
          <c:order val="2"/>
          <c:tx>
            <c:strRef>
              <c:f>Hoja1!$D$1</c:f>
              <c:strCache>
                <c:ptCount val="1"/>
                <c:pt idx="0">
                  <c:v>Serie 3</c:v>
                </c:pt>
              </c:strCache>
            </c:strRef>
          </c:tx>
          <c:spPr>
            <a:solidFill>
              <a:schemeClr val="accent3"/>
            </a:solidFill>
            <a:ln>
              <a:noFill/>
            </a:ln>
            <a:effectLst/>
          </c:spPr>
          <c:invertIfNegative val="0"/>
          <c:cat>
            <c:strRef>
              <c:f>Hoja1!$A$2</c:f>
              <c:strCache>
                <c:ptCount val="1"/>
                <c:pt idx="0">
                  <c:v>Categoría 1</c:v>
                </c:pt>
              </c:strCache>
            </c:strRef>
          </c:cat>
          <c:val>
            <c:numRef>
              <c:f>Hoja1!$D$2</c:f>
              <c:numCache>
                <c:formatCode>General</c:formatCode>
                <c:ptCount val="1"/>
                <c:pt idx="0">
                  <c:v>2</c:v>
                </c:pt>
              </c:numCache>
            </c:numRef>
          </c:val>
          <c:extLst>
            <c:ext xmlns:c16="http://schemas.microsoft.com/office/drawing/2014/chart" uri="{C3380CC4-5D6E-409C-BE32-E72D297353CC}">
              <c16:uniqueId val="{00000002-0E7A-4109-92BB-B5E58C82B80B}"/>
            </c:ext>
          </c:extLst>
        </c:ser>
        <c:dLbls>
          <c:showLegendKey val="0"/>
          <c:showVal val="0"/>
          <c:showCatName val="0"/>
          <c:showSerName val="0"/>
          <c:showPercent val="0"/>
          <c:showBubbleSize val="0"/>
        </c:dLbls>
        <c:gapWidth val="219"/>
        <c:overlap val="-27"/>
        <c:axId val="197812992"/>
        <c:axId val="197814528"/>
      </c:barChart>
      <c:catAx>
        <c:axId val="197812992"/>
        <c:scaling>
          <c:orientation val="minMax"/>
        </c:scaling>
        <c:delete val="1"/>
        <c:axPos val="b"/>
        <c:numFmt formatCode="General" sourceLinked="1"/>
        <c:majorTickMark val="none"/>
        <c:minorTickMark val="none"/>
        <c:tickLblPos val="nextTo"/>
        <c:crossAx val="197814528"/>
        <c:crosses val="autoZero"/>
        <c:auto val="1"/>
        <c:lblAlgn val="ctr"/>
        <c:lblOffset val="100"/>
        <c:noMultiLvlLbl val="0"/>
      </c:catAx>
      <c:valAx>
        <c:axId val="197814528"/>
        <c:scaling>
          <c:orientation val="minMax"/>
        </c:scaling>
        <c:delete val="1"/>
        <c:axPos val="l"/>
        <c:majorGridlines>
          <c:spPr>
            <a:ln w="9525" cap="flat" cmpd="sng" algn="ctr">
              <a:solidFill>
                <a:schemeClr val="tx1"/>
              </a:solidFill>
              <a:round/>
            </a:ln>
            <a:effectLst/>
          </c:spPr>
        </c:majorGridlines>
        <c:numFmt formatCode="General" sourceLinked="1"/>
        <c:majorTickMark val="none"/>
        <c:minorTickMark val="none"/>
        <c:tickLblPos val="nextTo"/>
        <c:crossAx val="197812992"/>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iagrams/_rels/data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17.png"/><Relationship Id="rId5" Type="http://schemas.openxmlformats.org/officeDocument/2006/relationships/image" Target="../media/image61.png"/><Relationship Id="rId4" Type="http://schemas.openxmlformats.org/officeDocument/2006/relationships/image" Target="../media/image6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17.png"/><Relationship Id="rId5" Type="http://schemas.openxmlformats.org/officeDocument/2006/relationships/image" Target="../media/image61.png"/><Relationship Id="rId4" Type="http://schemas.openxmlformats.org/officeDocument/2006/relationships/image" Target="../media/image6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BBDD1-7F29-49A6-958A-6E4AFF94E2F8}"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s-ES"/>
        </a:p>
      </dgm:t>
    </dgm:pt>
    <dgm:pt modelId="{6172DCAC-B502-4EB7-B164-5465BA406ECD}">
      <dgm:prSet phldrT="[Texto]" custT="1"/>
      <dgm:spPr/>
      <dgm:t>
        <a:bodyPr/>
        <a:lstStyle/>
        <a:p>
          <a:r>
            <a:rPr lang="es-ES" sz="1400" dirty="0"/>
            <a:t>R(UE) 2016/429, artículo 10, responsabilidades de los operadores en materia de sanidad animal y medidas de </a:t>
          </a:r>
          <a:r>
            <a:rPr lang="es-ES" sz="1400" dirty="0" err="1"/>
            <a:t>bioprotección</a:t>
          </a:r>
          <a:endParaRPr lang="es-ES" sz="1400" dirty="0"/>
        </a:p>
      </dgm:t>
    </dgm:pt>
    <dgm:pt modelId="{FC17DC64-895E-40F0-89B7-B3EC0A488D9C}" type="parTrans" cxnId="{AD80A183-8763-4268-912A-C31FE49B1D9C}">
      <dgm:prSet/>
      <dgm:spPr/>
      <dgm:t>
        <a:bodyPr/>
        <a:lstStyle/>
        <a:p>
          <a:endParaRPr lang="es-ES"/>
        </a:p>
      </dgm:t>
    </dgm:pt>
    <dgm:pt modelId="{E5D7DE33-9EC2-48FD-B701-F9CC6B551616}" type="sibTrans" cxnId="{AD80A183-8763-4268-912A-C31FE49B1D9C}">
      <dgm:prSet/>
      <dgm:spPr/>
      <dgm:t>
        <a:bodyPr/>
        <a:lstStyle/>
        <a:p>
          <a:endParaRPr lang="es-ES"/>
        </a:p>
      </dgm:t>
    </dgm:pt>
    <dgm:pt modelId="{ED132B3D-DE81-4AF7-BFBB-C93C4676572A}">
      <dgm:prSet phldrT="[Texto]" custT="1"/>
      <dgm:spPr/>
      <dgm:t>
        <a:bodyPr/>
        <a:lstStyle/>
        <a:p>
          <a:r>
            <a:rPr lang="es-ES" sz="1400" dirty="0"/>
            <a:t>R(UE)2016/429 artículo 25 visitas zoosanitarias de veterinarios en los establecimientos que alberguen animales en función del riesgo</a:t>
          </a:r>
        </a:p>
      </dgm:t>
    </dgm:pt>
    <dgm:pt modelId="{D5D73EA2-CB12-48E4-8A9E-5775817EB523}" type="parTrans" cxnId="{99CD7E43-04E9-4C7D-AEDA-316E9F07C24F}">
      <dgm:prSet/>
      <dgm:spPr/>
      <dgm:t>
        <a:bodyPr/>
        <a:lstStyle/>
        <a:p>
          <a:endParaRPr lang="es-ES"/>
        </a:p>
      </dgm:t>
    </dgm:pt>
    <dgm:pt modelId="{409422F6-DDAD-4268-9030-C54A34F5234F}" type="sibTrans" cxnId="{99CD7E43-04E9-4C7D-AEDA-316E9F07C24F}">
      <dgm:prSet/>
      <dgm:spPr/>
      <dgm:t>
        <a:bodyPr/>
        <a:lstStyle/>
        <a:p>
          <a:endParaRPr lang="es-ES"/>
        </a:p>
      </dgm:t>
    </dgm:pt>
    <dgm:pt modelId="{908F7F02-70F0-4C6D-8565-8DB5C0732533}">
      <dgm:prSet phldrT="[Texto]" custT="1"/>
      <dgm:spPr/>
      <dgm:t>
        <a:bodyPr/>
        <a:lstStyle/>
        <a:p>
          <a:r>
            <a:rPr lang="es-ES" sz="1400" dirty="0"/>
            <a:t>Situación actual de resistencias antimicrobianas y necesidad de disminuir el consumo de Ab</a:t>
          </a:r>
        </a:p>
      </dgm:t>
    </dgm:pt>
    <dgm:pt modelId="{6AB5B09C-C6AD-45E3-A749-764353B27DCD}" type="parTrans" cxnId="{6BA99390-252C-4ECE-A868-B114C1FC6064}">
      <dgm:prSet/>
      <dgm:spPr/>
      <dgm:t>
        <a:bodyPr/>
        <a:lstStyle/>
        <a:p>
          <a:endParaRPr lang="es-ES"/>
        </a:p>
      </dgm:t>
    </dgm:pt>
    <dgm:pt modelId="{61EB04FD-1A1E-4EAB-8052-6B66F354213B}" type="sibTrans" cxnId="{6BA99390-252C-4ECE-A868-B114C1FC6064}">
      <dgm:prSet/>
      <dgm:spPr/>
      <dgm:t>
        <a:bodyPr/>
        <a:lstStyle/>
        <a:p>
          <a:endParaRPr lang="es-ES"/>
        </a:p>
      </dgm:t>
    </dgm:pt>
    <dgm:pt modelId="{87903557-09AE-406B-8C0D-BCBB3F2F3FA5}">
      <dgm:prSet phldrT="[Texto]">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ES" dirty="0"/>
            <a:t>VETERINARIO DE EXPLOTACIÓN</a:t>
          </a:r>
        </a:p>
      </dgm:t>
    </dgm:pt>
    <dgm:pt modelId="{3440483B-D031-4358-A239-2592321BDFAF}" type="sibTrans" cxnId="{9C13033C-9220-4C1F-88ED-E4B4A94F0F4F}">
      <dgm:prSet/>
      <dgm:spPr/>
      <dgm:t>
        <a:bodyPr/>
        <a:lstStyle/>
        <a:p>
          <a:endParaRPr lang="es-ES"/>
        </a:p>
      </dgm:t>
    </dgm:pt>
    <dgm:pt modelId="{7F689901-E008-4DB2-A585-9B8F2FF31CE0}" type="parTrans" cxnId="{9C13033C-9220-4C1F-88ED-E4B4A94F0F4F}">
      <dgm:prSet/>
      <dgm:spPr/>
      <dgm:t>
        <a:bodyPr/>
        <a:lstStyle/>
        <a:p>
          <a:endParaRPr lang="es-ES"/>
        </a:p>
      </dgm:t>
    </dgm:pt>
    <dgm:pt modelId="{57A396B7-F081-4CD1-9072-AB20763E9ED2}" type="pres">
      <dgm:prSet presAssocID="{BBABBDD1-7F29-49A6-958A-6E4AFF94E2F8}" presName="Name0" presStyleCnt="0">
        <dgm:presLayoutVars>
          <dgm:chMax val="4"/>
          <dgm:resizeHandles val="exact"/>
        </dgm:presLayoutVars>
      </dgm:prSet>
      <dgm:spPr/>
    </dgm:pt>
    <dgm:pt modelId="{61901848-7850-4F07-9849-FB49232B4FB6}" type="pres">
      <dgm:prSet presAssocID="{BBABBDD1-7F29-49A6-958A-6E4AFF94E2F8}" presName="ellipse" presStyleLbl="trBgShp" presStyleIdx="0" presStyleCnt="1"/>
      <dgm:spPr/>
    </dgm:pt>
    <dgm:pt modelId="{6A15FB5C-0456-4AE4-9221-622984399FF2}" type="pres">
      <dgm:prSet presAssocID="{BBABBDD1-7F29-49A6-958A-6E4AFF94E2F8}" presName="arrow1" presStyleLbl="fgShp" presStyleIdx="0" presStyleCnt="1" custScaleX="119811" custScaleY="140704" custLinFactNeighborX="8794" custLinFactNeighborY="-12022"/>
      <dgm:spPr/>
    </dgm:pt>
    <dgm:pt modelId="{CE3E1B9E-9C1C-4568-BE2C-647D00993B9A}" type="pres">
      <dgm:prSet presAssocID="{BBABBDD1-7F29-49A6-958A-6E4AFF94E2F8}" presName="rectangle" presStyleLbl="revTx" presStyleIdx="0" presStyleCnt="1" custScaleX="77176" custScaleY="71717" custLinFactNeighborX="4486">
        <dgm:presLayoutVars>
          <dgm:bulletEnabled val="1"/>
        </dgm:presLayoutVars>
      </dgm:prSet>
      <dgm:spPr/>
    </dgm:pt>
    <dgm:pt modelId="{5B952DB3-357F-40E2-891B-A96D66D83A68}" type="pres">
      <dgm:prSet presAssocID="{ED132B3D-DE81-4AF7-BFBB-C93C4676572A}" presName="item1" presStyleLbl="node1" presStyleIdx="0" presStyleCnt="3" custScaleX="119206" custScaleY="97884" custLinFactNeighborX="14656" custLinFactNeighborY="25648">
        <dgm:presLayoutVars>
          <dgm:bulletEnabled val="1"/>
        </dgm:presLayoutVars>
      </dgm:prSet>
      <dgm:spPr/>
    </dgm:pt>
    <dgm:pt modelId="{D4EA1808-F6C9-4F6F-85FF-6045176CC53C}" type="pres">
      <dgm:prSet presAssocID="{908F7F02-70F0-4C6D-8565-8DB5C0732533}" presName="item2" presStyleLbl="node1" presStyleIdx="1" presStyleCnt="3" custScaleX="136268" custScaleY="134702">
        <dgm:presLayoutVars>
          <dgm:bulletEnabled val="1"/>
        </dgm:presLayoutVars>
      </dgm:prSet>
      <dgm:spPr/>
    </dgm:pt>
    <dgm:pt modelId="{4F9F6DF9-3916-4616-9926-41DBCA24F7F6}" type="pres">
      <dgm:prSet presAssocID="{87903557-09AE-406B-8C0D-BCBB3F2F3FA5}" presName="item3" presStyleLbl="node1" presStyleIdx="2" presStyleCnt="3" custScaleX="152883" custScaleY="110287" custLinFactNeighborX="41050" custLinFactNeighborY="-5496">
        <dgm:presLayoutVars>
          <dgm:bulletEnabled val="1"/>
        </dgm:presLayoutVars>
      </dgm:prSet>
      <dgm:spPr/>
    </dgm:pt>
    <dgm:pt modelId="{AD793DEA-2F46-4EDF-A1B7-3484DD2E29EC}" type="pres">
      <dgm:prSet presAssocID="{BBABBDD1-7F29-49A6-958A-6E4AFF94E2F8}" presName="funnel" presStyleLbl="trAlignAcc1" presStyleIdx="0" presStyleCnt="1" custScaleX="119537" custScaleY="118446" custLinFactNeighborX="-196" custLinFactNeighborY="3038"/>
      <dgm:spPr/>
    </dgm:pt>
  </dgm:ptLst>
  <dgm:cxnLst>
    <dgm:cxn modelId="{9C13033C-9220-4C1F-88ED-E4B4A94F0F4F}" srcId="{BBABBDD1-7F29-49A6-958A-6E4AFF94E2F8}" destId="{87903557-09AE-406B-8C0D-BCBB3F2F3FA5}" srcOrd="3" destOrd="0" parTransId="{7F689901-E008-4DB2-A585-9B8F2FF31CE0}" sibTransId="{3440483B-D031-4358-A239-2592321BDFAF}"/>
    <dgm:cxn modelId="{99CD7E43-04E9-4C7D-AEDA-316E9F07C24F}" srcId="{BBABBDD1-7F29-49A6-958A-6E4AFF94E2F8}" destId="{ED132B3D-DE81-4AF7-BFBB-C93C4676572A}" srcOrd="1" destOrd="0" parTransId="{D5D73EA2-CB12-48E4-8A9E-5775817EB523}" sibTransId="{409422F6-DDAD-4268-9030-C54A34F5234F}"/>
    <dgm:cxn modelId="{53840373-EBBE-4C29-AE62-5BDD166FFBEA}" type="presOf" srcId="{BBABBDD1-7F29-49A6-958A-6E4AFF94E2F8}" destId="{57A396B7-F081-4CD1-9072-AB20763E9ED2}" srcOrd="0" destOrd="0" presId="urn:microsoft.com/office/officeart/2005/8/layout/funnel1"/>
    <dgm:cxn modelId="{7013237F-CD1A-4C0A-9D75-2830E6382557}" type="presOf" srcId="{87903557-09AE-406B-8C0D-BCBB3F2F3FA5}" destId="{CE3E1B9E-9C1C-4568-BE2C-647D00993B9A}" srcOrd="0" destOrd="0" presId="urn:microsoft.com/office/officeart/2005/8/layout/funnel1"/>
    <dgm:cxn modelId="{AD80A183-8763-4268-912A-C31FE49B1D9C}" srcId="{BBABBDD1-7F29-49A6-958A-6E4AFF94E2F8}" destId="{6172DCAC-B502-4EB7-B164-5465BA406ECD}" srcOrd="0" destOrd="0" parTransId="{FC17DC64-895E-40F0-89B7-B3EC0A488D9C}" sibTransId="{E5D7DE33-9EC2-48FD-B701-F9CC6B551616}"/>
    <dgm:cxn modelId="{6BA99390-252C-4ECE-A868-B114C1FC6064}" srcId="{BBABBDD1-7F29-49A6-958A-6E4AFF94E2F8}" destId="{908F7F02-70F0-4C6D-8565-8DB5C0732533}" srcOrd="2" destOrd="0" parTransId="{6AB5B09C-C6AD-45E3-A749-764353B27DCD}" sibTransId="{61EB04FD-1A1E-4EAB-8052-6B66F354213B}"/>
    <dgm:cxn modelId="{96A52DAC-E1AD-459F-98BA-DE014265559B}" type="presOf" srcId="{6172DCAC-B502-4EB7-B164-5465BA406ECD}" destId="{4F9F6DF9-3916-4616-9926-41DBCA24F7F6}" srcOrd="0" destOrd="0" presId="urn:microsoft.com/office/officeart/2005/8/layout/funnel1"/>
    <dgm:cxn modelId="{C6F073B1-0115-4F60-8606-24671FB64368}" type="presOf" srcId="{ED132B3D-DE81-4AF7-BFBB-C93C4676572A}" destId="{D4EA1808-F6C9-4F6F-85FF-6045176CC53C}" srcOrd="0" destOrd="0" presId="urn:microsoft.com/office/officeart/2005/8/layout/funnel1"/>
    <dgm:cxn modelId="{295D98B6-0B8B-4D55-AC72-77952B3DACC1}" type="presOf" srcId="{908F7F02-70F0-4C6D-8565-8DB5C0732533}" destId="{5B952DB3-357F-40E2-891B-A96D66D83A68}" srcOrd="0" destOrd="0" presId="urn:microsoft.com/office/officeart/2005/8/layout/funnel1"/>
    <dgm:cxn modelId="{A5BB2330-BF25-493D-9C69-9544D0364896}" type="presParOf" srcId="{57A396B7-F081-4CD1-9072-AB20763E9ED2}" destId="{61901848-7850-4F07-9849-FB49232B4FB6}" srcOrd="0" destOrd="0" presId="urn:microsoft.com/office/officeart/2005/8/layout/funnel1"/>
    <dgm:cxn modelId="{738C0597-4772-414A-A2E7-5DE4924DDFBA}" type="presParOf" srcId="{57A396B7-F081-4CD1-9072-AB20763E9ED2}" destId="{6A15FB5C-0456-4AE4-9221-622984399FF2}" srcOrd="1" destOrd="0" presId="urn:microsoft.com/office/officeart/2005/8/layout/funnel1"/>
    <dgm:cxn modelId="{FBE4DAEA-FF35-4CDB-A47F-8F09CF42FB52}" type="presParOf" srcId="{57A396B7-F081-4CD1-9072-AB20763E9ED2}" destId="{CE3E1B9E-9C1C-4568-BE2C-647D00993B9A}" srcOrd="2" destOrd="0" presId="urn:microsoft.com/office/officeart/2005/8/layout/funnel1"/>
    <dgm:cxn modelId="{D2248F11-FF60-4829-B83E-F37053465A7C}" type="presParOf" srcId="{57A396B7-F081-4CD1-9072-AB20763E9ED2}" destId="{5B952DB3-357F-40E2-891B-A96D66D83A68}" srcOrd="3" destOrd="0" presId="urn:microsoft.com/office/officeart/2005/8/layout/funnel1"/>
    <dgm:cxn modelId="{14C368FB-7706-497E-99D0-CE8D789C31B7}" type="presParOf" srcId="{57A396B7-F081-4CD1-9072-AB20763E9ED2}" destId="{D4EA1808-F6C9-4F6F-85FF-6045176CC53C}" srcOrd="4" destOrd="0" presId="urn:microsoft.com/office/officeart/2005/8/layout/funnel1"/>
    <dgm:cxn modelId="{B42D8DBF-59AA-4762-9AC0-80CC15EA8924}" type="presParOf" srcId="{57A396B7-F081-4CD1-9072-AB20763E9ED2}" destId="{4F9F6DF9-3916-4616-9926-41DBCA24F7F6}" srcOrd="5" destOrd="0" presId="urn:microsoft.com/office/officeart/2005/8/layout/funnel1"/>
    <dgm:cxn modelId="{EEFDDEDF-E762-40AF-9056-F83598CA75EB}" type="presParOf" srcId="{57A396B7-F081-4CD1-9072-AB20763E9ED2}" destId="{AD793DEA-2F46-4EDF-A1B7-3484DD2E29E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CCAA9-ABAB-4181-A805-9704C90C4FB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490CBEAD-04F9-4404-A762-3115ADF5D647}">
      <dgm:prSet phldrT="[Texto]"/>
      <dgm:spPr/>
      <dgm:t>
        <a:bodyPr/>
        <a:lstStyle/>
        <a:p>
          <a:r>
            <a:rPr lang="es-ES" dirty="0"/>
            <a:t>Todas las explotaciones deberán disponer de los servicios  de un  veterinario de explotación o empresa veterinaria para todas las especies de la explotación mediante modelo de declaración responsable.</a:t>
          </a:r>
        </a:p>
      </dgm:t>
    </dgm:pt>
    <dgm:pt modelId="{B9DF6500-935C-4EF9-9187-3CD2E473AC9C}" type="parTrans" cxnId="{AD766907-E56F-4538-AF5F-5ADDC6CDCC84}">
      <dgm:prSet/>
      <dgm:spPr/>
      <dgm:t>
        <a:bodyPr/>
        <a:lstStyle/>
        <a:p>
          <a:endParaRPr lang="es-ES"/>
        </a:p>
      </dgm:t>
    </dgm:pt>
    <dgm:pt modelId="{19890D61-96EC-4E12-9D62-001E65C54D25}" type="sibTrans" cxnId="{AD766907-E56F-4538-AF5F-5ADDC6CDCC84}">
      <dgm:prSet/>
      <dgm:spPr/>
      <dgm:t>
        <a:bodyPr/>
        <a:lstStyle/>
        <a:p>
          <a:endParaRPr lang="es-ES"/>
        </a:p>
      </dgm:t>
    </dgm:pt>
    <dgm:pt modelId="{B0848788-B8BA-4A95-9C70-E924AEB4EB67}">
      <dgm:prSet phldrT="[Texto]"/>
      <dgm:spPr/>
      <dgm:t>
        <a:bodyPr/>
        <a:lstStyle/>
        <a:p>
          <a:r>
            <a:rPr lang="es-ES" dirty="0"/>
            <a:t>En el caso de ADSG, integradora u otra figura asociativa: compromiso de la persona responsable de la misma</a:t>
          </a:r>
        </a:p>
      </dgm:t>
    </dgm:pt>
    <dgm:pt modelId="{C96B6554-5770-4940-9AB9-8170E49541BF}" type="parTrans" cxnId="{4FF7AB97-E100-43B3-AAA1-D0253B13B6CE}">
      <dgm:prSet/>
      <dgm:spPr/>
      <dgm:t>
        <a:bodyPr/>
        <a:lstStyle/>
        <a:p>
          <a:endParaRPr lang="es-ES"/>
        </a:p>
      </dgm:t>
    </dgm:pt>
    <dgm:pt modelId="{77067A72-F0BA-4703-B3C5-FA4C012436C3}" type="sibTrans" cxnId="{4FF7AB97-E100-43B3-AAA1-D0253B13B6CE}">
      <dgm:prSet/>
      <dgm:spPr/>
      <dgm:t>
        <a:bodyPr/>
        <a:lstStyle/>
        <a:p>
          <a:endParaRPr lang="es-ES"/>
        </a:p>
      </dgm:t>
    </dgm:pt>
    <dgm:pt modelId="{EB00C210-0423-4F35-867D-CB0F889B58C3}">
      <dgm:prSet phldrT="[Texto]"/>
      <dgm:spPr/>
      <dgm:t>
        <a:bodyPr/>
        <a:lstStyle/>
        <a:p>
          <a:r>
            <a:rPr lang="es-ES" dirty="0"/>
            <a:t>Obligación de que los establecimientos reciban visita zoosanitaria del veterinario</a:t>
          </a:r>
        </a:p>
      </dgm:t>
    </dgm:pt>
    <dgm:pt modelId="{CD1441A9-4406-4368-962E-CA68AC587B44}" type="parTrans" cxnId="{CC909327-2D6C-4455-8260-4E0F292BEEED}">
      <dgm:prSet/>
      <dgm:spPr/>
      <dgm:t>
        <a:bodyPr/>
        <a:lstStyle/>
        <a:p>
          <a:endParaRPr lang="es-ES"/>
        </a:p>
      </dgm:t>
    </dgm:pt>
    <dgm:pt modelId="{ECD0D457-2D45-4F19-A420-57D4F9F1A692}" type="sibTrans" cxnId="{CC909327-2D6C-4455-8260-4E0F292BEEED}">
      <dgm:prSet/>
      <dgm:spPr/>
      <dgm:t>
        <a:bodyPr/>
        <a:lstStyle/>
        <a:p>
          <a:endParaRPr lang="es-ES"/>
        </a:p>
      </dgm:t>
    </dgm:pt>
    <dgm:pt modelId="{FC1CB947-5779-4E62-911B-8F3DBA73BC1C}">
      <dgm:prSet phldrT="[Texto]"/>
      <dgm:spPr/>
      <dgm:t>
        <a:bodyPr/>
        <a:lstStyle/>
        <a:p>
          <a:r>
            <a:rPr lang="es-ES" dirty="0"/>
            <a:t>Facilitar información que requiera el veterinario de explotación o autorizarle para obtenerla en su nombre, en particular a PRESVET.</a:t>
          </a:r>
        </a:p>
      </dgm:t>
    </dgm:pt>
    <dgm:pt modelId="{181ACD85-C661-4629-929B-A58BD46BD434}" type="parTrans" cxnId="{D6674AAA-687D-4A1C-B313-69AEB721D023}">
      <dgm:prSet/>
      <dgm:spPr/>
      <dgm:t>
        <a:bodyPr/>
        <a:lstStyle/>
        <a:p>
          <a:endParaRPr lang="es-ES"/>
        </a:p>
      </dgm:t>
    </dgm:pt>
    <dgm:pt modelId="{9BA9763C-455B-49A5-B62C-125049E6A8A0}" type="sibTrans" cxnId="{D6674AAA-687D-4A1C-B313-69AEB721D023}">
      <dgm:prSet/>
      <dgm:spPr/>
      <dgm:t>
        <a:bodyPr/>
        <a:lstStyle/>
        <a:p>
          <a:endParaRPr lang="es-ES"/>
        </a:p>
      </dgm:t>
    </dgm:pt>
    <dgm:pt modelId="{6A8A4E1A-BC3C-45FD-8EFD-363B553CCE24}">
      <dgm:prSet phldrT="[Texto]"/>
      <dgm:spPr/>
      <dgm:t>
        <a:bodyPr/>
        <a:lstStyle/>
        <a:p>
          <a:r>
            <a:rPr lang="es-ES" dirty="0"/>
            <a:t>Comunicar a la autoridad competente en materia de sanidad animal la designación o cese del veterinario de explotación, por la vía que ésta determine, en un plazo máximo de 7 </a:t>
          </a:r>
          <a:r>
            <a:rPr lang="es-ES"/>
            <a:t>días hábiles.</a:t>
          </a:r>
          <a:endParaRPr lang="es-ES" dirty="0"/>
        </a:p>
      </dgm:t>
    </dgm:pt>
    <dgm:pt modelId="{9C7714CD-A05A-4FF4-9CE1-06D803E38526}" type="parTrans" cxnId="{F49F93E6-A4BF-477B-BB4B-809CDA2E8288}">
      <dgm:prSet/>
      <dgm:spPr/>
      <dgm:t>
        <a:bodyPr/>
        <a:lstStyle/>
        <a:p>
          <a:endParaRPr lang="es-ES"/>
        </a:p>
      </dgm:t>
    </dgm:pt>
    <dgm:pt modelId="{BB3F2428-CC1B-4903-96E1-22780D81EE9E}" type="sibTrans" cxnId="{F49F93E6-A4BF-477B-BB4B-809CDA2E8288}">
      <dgm:prSet/>
      <dgm:spPr/>
      <dgm:t>
        <a:bodyPr/>
        <a:lstStyle/>
        <a:p>
          <a:endParaRPr lang="es-ES"/>
        </a:p>
      </dgm:t>
    </dgm:pt>
    <dgm:pt modelId="{5102C733-88B9-4A00-B1C2-4D55D9C64777}" type="pres">
      <dgm:prSet presAssocID="{C06CCAA9-ABAB-4181-A805-9704C90C4FB0}" presName="Name0" presStyleCnt="0">
        <dgm:presLayoutVars>
          <dgm:dir/>
          <dgm:resizeHandles val="exact"/>
        </dgm:presLayoutVars>
      </dgm:prSet>
      <dgm:spPr/>
    </dgm:pt>
    <dgm:pt modelId="{914AF153-9E53-4775-970C-D9742E5F8A63}" type="pres">
      <dgm:prSet presAssocID="{490CBEAD-04F9-4404-A762-3115ADF5D647}" presName="composite" presStyleCnt="0"/>
      <dgm:spPr/>
    </dgm:pt>
    <dgm:pt modelId="{910C7D77-AE59-49AA-B8F0-1E68BAF0CCE1}" type="pres">
      <dgm:prSet presAssocID="{490CBEAD-04F9-4404-A762-3115ADF5D647}" presName="rect1" presStyleLbl="trAlignAcc1" presStyleIdx="0" presStyleCnt="5">
        <dgm:presLayoutVars>
          <dgm:bulletEnabled val="1"/>
        </dgm:presLayoutVars>
      </dgm:prSet>
      <dgm:spPr/>
    </dgm:pt>
    <dgm:pt modelId="{6783E354-6DC8-4BCC-91BD-DCEC2C2D24A0}" type="pres">
      <dgm:prSet presAssocID="{490CBEAD-04F9-4404-A762-3115ADF5D647}" presName="rect2" presStyleLbl="fgImgPlace1" presStyleIdx="0" presStyleCnt="5"/>
      <dgm:spPr/>
    </dgm:pt>
    <dgm:pt modelId="{F56DDAB6-8C67-4C1F-9808-7EF6AD3CEE0E}" type="pres">
      <dgm:prSet presAssocID="{19890D61-96EC-4E12-9D62-001E65C54D25}" presName="sibTrans" presStyleCnt="0"/>
      <dgm:spPr/>
    </dgm:pt>
    <dgm:pt modelId="{744844A8-A910-4B3E-B456-B88D1893D2B4}" type="pres">
      <dgm:prSet presAssocID="{B0848788-B8BA-4A95-9C70-E924AEB4EB67}" presName="composite" presStyleCnt="0"/>
      <dgm:spPr/>
    </dgm:pt>
    <dgm:pt modelId="{09F23056-0CAF-4988-8AF4-24C570E6D234}" type="pres">
      <dgm:prSet presAssocID="{B0848788-B8BA-4A95-9C70-E924AEB4EB67}" presName="rect1" presStyleLbl="trAlignAcc1" presStyleIdx="1" presStyleCnt="5">
        <dgm:presLayoutVars>
          <dgm:bulletEnabled val="1"/>
        </dgm:presLayoutVars>
      </dgm:prSet>
      <dgm:spPr/>
    </dgm:pt>
    <dgm:pt modelId="{4DBBC957-F799-4314-A585-622962418C29}" type="pres">
      <dgm:prSet presAssocID="{B0848788-B8BA-4A95-9C70-E924AEB4EB67}" presName="rect2" presStyleLbl="fgImgPlace1" presStyleIdx="1" presStyleCnt="5"/>
      <dgm:spPr/>
    </dgm:pt>
    <dgm:pt modelId="{CA98E9EA-FA78-47DA-A3CC-28CD1D8EA9F1}" type="pres">
      <dgm:prSet presAssocID="{77067A72-F0BA-4703-B3C5-FA4C012436C3}" presName="sibTrans" presStyleCnt="0"/>
      <dgm:spPr/>
    </dgm:pt>
    <dgm:pt modelId="{18D189BE-969A-41A4-AA74-1FED65923491}" type="pres">
      <dgm:prSet presAssocID="{EB00C210-0423-4F35-867D-CB0F889B58C3}" presName="composite" presStyleCnt="0"/>
      <dgm:spPr/>
    </dgm:pt>
    <dgm:pt modelId="{D1C09C03-840B-4157-9174-E157B88E99A1}" type="pres">
      <dgm:prSet presAssocID="{EB00C210-0423-4F35-867D-CB0F889B58C3}" presName="rect1" presStyleLbl="trAlignAcc1" presStyleIdx="2" presStyleCnt="5">
        <dgm:presLayoutVars>
          <dgm:bulletEnabled val="1"/>
        </dgm:presLayoutVars>
      </dgm:prSet>
      <dgm:spPr/>
    </dgm:pt>
    <dgm:pt modelId="{07058021-E795-4994-8FB0-A3714B0F1B87}" type="pres">
      <dgm:prSet presAssocID="{EB00C210-0423-4F35-867D-CB0F889B58C3}" presName="rect2" presStyleLbl="fgImgPlace1" presStyleIdx="2" presStyleCnt="5"/>
      <dgm:spPr/>
    </dgm:pt>
    <dgm:pt modelId="{F724F863-613C-4320-8439-E911F8525EFA}" type="pres">
      <dgm:prSet presAssocID="{ECD0D457-2D45-4F19-A420-57D4F9F1A692}" presName="sibTrans" presStyleCnt="0"/>
      <dgm:spPr/>
    </dgm:pt>
    <dgm:pt modelId="{B537CA47-210F-4D9D-A439-E582912FB0ED}" type="pres">
      <dgm:prSet presAssocID="{FC1CB947-5779-4E62-911B-8F3DBA73BC1C}" presName="composite" presStyleCnt="0"/>
      <dgm:spPr/>
    </dgm:pt>
    <dgm:pt modelId="{47569BF0-58A8-4F7F-B99B-16CD9DB138E4}" type="pres">
      <dgm:prSet presAssocID="{FC1CB947-5779-4E62-911B-8F3DBA73BC1C}" presName="rect1" presStyleLbl="trAlignAcc1" presStyleIdx="3" presStyleCnt="5">
        <dgm:presLayoutVars>
          <dgm:bulletEnabled val="1"/>
        </dgm:presLayoutVars>
      </dgm:prSet>
      <dgm:spPr/>
    </dgm:pt>
    <dgm:pt modelId="{9DB3E7B8-F534-4C78-B116-7B0512A06A93}" type="pres">
      <dgm:prSet presAssocID="{FC1CB947-5779-4E62-911B-8F3DBA73BC1C}" presName="rect2" presStyleLbl="fgImgPlace1" presStyleIdx="3" presStyleCnt="5"/>
      <dgm:spPr/>
    </dgm:pt>
    <dgm:pt modelId="{C55F03F8-D71B-4C74-BC34-F9C5F20BCCAF}" type="pres">
      <dgm:prSet presAssocID="{9BA9763C-455B-49A5-B62C-125049E6A8A0}" presName="sibTrans" presStyleCnt="0"/>
      <dgm:spPr/>
    </dgm:pt>
    <dgm:pt modelId="{08F1E515-43EA-4740-879B-E13D72137DFD}" type="pres">
      <dgm:prSet presAssocID="{6A8A4E1A-BC3C-45FD-8EFD-363B553CCE24}" presName="composite" presStyleCnt="0"/>
      <dgm:spPr/>
    </dgm:pt>
    <dgm:pt modelId="{EDCE93C1-AB44-44D9-AC50-8A8BF91C23B1}" type="pres">
      <dgm:prSet presAssocID="{6A8A4E1A-BC3C-45FD-8EFD-363B553CCE24}" presName="rect1" presStyleLbl="trAlignAcc1" presStyleIdx="4" presStyleCnt="5">
        <dgm:presLayoutVars>
          <dgm:bulletEnabled val="1"/>
        </dgm:presLayoutVars>
      </dgm:prSet>
      <dgm:spPr/>
    </dgm:pt>
    <dgm:pt modelId="{B8F02E89-39A1-4F25-A7B2-5DF49B7F232D}" type="pres">
      <dgm:prSet presAssocID="{6A8A4E1A-BC3C-45FD-8EFD-363B553CCE24}" presName="rect2" presStyleLbl="fgImgPlace1" presStyleIdx="4" presStyleCnt="5"/>
      <dgm:spPr/>
    </dgm:pt>
  </dgm:ptLst>
  <dgm:cxnLst>
    <dgm:cxn modelId="{AD766907-E56F-4538-AF5F-5ADDC6CDCC84}" srcId="{C06CCAA9-ABAB-4181-A805-9704C90C4FB0}" destId="{490CBEAD-04F9-4404-A762-3115ADF5D647}" srcOrd="0" destOrd="0" parTransId="{B9DF6500-935C-4EF9-9187-3CD2E473AC9C}" sibTransId="{19890D61-96EC-4E12-9D62-001E65C54D25}"/>
    <dgm:cxn modelId="{CC909327-2D6C-4455-8260-4E0F292BEEED}" srcId="{C06CCAA9-ABAB-4181-A805-9704C90C4FB0}" destId="{EB00C210-0423-4F35-867D-CB0F889B58C3}" srcOrd="2" destOrd="0" parTransId="{CD1441A9-4406-4368-962E-CA68AC587B44}" sibTransId="{ECD0D457-2D45-4F19-A420-57D4F9F1A692}"/>
    <dgm:cxn modelId="{5377C329-87D0-4750-B3FB-A5DA38870FA7}" type="presOf" srcId="{C06CCAA9-ABAB-4181-A805-9704C90C4FB0}" destId="{5102C733-88B9-4A00-B1C2-4D55D9C64777}" srcOrd="0" destOrd="0" presId="urn:microsoft.com/office/officeart/2008/layout/PictureStrips"/>
    <dgm:cxn modelId="{E0D1C235-9D55-4E18-9D84-06EACDFEEBBA}" type="presOf" srcId="{490CBEAD-04F9-4404-A762-3115ADF5D647}" destId="{910C7D77-AE59-49AA-B8F0-1E68BAF0CCE1}" srcOrd="0" destOrd="0" presId="urn:microsoft.com/office/officeart/2008/layout/PictureStrips"/>
    <dgm:cxn modelId="{4FF7AB97-E100-43B3-AAA1-D0253B13B6CE}" srcId="{C06CCAA9-ABAB-4181-A805-9704C90C4FB0}" destId="{B0848788-B8BA-4A95-9C70-E924AEB4EB67}" srcOrd="1" destOrd="0" parTransId="{C96B6554-5770-4940-9AB9-8170E49541BF}" sibTransId="{77067A72-F0BA-4703-B3C5-FA4C012436C3}"/>
    <dgm:cxn modelId="{7DC2C49A-F0B8-4F6E-88D1-ED67E080AFFE}" type="presOf" srcId="{EB00C210-0423-4F35-867D-CB0F889B58C3}" destId="{D1C09C03-840B-4157-9174-E157B88E99A1}" srcOrd="0" destOrd="0" presId="urn:microsoft.com/office/officeart/2008/layout/PictureStrips"/>
    <dgm:cxn modelId="{D6674AAA-687D-4A1C-B313-69AEB721D023}" srcId="{C06CCAA9-ABAB-4181-A805-9704C90C4FB0}" destId="{FC1CB947-5779-4E62-911B-8F3DBA73BC1C}" srcOrd="3" destOrd="0" parTransId="{181ACD85-C661-4629-929B-A58BD46BD434}" sibTransId="{9BA9763C-455B-49A5-B62C-125049E6A8A0}"/>
    <dgm:cxn modelId="{6FC22FB6-7EDA-4009-BB14-564A3975A90B}" type="presOf" srcId="{B0848788-B8BA-4A95-9C70-E924AEB4EB67}" destId="{09F23056-0CAF-4988-8AF4-24C570E6D234}" srcOrd="0" destOrd="0" presId="urn:microsoft.com/office/officeart/2008/layout/PictureStrips"/>
    <dgm:cxn modelId="{40713ED3-9D4C-4B5D-ACF9-77FBDDBF4079}" type="presOf" srcId="{FC1CB947-5779-4E62-911B-8F3DBA73BC1C}" destId="{47569BF0-58A8-4F7F-B99B-16CD9DB138E4}" srcOrd="0" destOrd="0" presId="urn:microsoft.com/office/officeart/2008/layout/PictureStrips"/>
    <dgm:cxn modelId="{F49F93E6-A4BF-477B-BB4B-809CDA2E8288}" srcId="{C06CCAA9-ABAB-4181-A805-9704C90C4FB0}" destId="{6A8A4E1A-BC3C-45FD-8EFD-363B553CCE24}" srcOrd="4" destOrd="0" parTransId="{9C7714CD-A05A-4FF4-9CE1-06D803E38526}" sibTransId="{BB3F2428-CC1B-4903-96E1-22780D81EE9E}"/>
    <dgm:cxn modelId="{2E279FEE-86F8-4BCD-A17D-621FEF5C45BE}" type="presOf" srcId="{6A8A4E1A-BC3C-45FD-8EFD-363B553CCE24}" destId="{EDCE93C1-AB44-44D9-AC50-8A8BF91C23B1}" srcOrd="0" destOrd="0" presId="urn:microsoft.com/office/officeart/2008/layout/PictureStrips"/>
    <dgm:cxn modelId="{29B5119F-4069-4C15-A6A8-8FA9F42BFEF6}" type="presParOf" srcId="{5102C733-88B9-4A00-B1C2-4D55D9C64777}" destId="{914AF153-9E53-4775-970C-D9742E5F8A63}" srcOrd="0" destOrd="0" presId="urn:microsoft.com/office/officeart/2008/layout/PictureStrips"/>
    <dgm:cxn modelId="{CF4E1F0F-7A8C-4E91-AA2F-5B322D704314}" type="presParOf" srcId="{914AF153-9E53-4775-970C-D9742E5F8A63}" destId="{910C7D77-AE59-49AA-B8F0-1E68BAF0CCE1}" srcOrd="0" destOrd="0" presId="urn:microsoft.com/office/officeart/2008/layout/PictureStrips"/>
    <dgm:cxn modelId="{EC3E3020-1B81-4231-9BC8-B84B8D93278D}" type="presParOf" srcId="{914AF153-9E53-4775-970C-D9742E5F8A63}" destId="{6783E354-6DC8-4BCC-91BD-DCEC2C2D24A0}" srcOrd="1" destOrd="0" presId="urn:microsoft.com/office/officeart/2008/layout/PictureStrips"/>
    <dgm:cxn modelId="{127680A9-CBE3-4CD2-81ED-964E5A0AFD47}" type="presParOf" srcId="{5102C733-88B9-4A00-B1C2-4D55D9C64777}" destId="{F56DDAB6-8C67-4C1F-9808-7EF6AD3CEE0E}" srcOrd="1" destOrd="0" presId="urn:microsoft.com/office/officeart/2008/layout/PictureStrips"/>
    <dgm:cxn modelId="{829D9036-72B5-4FE0-B880-C59645E830F3}" type="presParOf" srcId="{5102C733-88B9-4A00-B1C2-4D55D9C64777}" destId="{744844A8-A910-4B3E-B456-B88D1893D2B4}" srcOrd="2" destOrd="0" presId="urn:microsoft.com/office/officeart/2008/layout/PictureStrips"/>
    <dgm:cxn modelId="{4CC0A93F-60A2-4D98-90D8-26E2C1CE8B65}" type="presParOf" srcId="{744844A8-A910-4B3E-B456-B88D1893D2B4}" destId="{09F23056-0CAF-4988-8AF4-24C570E6D234}" srcOrd="0" destOrd="0" presId="urn:microsoft.com/office/officeart/2008/layout/PictureStrips"/>
    <dgm:cxn modelId="{C73A79DB-28F8-4F88-AF2D-D73C24B2F192}" type="presParOf" srcId="{744844A8-A910-4B3E-B456-B88D1893D2B4}" destId="{4DBBC957-F799-4314-A585-622962418C29}" srcOrd="1" destOrd="0" presId="urn:microsoft.com/office/officeart/2008/layout/PictureStrips"/>
    <dgm:cxn modelId="{AC41AA8C-2C53-4943-9399-F70BD5191970}" type="presParOf" srcId="{5102C733-88B9-4A00-B1C2-4D55D9C64777}" destId="{CA98E9EA-FA78-47DA-A3CC-28CD1D8EA9F1}" srcOrd="3" destOrd="0" presId="urn:microsoft.com/office/officeart/2008/layout/PictureStrips"/>
    <dgm:cxn modelId="{CC30D923-746E-46A7-982C-D0BED89B9656}" type="presParOf" srcId="{5102C733-88B9-4A00-B1C2-4D55D9C64777}" destId="{18D189BE-969A-41A4-AA74-1FED65923491}" srcOrd="4" destOrd="0" presId="urn:microsoft.com/office/officeart/2008/layout/PictureStrips"/>
    <dgm:cxn modelId="{FFD027E5-E9F8-4F4B-A985-95C86DFA5F1D}" type="presParOf" srcId="{18D189BE-969A-41A4-AA74-1FED65923491}" destId="{D1C09C03-840B-4157-9174-E157B88E99A1}" srcOrd="0" destOrd="0" presId="urn:microsoft.com/office/officeart/2008/layout/PictureStrips"/>
    <dgm:cxn modelId="{FECA0B17-F29B-4EF5-B143-CD5B4E4C52A7}" type="presParOf" srcId="{18D189BE-969A-41A4-AA74-1FED65923491}" destId="{07058021-E795-4994-8FB0-A3714B0F1B87}" srcOrd="1" destOrd="0" presId="urn:microsoft.com/office/officeart/2008/layout/PictureStrips"/>
    <dgm:cxn modelId="{B42DC5CC-179D-4606-B900-D25B4B6D68FA}" type="presParOf" srcId="{5102C733-88B9-4A00-B1C2-4D55D9C64777}" destId="{F724F863-613C-4320-8439-E911F8525EFA}" srcOrd="5" destOrd="0" presId="urn:microsoft.com/office/officeart/2008/layout/PictureStrips"/>
    <dgm:cxn modelId="{E12D11DA-91B2-46B4-A679-C66B28CBFB1A}" type="presParOf" srcId="{5102C733-88B9-4A00-B1C2-4D55D9C64777}" destId="{B537CA47-210F-4D9D-A439-E582912FB0ED}" srcOrd="6" destOrd="0" presId="urn:microsoft.com/office/officeart/2008/layout/PictureStrips"/>
    <dgm:cxn modelId="{9EAF9AAE-908D-4FC7-8D1F-45B060CD8610}" type="presParOf" srcId="{B537CA47-210F-4D9D-A439-E582912FB0ED}" destId="{47569BF0-58A8-4F7F-B99B-16CD9DB138E4}" srcOrd="0" destOrd="0" presId="urn:microsoft.com/office/officeart/2008/layout/PictureStrips"/>
    <dgm:cxn modelId="{F6FB7B75-6B9E-45D6-814E-0B73EA674D5C}" type="presParOf" srcId="{B537CA47-210F-4D9D-A439-E582912FB0ED}" destId="{9DB3E7B8-F534-4C78-B116-7B0512A06A93}" srcOrd="1" destOrd="0" presId="urn:microsoft.com/office/officeart/2008/layout/PictureStrips"/>
    <dgm:cxn modelId="{ADB094F5-D031-4A68-8BE1-A46097D27026}" type="presParOf" srcId="{5102C733-88B9-4A00-B1C2-4D55D9C64777}" destId="{C55F03F8-D71B-4C74-BC34-F9C5F20BCCAF}" srcOrd="7" destOrd="0" presId="urn:microsoft.com/office/officeart/2008/layout/PictureStrips"/>
    <dgm:cxn modelId="{1C27D73B-124A-4943-9F97-444A1EB6BC2B}" type="presParOf" srcId="{5102C733-88B9-4A00-B1C2-4D55D9C64777}" destId="{08F1E515-43EA-4740-879B-E13D72137DFD}" srcOrd="8" destOrd="0" presId="urn:microsoft.com/office/officeart/2008/layout/PictureStrips"/>
    <dgm:cxn modelId="{671302B0-1F2F-44A0-BACF-7EB323DE6899}" type="presParOf" srcId="{08F1E515-43EA-4740-879B-E13D72137DFD}" destId="{EDCE93C1-AB44-44D9-AC50-8A8BF91C23B1}" srcOrd="0" destOrd="0" presId="urn:microsoft.com/office/officeart/2008/layout/PictureStrips"/>
    <dgm:cxn modelId="{35DAEA8D-2035-4A3D-9BE2-66612EFF03CE}" type="presParOf" srcId="{08F1E515-43EA-4740-879B-E13D72137DFD}" destId="{B8F02E89-39A1-4F25-A7B2-5DF49B7F232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10508F-5705-47F7-87C8-CF284C0914B3}" type="doc">
      <dgm:prSet loTypeId="urn:microsoft.com/office/officeart/2005/8/layout/vList4#1" loCatId="list" qsTypeId="urn:microsoft.com/office/officeart/2005/8/quickstyle/simple1" qsCatId="simple" csTypeId="urn:microsoft.com/office/officeart/2005/8/colors/colorful1#1" csCatId="colorful" phldr="1"/>
      <dgm:spPr/>
      <dgm:t>
        <a:bodyPr/>
        <a:lstStyle/>
        <a:p>
          <a:endParaRPr lang="es-ES"/>
        </a:p>
      </dgm:t>
    </dgm:pt>
    <dgm:pt modelId="{C64160AA-E982-4EAB-9E42-BC2D7F00B78C}">
      <dgm:prSet phldrT="[Texto]"/>
      <dgm:spPr/>
      <dgm:t>
        <a:bodyPr/>
        <a:lstStyle/>
        <a:p>
          <a:r>
            <a:rPr lang="es-ES_tradnl" dirty="0"/>
            <a:t>Diseño, redacción y supervisión de:</a:t>
          </a:r>
          <a:endParaRPr lang="es-ES" dirty="0"/>
        </a:p>
      </dgm:t>
    </dgm:pt>
    <dgm:pt modelId="{DABB4EC4-6544-43CD-8C88-61EABE669C45}" type="parTrans" cxnId="{2EE0239A-72D2-4C76-BA46-12CD24D930C8}">
      <dgm:prSet/>
      <dgm:spPr/>
      <dgm:t>
        <a:bodyPr/>
        <a:lstStyle/>
        <a:p>
          <a:endParaRPr lang="es-ES"/>
        </a:p>
      </dgm:t>
    </dgm:pt>
    <dgm:pt modelId="{8EAB2A1F-FCD9-45A3-9101-29C0656DC18F}" type="sibTrans" cxnId="{2EE0239A-72D2-4C76-BA46-12CD24D930C8}">
      <dgm:prSet/>
      <dgm:spPr/>
      <dgm:t>
        <a:bodyPr/>
        <a:lstStyle/>
        <a:p>
          <a:endParaRPr lang="es-ES"/>
        </a:p>
      </dgm:t>
    </dgm:pt>
    <dgm:pt modelId="{47082C94-FD37-4BA7-9BD0-934D5CCBB5AD}">
      <dgm:prSet phldrT="[Texto]"/>
      <dgm:spPr/>
      <dgm:t>
        <a:bodyPr/>
        <a:lstStyle/>
        <a:p>
          <a:r>
            <a:rPr lang="es-ES" dirty="0"/>
            <a:t>Plan Sanitario Integral</a:t>
          </a:r>
        </a:p>
      </dgm:t>
    </dgm:pt>
    <dgm:pt modelId="{05CC1678-B058-4674-9865-07CBDDA6B373}" type="parTrans" cxnId="{3C636ABD-F700-4B0C-BF85-EADB5F6D8826}">
      <dgm:prSet/>
      <dgm:spPr/>
      <dgm:t>
        <a:bodyPr/>
        <a:lstStyle/>
        <a:p>
          <a:endParaRPr lang="es-ES"/>
        </a:p>
      </dgm:t>
    </dgm:pt>
    <dgm:pt modelId="{468E0501-286F-4EC9-A2CF-A6DDB1F1B29A}" type="sibTrans" cxnId="{3C636ABD-F700-4B0C-BF85-EADB5F6D8826}">
      <dgm:prSet/>
      <dgm:spPr/>
      <dgm:t>
        <a:bodyPr/>
        <a:lstStyle/>
        <a:p>
          <a:endParaRPr lang="es-ES"/>
        </a:p>
      </dgm:t>
    </dgm:pt>
    <dgm:pt modelId="{6395B8CC-1B7B-405A-B3C2-1C2A9AFCF361}">
      <dgm:prSet phldrT="[Texto]"/>
      <dgm:spPr/>
      <dgm:t>
        <a:bodyPr/>
        <a:lstStyle/>
        <a:p>
          <a:r>
            <a:rPr lang="es-ES" dirty="0"/>
            <a:t>Asesoramiento en el cumplimiento de la normativa</a:t>
          </a:r>
        </a:p>
      </dgm:t>
    </dgm:pt>
    <dgm:pt modelId="{DAA609E0-193E-4AB4-A8FC-766661C50E88}" type="parTrans" cxnId="{F5FC1BC8-2795-488F-9545-0B9CBEFA0CFD}">
      <dgm:prSet/>
      <dgm:spPr/>
      <dgm:t>
        <a:bodyPr/>
        <a:lstStyle/>
        <a:p>
          <a:endParaRPr lang="es-ES"/>
        </a:p>
      </dgm:t>
    </dgm:pt>
    <dgm:pt modelId="{471A9ED6-A364-4C4D-97F6-8CBE6F1C6691}" type="sibTrans" cxnId="{F5FC1BC8-2795-488F-9545-0B9CBEFA0CFD}">
      <dgm:prSet/>
      <dgm:spPr/>
      <dgm:t>
        <a:bodyPr/>
        <a:lstStyle/>
        <a:p>
          <a:endParaRPr lang="es-ES"/>
        </a:p>
      </dgm:t>
    </dgm:pt>
    <dgm:pt modelId="{DC1D0367-3369-442A-B5D2-EC56929230F9}">
      <dgm:prSet phldrT="[Texto]"/>
      <dgm:spPr/>
      <dgm:t>
        <a:bodyPr/>
        <a:lstStyle/>
        <a:p>
          <a:r>
            <a:rPr lang="es-ES" dirty="0"/>
            <a:t>Identificación y registro</a:t>
          </a:r>
        </a:p>
      </dgm:t>
    </dgm:pt>
    <dgm:pt modelId="{04A3B94A-E98A-4271-B491-1E089D646677}" type="parTrans" cxnId="{C1AC37B0-A653-4672-9E2D-35D1EBAAF0A6}">
      <dgm:prSet/>
      <dgm:spPr/>
      <dgm:t>
        <a:bodyPr/>
        <a:lstStyle/>
        <a:p>
          <a:endParaRPr lang="es-ES"/>
        </a:p>
      </dgm:t>
    </dgm:pt>
    <dgm:pt modelId="{AB63FE01-7FE7-4973-B57F-89DC1DF3F8A2}" type="sibTrans" cxnId="{C1AC37B0-A653-4672-9E2D-35D1EBAAF0A6}">
      <dgm:prSet/>
      <dgm:spPr/>
      <dgm:t>
        <a:bodyPr/>
        <a:lstStyle/>
        <a:p>
          <a:endParaRPr lang="es-ES"/>
        </a:p>
      </dgm:t>
    </dgm:pt>
    <dgm:pt modelId="{686158F0-7EF1-4B70-AB8A-A09E37247AD7}">
      <dgm:prSet phldrT="[Texto]"/>
      <dgm:spPr/>
      <dgm:t>
        <a:bodyPr/>
        <a:lstStyle/>
        <a:p>
          <a:r>
            <a:rPr lang="es-ES" dirty="0"/>
            <a:t>Concienciación al ganadero</a:t>
          </a:r>
        </a:p>
      </dgm:t>
    </dgm:pt>
    <dgm:pt modelId="{7C29D97E-E78D-4964-97A6-05F756634A34}" type="parTrans" cxnId="{34A553DA-ABAE-4002-A90E-7A7A1BCD0B8A}">
      <dgm:prSet/>
      <dgm:spPr/>
      <dgm:t>
        <a:bodyPr/>
        <a:lstStyle/>
        <a:p>
          <a:endParaRPr lang="es-ES"/>
        </a:p>
      </dgm:t>
    </dgm:pt>
    <dgm:pt modelId="{017085ED-4F8C-45CF-A6DC-16A28B2E5289}" type="sibTrans" cxnId="{34A553DA-ABAE-4002-A90E-7A7A1BCD0B8A}">
      <dgm:prSet/>
      <dgm:spPr/>
      <dgm:t>
        <a:bodyPr/>
        <a:lstStyle/>
        <a:p>
          <a:endParaRPr lang="es-ES"/>
        </a:p>
      </dgm:t>
    </dgm:pt>
    <dgm:pt modelId="{C1523CD8-7C62-4659-89C7-C881B8ABF1CA}">
      <dgm:prSet phldrT="[Texto]"/>
      <dgm:spPr/>
      <dgm:t>
        <a:bodyPr/>
        <a:lstStyle/>
        <a:p>
          <a:r>
            <a:rPr lang="es-ES" dirty="0"/>
            <a:t>Resistencias antimicrobianas</a:t>
          </a:r>
        </a:p>
      </dgm:t>
    </dgm:pt>
    <dgm:pt modelId="{5F026B86-5A11-4B32-96B3-9725868BA74D}" type="parTrans" cxnId="{400D980A-6BC0-4E6D-84ED-C2D23287742E}">
      <dgm:prSet/>
      <dgm:spPr/>
      <dgm:t>
        <a:bodyPr/>
        <a:lstStyle/>
        <a:p>
          <a:endParaRPr lang="es-ES"/>
        </a:p>
      </dgm:t>
    </dgm:pt>
    <dgm:pt modelId="{D71E419B-F8C2-4985-9BF7-C367CE433DD7}" type="sibTrans" cxnId="{400D980A-6BC0-4E6D-84ED-C2D23287742E}">
      <dgm:prSet/>
      <dgm:spPr/>
      <dgm:t>
        <a:bodyPr/>
        <a:lstStyle/>
        <a:p>
          <a:endParaRPr lang="es-ES"/>
        </a:p>
      </dgm:t>
    </dgm:pt>
    <dgm:pt modelId="{55EE9588-02F4-4D3F-8763-3BFEDF313D97}">
      <dgm:prSet phldrT="[Texto]"/>
      <dgm:spPr/>
      <dgm:t>
        <a:bodyPr/>
        <a:lstStyle/>
        <a:p>
          <a:r>
            <a:rPr lang="es-ES" dirty="0"/>
            <a:t>Realización de visitas zoosanitarias</a:t>
          </a:r>
        </a:p>
      </dgm:t>
    </dgm:pt>
    <dgm:pt modelId="{06639706-A01C-4C63-9B4A-0977B13CA682}" type="parTrans" cxnId="{142CBC85-7C6E-4691-B070-01618B80FDCD}">
      <dgm:prSet/>
      <dgm:spPr/>
      <dgm:t>
        <a:bodyPr/>
        <a:lstStyle/>
        <a:p>
          <a:endParaRPr lang="es-ES"/>
        </a:p>
      </dgm:t>
    </dgm:pt>
    <dgm:pt modelId="{2333EBD4-9376-4496-83D9-8E796846BCF1}" type="sibTrans" cxnId="{142CBC85-7C6E-4691-B070-01618B80FDCD}">
      <dgm:prSet/>
      <dgm:spPr/>
      <dgm:t>
        <a:bodyPr/>
        <a:lstStyle/>
        <a:p>
          <a:endParaRPr lang="es-ES"/>
        </a:p>
      </dgm:t>
    </dgm:pt>
    <dgm:pt modelId="{E72E6FD5-11EF-4552-9CEE-33F67C6298D0}">
      <dgm:prSet phldrT="[Texto]"/>
      <dgm:spPr/>
      <dgm:t>
        <a:bodyPr/>
        <a:lstStyle/>
        <a:p>
          <a:r>
            <a:rPr lang="es-ES" dirty="0"/>
            <a:t>Plan de Bienestar animal</a:t>
          </a:r>
        </a:p>
      </dgm:t>
    </dgm:pt>
    <dgm:pt modelId="{1DCA083D-8CB4-488B-8DE5-1C95E8071BAF}" type="parTrans" cxnId="{355628A6-8BCB-4424-953F-D14863EFC9DE}">
      <dgm:prSet/>
      <dgm:spPr/>
      <dgm:t>
        <a:bodyPr/>
        <a:lstStyle/>
        <a:p>
          <a:endParaRPr lang="es-ES"/>
        </a:p>
      </dgm:t>
    </dgm:pt>
    <dgm:pt modelId="{947524C1-62D1-495D-90D9-07BC7F276FEB}" type="sibTrans" cxnId="{355628A6-8BCB-4424-953F-D14863EFC9DE}">
      <dgm:prSet/>
      <dgm:spPr/>
      <dgm:t>
        <a:bodyPr/>
        <a:lstStyle/>
        <a:p>
          <a:endParaRPr lang="es-ES"/>
        </a:p>
      </dgm:t>
    </dgm:pt>
    <dgm:pt modelId="{84842BF5-979E-434A-9827-FFF9CF7EC925}">
      <dgm:prSet phldrT="[Texto]"/>
      <dgm:spPr/>
      <dgm:t>
        <a:bodyPr/>
        <a:lstStyle/>
        <a:p>
          <a:r>
            <a:rPr lang="es-ES" dirty="0"/>
            <a:t>Bioseguridad, higiene</a:t>
          </a:r>
        </a:p>
      </dgm:t>
    </dgm:pt>
    <dgm:pt modelId="{16D8B613-F2BF-458F-8C38-7C095E709998}" type="parTrans" cxnId="{6BEA2160-E660-405B-8AEF-153DDD160F6C}">
      <dgm:prSet/>
      <dgm:spPr/>
      <dgm:t>
        <a:bodyPr/>
        <a:lstStyle/>
        <a:p>
          <a:endParaRPr lang="es-ES"/>
        </a:p>
      </dgm:t>
    </dgm:pt>
    <dgm:pt modelId="{54135E9E-2F72-45C1-912F-95B294627833}" type="sibTrans" cxnId="{6BEA2160-E660-405B-8AEF-153DDD160F6C}">
      <dgm:prSet/>
      <dgm:spPr/>
      <dgm:t>
        <a:bodyPr/>
        <a:lstStyle/>
        <a:p>
          <a:endParaRPr lang="es-ES"/>
        </a:p>
      </dgm:t>
    </dgm:pt>
    <dgm:pt modelId="{BE81564E-72C7-4B32-BEA9-806201FA5A50}">
      <dgm:prSet phldrT="[Texto]"/>
      <dgm:spPr/>
      <dgm:t>
        <a:bodyPr/>
        <a:lstStyle/>
        <a:p>
          <a:r>
            <a:rPr lang="es-ES" dirty="0"/>
            <a:t>Bienestar animal</a:t>
          </a:r>
        </a:p>
      </dgm:t>
    </dgm:pt>
    <dgm:pt modelId="{B751F0E4-AD03-4FAC-B7AC-D97027D66429}" type="parTrans" cxnId="{398BF990-8FCF-455C-B756-7CE23130DAB2}">
      <dgm:prSet/>
      <dgm:spPr/>
      <dgm:t>
        <a:bodyPr/>
        <a:lstStyle/>
        <a:p>
          <a:endParaRPr lang="es-ES"/>
        </a:p>
      </dgm:t>
    </dgm:pt>
    <dgm:pt modelId="{E222007B-3543-4079-8DBA-5294AD57F981}" type="sibTrans" cxnId="{398BF990-8FCF-455C-B756-7CE23130DAB2}">
      <dgm:prSet/>
      <dgm:spPr/>
      <dgm:t>
        <a:bodyPr/>
        <a:lstStyle/>
        <a:p>
          <a:endParaRPr lang="es-ES"/>
        </a:p>
      </dgm:t>
    </dgm:pt>
    <dgm:pt modelId="{50C8E3A9-0286-4D08-B8F9-D7B2C056E843}">
      <dgm:prSet phldrT="[Texto]"/>
      <dgm:spPr/>
      <dgm:t>
        <a:bodyPr/>
        <a:lstStyle/>
        <a:p>
          <a:r>
            <a:rPr lang="es-ES" dirty="0"/>
            <a:t>Relación entre bienestar animal, sanidad animal y salud pública</a:t>
          </a:r>
        </a:p>
      </dgm:t>
    </dgm:pt>
    <dgm:pt modelId="{09D7F739-F1A9-4515-B6E1-2664DAA17745}" type="parTrans" cxnId="{C90158A4-757C-4B4C-94C7-8F14E5C404F5}">
      <dgm:prSet/>
      <dgm:spPr/>
      <dgm:t>
        <a:bodyPr/>
        <a:lstStyle/>
        <a:p>
          <a:endParaRPr lang="es-ES"/>
        </a:p>
      </dgm:t>
    </dgm:pt>
    <dgm:pt modelId="{D5DEE5A7-865C-4532-8D75-57B854346378}" type="sibTrans" cxnId="{C90158A4-757C-4B4C-94C7-8F14E5C404F5}">
      <dgm:prSet/>
      <dgm:spPr/>
      <dgm:t>
        <a:bodyPr/>
        <a:lstStyle/>
        <a:p>
          <a:endParaRPr lang="es-ES"/>
        </a:p>
      </dgm:t>
    </dgm:pt>
    <dgm:pt modelId="{9A8A2828-EAEB-49A1-8E3A-343A16000034}" type="pres">
      <dgm:prSet presAssocID="{7C10508F-5705-47F7-87C8-CF284C0914B3}" presName="linear" presStyleCnt="0">
        <dgm:presLayoutVars>
          <dgm:dir/>
          <dgm:resizeHandles val="exact"/>
        </dgm:presLayoutVars>
      </dgm:prSet>
      <dgm:spPr/>
    </dgm:pt>
    <dgm:pt modelId="{E6D7B7F1-9BB8-4BAE-962C-E44CB1DD75EB}" type="pres">
      <dgm:prSet presAssocID="{C64160AA-E982-4EAB-9E42-BC2D7F00B78C}" presName="comp" presStyleCnt="0"/>
      <dgm:spPr/>
    </dgm:pt>
    <dgm:pt modelId="{037EFC9E-F5E5-4AC1-A6FE-13DC03D955DC}" type="pres">
      <dgm:prSet presAssocID="{C64160AA-E982-4EAB-9E42-BC2D7F00B78C}" presName="box" presStyleLbl="node1" presStyleIdx="0" presStyleCnt="4" custLinFactNeighborX="-11615" custLinFactNeighborY="-26710"/>
      <dgm:spPr/>
    </dgm:pt>
    <dgm:pt modelId="{63AAD720-13C7-4A6D-997B-D518FAADE90B}" type="pres">
      <dgm:prSet presAssocID="{C64160AA-E982-4EAB-9E42-BC2D7F00B78C}" presName="img" presStyleLbl="fgImgPlace1" presStyleIdx="0" presStyleCnt="4"/>
      <dgm:spPr>
        <a:blipFill rotWithShape="1">
          <a:blip xmlns:r="http://schemas.openxmlformats.org/officeDocument/2006/relationships" r:embed="rId1"/>
          <a:stretch>
            <a:fillRect/>
          </a:stretch>
        </a:blipFill>
      </dgm:spPr>
    </dgm:pt>
    <dgm:pt modelId="{F176D47F-ED19-4AE0-9098-46F374F406F8}" type="pres">
      <dgm:prSet presAssocID="{C64160AA-E982-4EAB-9E42-BC2D7F00B78C}" presName="text" presStyleLbl="node1" presStyleIdx="0" presStyleCnt="4">
        <dgm:presLayoutVars>
          <dgm:bulletEnabled val="1"/>
        </dgm:presLayoutVars>
      </dgm:prSet>
      <dgm:spPr/>
    </dgm:pt>
    <dgm:pt modelId="{9694CCD0-A4B8-4652-AD31-18FF3695710B}" type="pres">
      <dgm:prSet presAssocID="{8EAB2A1F-FCD9-45A3-9101-29C0656DC18F}" presName="spacer" presStyleCnt="0"/>
      <dgm:spPr/>
    </dgm:pt>
    <dgm:pt modelId="{B3D9CCF0-A38F-4C38-A94B-79832177D7C2}" type="pres">
      <dgm:prSet presAssocID="{6395B8CC-1B7B-405A-B3C2-1C2A9AFCF361}" presName="comp" presStyleCnt="0"/>
      <dgm:spPr/>
    </dgm:pt>
    <dgm:pt modelId="{499E2B61-9707-497D-852C-1746F04AE2D4}" type="pres">
      <dgm:prSet presAssocID="{6395B8CC-1B7B-405A-B3C2-1C2A9AFCF361}" presName="box" presStyleLbl="node1" presStyleIdx="1" presStyleCnt="4"/>
      <dgm:spPr/>
    </dgm:pt>
    <dgm:pt modelId="{F8D58808-4033-4D15-9EA9-54F3B61AD2F6}" type="pres">
      <dgm:prSet presAssocID="{6395B8CC-1B7B-405A-B3C2-1C2A9AFCF361}" presName="img" presStyleLbl="fgImgPlace1" presStyleIdx="1" presStyleCnt="4"/>
      <dgm:spPr>
        <a:blipFill rotWithShape="1">
          <a:blip xmlns:r="http://schemas.openxmlformats.org/officeDocument/2006/relationships" r:embed="rId2"/>
          <a:stretch>
            <a:fillRect/>
          </a:stretch>
        </a:blipFill>
      </dgm:spPr>
    </dgm:pt>
    <dgm:pt modelId="{AA0203F2-8EB8-47F0-9A71-B64500630EC1}" type="pres">
      <dgm:prSet presAssocID="{6395B8CC-1B7B-405A-B3C2-1C2A9AFCF361}" presName="text" presStyleLbl="node1" presStyleIdx="1" presStyleCnt="4">
        <dgm:presLayoutVars>
          <dgm:bulletEnabled val="1"/>
        </dgm:presLayoutVars>
      </dgm:prSet>
      <dgm:spPr/>
    </dgm:pt>
    <dgm:pt modelId="{7C91A9D6-67FE-4ABE-82D2-2DE694AF8637}" type="pres">
      <dgm:prSet presAssocID="{471A9ED6-A364-4C4D-97F6-8CBE6F1C6691}" presName="spacer" presStyleCnt="0"/>
      <dgm:spPr/>
    </dgm:pt>
    <dgm:pt modelId="{9901E6E8-3DD0-436A-A795-113A530FC956}" type="pres">
      <dgm:prSet presAssocID="{686158F0-7EF1-4B70-AB8A-A09E37247AD7}" presName="comp" presStyleCnt="0"/>
      <dgm:spPr/>
    </dgm:pt>
    <dgm:pt modelId="{68EE108B-A1DE-44CC-A230-C2BFA7133DB0}" type="pres">
      <dgm:prSet presAssocID="{686158F0-7EF1-4B70-AB8A-A09E37247AD7}" presName="box" presStyleLbl="node1" presStyleIdx="2" presStyleCnt="4"/>
      <dgm:spPr/>
    </dgm:pt>
    <dgm:pt modelId="{7567BF37-40E0-495F-B356-8655FD5CE48D}" type="pres">
      <dgm:prSet presAssocID="{686158F0-7EF1-4B70-AB8A-A09E37247AD7}" presName="img" presStyleLbl="fgImgPlace1" presStyleIdx="2" presStyleCnt="4"/>
      <dgm:spPr>
        <a:blipFill rotWithShape="1">
          <a:blip xmlns:r="http://schemas.openxmlformats.org/officeDocument/2006/relationships" r:embed="rId3"/>
          <a:stretch>
            <a:fillRect/>
          </a:stretch>
        </a:blipFill>
      </dgm:spPr>
    </dgm:pt>
    <dgm:pt modelId="{026AF129-8506-4991-B41B-38222E4AA78A}" type="pres">
      <dgm:prSet presAssocID="{686158F0-7EF1-4B70-AB8A-A09E37247AD7}" presName="text" presStyleLbl="node1" presStyleIdx="2" presStyleCnt="4">
        <dgm:presLayoutVars>
          <dgm:bulletEnabled val="1"/>
        </dgm:presLayoutVars>
      </dgm:prSet>
      <dgm:spPr/>
    </dgm:pt>
    <dgm:pt modelId="{CED982B9-D25D-482C-AA26-160C07F9FBDF}" type="pres">
      <dgm:prSet presAssocID="{017085ED-4F8C-45CF-A6DC-16A28B2E5289}" presName="spacer" presStyleCnt="0"/>
      <dgm:spPr/>
    </dgm:pt>
    <dgm:pt modelId="{6375E83E-1FB8-4877-AE4E-B808C29500BD}" type="pres">
      <dgm:prSet presAssocID="{55EE9588-02F4-4D3F-8763-3BFEDF313D97}" presName="comp" presStyleCnt="0"/>
      <dgm:spPr/>
    </dgm:pt>
    <dgm:pt modelId="{6F492A23-069F-4956-80BF-DF0D4850607C}" type="pres">
      <dgm:prSet presAssocID="{55EE9588-02F4-4D3F-8763-3BFEDF313D97}" presName="box" presStyleLbl="node1" presStyleIdx="3" presStyleCnt="4"/>
      <dgm:spPr/>
    </dgm:pt>
    <dgm:pt modelId="{CE9D5960-7897-4C4A-A1DD-1B375F4F8A04}" type="pres">
      <dgm:prSet presAssocID="{55EE9588-02F4-4D3F-8763-3BFEDF313D97}" presName="img" presStyleLbl="fgImgPlace1" presStyleIdx="3" presStyleCnt="4"/>
      <dgm:spPr>
        <a:blipFill rotWithShape="1">
          <a:blip xmlns:r="http://schemas.openxmlformats.org/officeDocument/2006/relationships" r:embed="rId4"/>
          <a:stretch>
            <a:fillRect/>
          </a:stretch>
        </a:blipFill>
      </dgm:spPr>
    </dgm:pt>
    <dgm:pt modelId="{A9BA2DE4-9444-4AFB-923D-4FF661C3761B}" type="pres">
      <dgm:prSet presAssocID="{55EE9588-02F4-4D3F-8763-3BFEDF313D97}" presName="text" presStyleLbl="node1" presStyleIdx="3" presStyleCnt="4">
        <dgm:presLayoutVars>
          <dgm:bulletEnabled val="1"/>
        </dgm:presLayoutVars>
      </dgm:prSet>
      <dgm:spPr/>
    </dgm:pt>
  </dgm:ptLst>
  <dgm:cxnLst>
    <dgm:cxn modelId="{BC0DD106-DF09-4A12-833D-B2ABA7F52C67}" type="presOf" srcId="{DC1D0367-3369-442A-B5D2-EC56929230F9}" destId="{499E2B61-9707-497D-852C-1746F04AE2D4}" srcOrd="0" destOrd="1" presId="urn:microsoft.com/office/officeart/2005/8/layout/vList4#1"/>
    <dgm:cxn modelId="{3F414E08-593E-42EE-BAA3-AF9AFF1D6A31}" type="presOf" srcId="{BE81564E-72C7-4B32-BEA9-806201FA5A50}" destId="{499E2B61-9707-497D-852C-1746F04AE2D4}" srcOrd="0" destOrd="3" presId="urn:microsoft.com/office/officeart/2005/8/layout/vList4#1"/>
    <dgm:cxn modelId="{400D980A-6BC0-4E6D-84ED-C2D23287742E}" srcId="{686158F0-7EF1-4B70-AB8A-A09E37247AD7}" destId="{C1523CD8-7C62-4659-89C7-C881B8ABF1CA}" srcOrd="0" destOrd="0" parTransId="{5F026B86-5A11-4B32-96B3-9725868BA74D}" sibTransId="{D71E419B-F8C2-4985-9BF7-C367CE433DD7}"/>
    <dgm:cxn modelId="{8EB6E81B-869C-481F-91E0-C18C406C43C1}" type="presOf" srcId="{50C8E3A9-0286-4D08-B8F9-D7B2C056E843}" destId="{68EE108B-A1DE-44CC-A230-C2BFA7133DB0}" srcOrd="0" destOrd="2" presId="urn:microsoft.com/office/officeart/2005/8/layout/vList4#1"/>
    <dgm:cxn modelId="{AA97FB1B-6F74-4946-8A1E-673CED23ABB6}" type="presOf" srcId="{55EE9588-02F4-4D3F-8763-3BFEDF313D97}" destId="{A9BA2DE4-9444-4AFB-923D-4FF661C3761B}" srcOrd="1" destOrd="0" presId="urn:microsoft.com/office/officeart/2005/8/layout/vList4#1"/>
    <dgm:cxn modelId="{23AC0D2E-5FF8-4DF5-B7EB-91E08166C340}" type="presOf" srcId="{50C8E3A9-0286-4D08-B8F9-D7B2C056E843}" destId="{026AF129-8506-4991-B41B-38222E4AA78A}" srcOrd="1" destOrd="2" presId="urn:microsoft.com/office/officeart/2005/8/layout/vList4#1"/>
    <dgm:cxn modelId="{6BEA2160-E660-405B-8AEF-153DDD160F6C}" srcId="{6395B8CC-1B7B-405A-B3C2-1C2A9AFCF361}" destId="{84842BF5-979E-434A-9827-FFF9CF7EC925}" srcOrd="1" destOrd="0" parTransId="{16D8B613-F2BF-458F-8C38-7C095E709998}" sibTransId="{54135E9E-2F72-45C1-912F-95B294627833}"/>
    <dgm:cxn modelId="{40973361-B7CD-42BC-9CCF-B2F334C02D5D}" type="presOf" srcId="{BE81564E-72C7-4B32-BEA9-806201FA5A50}" destId="{AA0203F2-8EB8-47F0-9A71-B64500630EC1}" srcOrd="1" destOrd="3" presId="urn:microsoft.com/office/officeart/2005/8/layout/vList4#1"/>
    <dgm:cxn modelId="{F4585768-70BD-49B7-B2C8-35017FD1DB4B}" type="presOf" srcId="{84842BF5-979E-434A-9827-FFF9CF7EC925}" destId="{AA0203F2-8EB8-47F0-9A71-B64500630EC1}" srcOrd="1" destOrd="2" presId="urn:microsoft.com/office/officeart/2005/8/layout/vList4#1"/>
    <dgm:cxn modelId="{25545753-14B4-4E5F-ADEB-9A05F02BE92C}" type="presOf" srcId="{6395B8CC-1B7B-405A-B3C2-1C2A9AFCF361}" destId="{AA0203F2-8EB8-47F0-9A71-B64500630EC1}" srcOrd="1" destOrd="0" presId="urn:microsoft.com/office/officeart/2005/8/layout/vList4#1"/>
    <dgm:cxn modelId="{C1F48554-E00A-4192-891D-F854532D6FF4}" type="presOf" srcId="{686158F0-7EF1-4B70-AB8A-A09E37247AD7}" destId="{026AF129-8506-4991-B41B-38222E4AA78A}" srcOrd="1" destOrd="0" presId="urn:microsoft.com/office/officeart/2005/8/layout/vList4#1"/>
    <dgm:cxn modelId="{142CBC85-7C6E-4691-B070-01618B80FDCD}" srcId="{7C10508F-5705-47F7-87C8-CF284C0914B3}" destId="{55EE9588-02F4-4D3F-8763-3BFEDF313D97}" srcOrd="3" destOrd="0" parTransId="{06639706-A01C-4C63-9B4A-0977B13CA682}" sibTransId="{2333EBD4-9376-4496-83D9-8E796846BCF1}"/>
    <dgm:cxn modelId="{398BF990-8FCF-455C-B756-7CE23130DAB2}" srcId="{6395B8CC-1B7B-405A-B3C2-1C2A9AFCF361}" destId="{BE81564E-72C7-4B32-BEA9-806201FA5A50}" srcOrd="2" destOrd="0" parTransId="{B751F0E4-AD03-4FAC-B7AC-D97027D66429}" sibTransId="{E222007B-3543-4079-8DBA-5294AD57F981}"/>
    <dgm:cxn modelId="{3CB1F891-9BA1-4DBC-8B4F-C1F84713BF16}" type="presOf" srcId="{C1523CD8-7C62-4659-89C7-C881B8ABF1CA}" destId="{68EE108B-A1DE-44CC-A230-C2BFA7133DB0}" srcOrd="0" destOrd="1" presId="urn:microsoft.com/office/officeart/2005/8/layout/vList4#1"/>
    <dgm:cxn modelId="{1E7E2E98-DDB7-4ED3-9F04-4D862E0215A2}" type="presOf" srcId="{47082C94-FD37-4BA7-9BD0-934D5CCBB5AD}" destId="{F176D47F-ED19-4AE0-9098-46F374F406F8}" srcOrd="1" destOrd="1" presId="urn:microsoft.com/office/officeart/2005/8/layout/vList4#1"/>
    <dgm:cxn modelId="{2EE0239A-72D2-4C76-BA46-12CD24D930C8}" srcId="{7C10508F-5705-47F7-87C8-CF284C0914B3}" destId="{C64160AA-E982-4EAB-9E42-BC2D7F00B78C}" srcOrd="0" destOrd="0" parTransId="{DABB4EC4-6544-43CD-8C88-61EABE669C45}" sibTransId="{8EAB2A1F-FCD9-45A3-9101-29C0656DC18F}"/>
    <dgm:cxn modelId="{C90158A4-757C-4B4C-94C7-8F14E5C404F5}" srcId="{686158F0-7EF1-4B70-AB8A-A09E37247AD7}" destId="{50C8E3A9-0286-4D08-B8F9-D7B2C056E843}" srcOrd="1" destOrd="0" parTransId="{09D7F739-F1A9-4515-B6E1-2664DAA17745}" sibTransId="{D5DEE5A7-865C-4532-8D75-57B854346378}"/>
    <dgm:cxn modelId="{355628A6-8BCB-4424-953F-D14863EFC9DE}" srcId="{C64160AA-E982-4EAB-9E42-BC2D7F00B78C}" destId="{E72E6FD5-11EF-4552-9CEE-33F67C6298D0}" srcOrd="1" destOrd="0" parTransId="{1DCA083D-8CB4-488B-8DE5-1C95E8071BAF}" sibTransId="{947524C1-62D1-495D-90D9-07BC7F276FEB}"/>
    <dgm:cxn modelId="{57DDE0AF-1DCA-4B66-A668-9F8FA34DC662}" type="presOf" srcId="{55EE9588-02F4-4D3F-8763-3BFEDF313D97}" destId="{6F492A23-069F-4956-80BF-DF0D4850607C}" srcOrd="0" destOrd="0" presId="urn:microsoft.com/office/officeart/2005/8/layout/vList4#1"/>
    <dgm:cxn modelId="{C1AC37B0-A653-4672-9E2D-35D1EBAAF0A6}" srcId="{6395B8CC-1B7B-405A-B3C2-1C2A9AFCF361}" destId="{DC1D0367-3369-442A-B5D2-EC56929230F9}" srcOrd="0" destOrd="0" parTransId="{04A3B94A-E98A-4271-B491-1E089D646677}" sibTransId="{AB63FE01-7FE7-4973-B57F-89DC1DF3F8A2}"/>
    <dgm:cxn modelId="{D178DFB0-966A-4406-BE87-1688E9B6A6AD}" type="presOf" srcId="{C64160AA-E982-4EAB-9E42-BC2D7F00B78C}" destId="{037EFC9E-F5E5-4AC1-A6FE-13DC03D955DC}" srcOrd="0" destOrd="0" presId="urn:microsoft.com/office/officeart/2005/8/layout/vList4#1"/>
    <dgm:cxn modelId="{87525DBC-FA2A-41BA-8D0A-C1340165D2E6}" type="presOf" srcId="{6395B8CC-1B7B-405A-B3C2-1C2A9AFCF361}" destId="{499E2B61-9707-497D-852C-1746F04AE2D4}" srcOrd="0" destOrd="0" presId="urn:microsoft.com/office/officeart/2005/8/layout/vList4#1"/>
    <dgm:cxn modelId="{3C636ABD-F700-4B0C-BF85-EADB5F6D8826}" srcId="{C64160AA-E982-4EAB-9E42-BC2D7F00B78C}" destId="{47082C94-FD37-4BA7-9BD0-934D5CCBB5AD}" srcOrd="0" destOrd="0" parTransId="{05CC1678-B058-4674-9865-07CBDDA6B373}" sibTransId="{468E0501-286F-4EC9-A2CF-A6DDB1F1B29A}"/>
    <dgm:cxn modelId="{FF9B6CBF-BB19-4FB3-BB0C-D0D7C715DB64}" type="presOf" srcId="{7C10508F-5705-47F7-87C8-CF284C0914B3}" destId="{9A8A2828-EAEB-49A1-8E3A-343A16000034}" srcOrd="0" destOrd="0" presId="urn:microsoft.com/office/officeart/2005/8/layout/vList4#1"/>
    <dgm:cxn modelId="{2E4B1DC0-5B30-4F15-AD82-7CEC05AA86D9}" type="presOf" srcId="{686158F0-7EF1-4B70-AB8A-A09E37247AD7}" destId="{68EE108B-A1DE-44CC-A230-C2BFA7133DB0}" srcOrd="0" destOrd="0" presId="urn:microsoft.com/office/officeart/2005/8/layout/vList4#1"/>
    <dgm:cxn modelId="{F5FC1BC8-2795-488F-9545-0B9CBEFA0CFD}" srcId="{7C10508F-5705-47F7-87C8-CF284C0914B3}" destId="{6395B8CC-1B7B-405A-B3C2-1C2A9AFCF361}" srcOrd="1" destOrd="0" parTransId="{DAA609E0-193E-4AB4-A8FC-766661C50E88}" sibTransId="{471A9ED6-A364-4C4D-97F6-8CBE6F1C6691}"/>
    <dgm:cxn modelId="{EB004AC8-C0AF-40AF-85E4-C1824B3E92E8}" type="presOf" srcId="{E72E6FD5-11EF-4552-9CEE-33F67C6298D0}" destId="{037EFC9E-F5E5-4AC1-A6FE-13DC03D955DC}" srcOrd="0" destOrd="2" presId="urn:microsoft.com/office/officeart/2005/8/layout/vList4#1"/>
    <dgm:cxn modelId="{68FD72D4-20E0-4606-8F24-C82E385221EB}" type="presOf" srcId="{C64160AA-E982-4EAB-9E42-BC2D7F00B78C}" destId="{F176D47F-ED19-4AE0-9098-46F374F406F8}" srcOrd="1" destOrd="0" presId="urn:microsoft.com/office/officeart/2005/8/layout/vList4#1"/>
    <dgm:cxn modelId="{C1BA30D5-4351-4457-9486-040E1779EB45}" type="presOf" srcId="{E72E6FD5-11EF-4552-9CEE-33F67C6298D0}" destId="{F176D47F-ED19-4AE0-9098-46F374F406F8}" srcOrd="1" destOrd="2" presId="urn:microsoft.com/office/officeart/2005/8/layout/vList4#1"/>
    <dgm:cxn modelId="{342975D6-9133-42D9-94D6-DABDA9A8372C}" type="presOf" srcId="{C1523CD8-7C62-4659-89C7-C881B8ABF1CA}" destId="{026AF129-8506-4991-B41B-38222E4AA78A}" srcOrd="1" destOrd="1" presId="urn:microsoft.com/office/officeart/2005/8/layout/vList4#1"/>
    <dgm:cxn modelId="{34A553DA-ABAE-4002-A90E-7A7A1BCD0B8A}" srcId="{7C10508F-5705-47F7-87C8-CF284C0914B3}" destId="{686158F0-7EF1-4B70-AB8A-A09E37247AD7}" srcOrd="2" destOrd="0" parTransId="{7C29D97E-E78D-4964-97A6-05F756634A34}" sibTransId="{017085ED-4F8C-45CF-A6DC-16A28B2E5289}"/>
    <dgm:cxn modelId="{DD7493EB-C2AF-4238-9329-EF62DEEA8E1A}" type="presOf" srcId="{47082C94-FD37-4BA7-9BD0-934D5CCBB5AD}" destId="{037EFC9E-F5E5-4AC1-A6FE-13DC03D955DC}" srcOrd="0" destOrd="1" presId="urn:microsoft.com/office/officeart/2005/8/layout/vList4#1"/>
    <dgm:cxn modelId="{8E1A2FF3-07CA-4FCF-A8DC-1860C180DC95}" type="presOf" srcId="{DC1D0367-3369-442A-B5D2-EC56929230F9}" destId="{AA0203F2-8EB8-47F0-9A71-B64500630EC1}" srcOrd="1" destOrd="1" presId="urn:microsoft.com/office/officeart/2005/8/layout/vList4#1"/>
    <dgm:cxn modelId="{CFFB91FE-171A-452C-9DC7-7FF7BE1A8C51}" type="presOf" srcId="{84842BF5-979E-434A-9827-FFF9CF7EC925}" destId="{499E2B61-9707-497D-852C-1746F04AE2D4}" srcOrd="0" destOrd="2" presId="urn:microsoft.com/office/officeart/2005/8/layout/vList4#1"/>
    <dgm:cxn modelId="{FBFEB478-771D-4B21-A6DD-0A7FCE9C0EE7}" type="presParOf" srcId="{9A8A2828-EAEB-49A1-8E3A-343A16000034}" destId="{E6D7B7F1-9BB8-4BAE-962C-E44CB1DD75EB}" srcOrd="0" destOrd="0" presId="urn:microsoft.com/office/officeart/2005/8/layout/vList4#1"/>
    <dgm:cxn modelId="{A5093134-ECB0-44E5-9E69-A677F2E85902}" type="presParOf" srcId="{E6D7B7F1-9BB8-4BAE-962C-E44CB1DD75EB}" destId="{037EFC9E-F5E5-4AC1-A6FE-13DC03D955DC}" srcOrd="0" destOrd="0" presId="urn:microsoft.com/office/officeart/2005/8/layout/vList4#1"/>
    <dgm:cxn modelId="{79AB276E-E933-4C0B-8FF9-2171C09D6E1F}" type="presParOf" srcId="{E6D7B7F1-9BB8-4BAE-962C-E44CB1DD75EB}" destId="{63AAD720-13C7-4A6D-997B-D518FAADE90B}" srcOrd="1" destOrd="0" presId="urn:microsoft.com/office/officeart/2005/8/layout/vList4#1"/>
    <dgm:cxn modelId="{D4110182-261F-4516-96C3-869FA59582E2}" type="presParOf" srcId="{E6D7B7F1-9BB8-4BAE-962C-E44CB1DD75EB}" destId="{F176D47F-ED19-4AE0-9098-46F374F406F8}" srcOrd="2" destOrd="0" presId="urn:microsoft.com/office/officeart/2005/8/layout/vList4#1"/>
    <dgm:cxn modelId="{6F6C04A4-672E-49EF-9248-99E9ADC4BC9F}" type="presParOf" srcId="{9A8A2828-EAEB-49A1-8E3A-343A16000034}" destId="{9694CCD0-A4B8-4652-AD31-18FF3695710B}" srcOrd="1" destOrd="0" presId="urn:microsoft.com/office/officeart/2005/8/layout/vList4#1"/>
    <dgm:cxn modelId="{E35B98DB-61EE-4110-B91E-D8DC87C42EB0}" type="presParOf" srcId="{9A8A2828-EAEB-49A1-8E3A-343A16000034}" destId="{B3D9CCF0-A38F-4C38-A94B-79832177D7C2}" srcOrd="2" destOrd="0" presId="urn:microsoft.com/office/officeart/2005/8/layout/vList4#1"/>
    <dgm:cxn modelId="{3CA5F15A-555B-49BA-A7C0-FFA8A1ACAE17}" type="presParOf" srcId="{B3D9CCF0-A38F-4C38-A94B-79832177D7C2}" destId="{499E2B61-9707-497D-852C-1746F04AE2D4}" srcOrd="0" destOrd="0" presId="urn:microsoft.com/office/officeart/2005/8/layout/vList4#1"/>
    <dgm:cxn modelId="{8362FF84-1D5F-4113-9A33-894D831CF292}" type="presParOf" srcId="{B3D9CCF0-A38F-4C38-A94B-79832177D7C2}" destId="{F8D58808-4033-4D15-9EA9-54F3B61AD2F6}" srcOrd="1" destOrd="0" presId="urn:microsoft.com/office/officeart/2005/8/layout/vList4#1"/>
    <dgm:cxn modelId="{AE6356B3-5E97-42CD-8F03-7005B110829D}" type="presParOf" srcId="{B3D9CCF0-A38F-4C38-A94B-79832177D7C2}" destId="{AA0203F2-8EB8-47F0-9A71-B64500630EC1}" srcOrd="2" destOrd="0" presId="urn:microsoft.com/office/officeart/2005/8/layout/vList4#1"/>
    <dgm:cxn modelId="{7430EABA-7E87-4741-8041-C520616E9B40}" type="presParOf" srcId="{9A8A2828-EAEB-49A1-8E3A-343A16000034}" destId="{7C91A9D6-67FE-4ABE-82D2-2DE694AF8637}" srcOrd="3" destOrd="0" presId="urn:microsoft.com/office/officeart/2005/8/layout/vList4#1"/>
    <dgm:cxn modelId="{762EEF98-6B04-4A61-96F6-7E1A8BD65F2A}" type="presParOf" srcId="{9A8A2828-EAEB-49A1-8E3A-343A16000034}" destId="{9901E6E8-3DD0-436A-A795-113A530FC956}" srcOrd="4" destOrd="0" presId="urn:microsoft.com/office/officeart/2005/8/layout/vList4#1"/>
    <dgm:cxn modelId="{5B302444-762A-40F1-8BB7-52703653B8EC}" type="presParOf" srcId="{9901E6E8-3DD0-436A-A795-113A530FC956}" destId="{68EE108B-A1DE-44CC-A230-C2BFA7133DB0}" srcOrd="0" destOrd="0" presId="urn:microsoft.com/office/officeart/2005/8/layout/vList4#1"/>
    <dgm:cxn modelId="{790234F6-E631-45C8-AEC5-F6CFFADDCFDB}" type="presParOf" srcId="{9901E6E8-3DD0-436A-A795-113A530FC956}" destId="{7567BF37-40E0-495F-B356-8655FD5CE48D}" srcOrd="1" destOrd="0" presId="urn:microsoft.com/office/officeart/2005/8/layout/vList4#1"/>
    <dgm:cxn modelId="{3DF31142-BFAA-42D1-A652-CFC77D5AF8E3}" type="presParOf" srcId="{9901E6E8-3DD0-436A-A795-113A530FC956}" destId="{026AF129-8506-4991-B41B-38222E4AA78A}" srcOrd="2" destOrd="0" presId="urn:microsoft.com/office/officeart/2005/8/layout/vList4#1"/>
    <dgm:cxn modelId="{46CEEBEA-A02C-4ED5-A29B-01AF01D61787}" type="presParOf" srcId="{9A8A2828-EAEB-49A1-8E3A-343A16000034}" destId="{CED982B9-D25D-482C-AA26-160C07F9FBDF}" srcOrd="5" destOrd="0" presId="urn:microsoft.com/office/officeart/2005/8/layout/vList4#1"/>
    <dgm:cxn modelId="{63CD7B60-BB51-4C10-B60F-8A6C28383965}" type="presParOf" srcId="{9A8A2828-EAEB-49A1-8E3A-343A16000034}" destId="{6375E83E-1FB8-4877-AE4E-B808C29500BD}" srcOrd="6" destOrd="0" presId="urn:microsoft.com/office/officeart/2005/8/layout/vList4#1"/>
    <dgm:cxn modelId="{02DFA12A-D66B-4627-9A48-1AD27E56FF21}" type="presParOf" srcId="{6375E83E-1FB8-4877-AE4E-B808C29500BD}" destId="{6F492A23-069F-4956-80BF-DF0D4850607C}" srcOrd="0" destOrd="0" presId="urn:microsoft.com/office/officeart/2005/8/layout/vList4#1"/>
    <dgm:cxn modelId="{EA558ECF-BDD6-4168-9B54-3A65AB66A6E7}" type="presParOf" srcId="{6375E83E-1FB8-4877-AE4E-B808C29500BD}" destId="{CE9D5960-7897-4C4A-A1DD-1B375F4F8A04}" srcOrd="1" destOrd="0" presId="urn:microsoft.com/office/officeart/2005/8/layout/vList4#1"/>
    <dgm:cxn modelId="{D6BBB11E-A0FC-4CD1-B9D2-FACB21408C93}" type="presParOf" srcId="{6375E83E-1FB8-4877-AE4E-B808C29500BD}" destId="{A9BA2DE4-9444-4AFB-923D-4FF661C3761B}"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988513-263F-45DC-A434-4DB0C72ADE30}" type="doc">
      <dgm:prSet loTypeId="urn:microsoft.com/office/officeart/2005/8/layout/vList3#1" loCatId="list" qsTypeId="urn:microsoft.com/office/officeart/2005/8/quickstyle/simple1" qsCatId="simple" csTypeId="urn:microsoft.com/office/officeart/2005/8/colors/colorful1#2" csCatId="colorful" phldr="1"/>
      <dgm:spPr/>
    </dgm:pt>
    <dgm:pt modelId="{5A3B2944-E405-4393-90C6-5FF071233E58}">
      <dgm:prSet phldrT="[Texto]"/>
      <dgm:spPr/>
      <dgm:t>
        <a:bodyPr/>
        <a:lstStyle/>
        <a:p>
          <a:r>
            <a:rPr lang="x-none" dirty="0"/>
            <a:t>Disponer de la capacidad legal para ejercer la profesión veterinaria</a:t>
          </a:r>
          <a:r>
            <a:rPr lang="es-ES" dirty="0"/>
            <a:t>.</a:t>
          </a:r>
        </a:p>
      </dgm:t>
    </dgm:pt>
    <dgm:pt modelId="{FE8DAF02-5B71-475A-9E14-A8AB30DAFAA3}" type="parTrans" cxnId="{6C35006E-F4B9-41F5-A78D-7046DA53AF20}">
      <dgm:prSet/>
      <dgm:spPr/>
      <dgm:t>
        <a:bodyPr/>
        <a:lstStyle/>
        <a:p>
          <a:endParaRPr lang="es-ES"/>
        </a:p>
      </dgm:t>
    </dgm:pt>
    <dgm:pt modelId="{35B80CA9-9ADE-4252-9CBA-AC6079F5155B}" type="sibTrans" cxnId="{6C35006E-F4B9-41F5-A78D-7046DA53AF20}">
      <dgm:prSet/>
      <dgm:spPr/>
      <dgm:t>
        <a:bodyPr/>
        <a:lstStyle/>
        <a:p>
          <a:endParaRPr lang="es-ES"/>
        </a:p>
      </dgm:t>
    </dgm:pt>
    <dgm:pt modelId="{F156E067-0AE7-449C-87A2-614C1698A139}">
      <dgm:prSet phldrT="[Texto]"/>
      <dgm:spPr/>
      <dgm:t>
        <a:bodyPr/>
        <a:lstStyle/>
        <a:p>
          <a:r>
            <a:rPr lang="x-none" dirty="0"/>
            <a:t>Estar colegiado al efecto</a:t>
          </a:r>
          <a:endParaRPr lang="es-ES" dirty="0"/>
        </a:p>
      </dgm:t>
    </dgm:pt>
    <dgm:pt modelId="{5B8BBCBF-867B-4B8F-8722-4B104B808077}" type="parTrans" cxnId="{C49DEDA3-EFDE-4BF1-8A09-54453C31AFFA}">
      <dgm:prSet/>
      <dgm:spPr/>
      <dgm:t>
        <a:bodyPr/>
        <a:lstStyle/>
        <a:p>
          <a:endParaRPr lang="es-ES"/>
        </a:p>
      </dgm:t>
    </dgm:pt>
    <dgm:pt modelId="{042D9D24-C19E-4FCF-B5C0-27FDB1CCD12B}" type="sibTrans" cxnId="{C49DEDA3-EFDE-4BF1-8A09-54453C31AFFA}">
      <dgm:prSet/>
      <dgm:spPr/>
      <dgm:t>
        <a:bodyPr/>
        <a:lstStyle/>
        <a:p>
          <a:endParaRPr lang="es-ES"/>
        </a:p>
      </dgm:t>
    </dgm:pt>
    <dgm:pt modelId="{3C3817A8-1C97-462A-B09A-363D08038F79}">
      <dgm:prSet phldrT="[Texto]"/>
      <dgm:spPr/>
      <dgm:t>
        <a:bodyPr/>
        <a:lstStyle/>
        <a:p>
          <a:r>
            <a:rPr lang="x-none" dirty="0"/>
            <a:t>Disponer de los conocimientos necesarios sobre salud y bienestar animal.</a:t>
          </a:r>
          <a:endParaRPr lang="es-ES" dirty="0"/>
        </a:p>
      </dgm:t>
    </dgm:pt>
    <dgm:pt modelId="{0EC16BB8-AB9A-4F69-B05D-55B9ABDF08EA}" type="parTrans" cxnId="{C6419CE0-F555-453A-9F55-0FC0DE14C61D}">
      <dgm:prSet/>
      <dgm:spPr/>
      <dgm:t>
        <a:bodyPr/>
        <a:lstStyle/>
        <a:p>
          <a:endParaRPr lang="es-ES"/>
        </a:p>
      </dgm:t>
    </dgm:pt>
    <dgm:pt modelId="{076C4348-7A24-4F66-B548-482E594CBE33}" type="sibTrans" cxnId="{C6419CE0-F555-453A-9F55-0FC0DE14C61D}">
      <dgm:prSet/>
      <dgm:spPr/>
      <dgm:t>
        <a:bodyPr/>
        <a:lstStyle/>
        <a:p>
          <a:endParaRPr lang="es-ES"/>
        </a:p>
      </dgm:t>
    </dgm:pt>
    <dgm:pt modelId="{D072A452-B254-487A-9251-376AAEA1C50E}">
      <dgm:prSet phldrT="[Texto]"/>
      <dgm:spPr/>
      <dgm:t>
        <a:bodyPr/>
        <a:lstStyle/>
        <a:p>
          <a:r>
            <a:rPr lang="es-ES" dirty="0"/>
            <a:t>Tomar medidas para garantizar la detección temprana de enfermedades.</a:t>
          </a:r>
        </a:p>
      </dgm:t>
    </dgm:pt>
    <dgm:pt modelId="{6F191A30-E5B9-4060-9930-290442637868}" type="parTrans" cxnId="{D65F4893-8654-494A-9D7D-BEAE5D448F5F}">
      <dgm:prSet/>
      <dgm:spPr/>
      <dgm:t>
        <a:bodyPr/>
        <a:lstStyle/>
        <a:p>
          <a:endParaRPr lang="es-ES"/>
        </a:p>
      </dgm:t>
    </dgm:pt>
    <dgm:pt modelId="{DF863131-D275-43F8-9133-1FBD7850C995}" type="sibTrans" cxnId="{D65F4893-8654-494A-9D7D-BEAE5D448F5F}">
      <dgm:prSet/>
      <dgm:spPr/>
      <dgm:t>
        <a:bodyPr/>
        <a:lstStyle/>
        <a:p>
          <a:endParaRPr lang="es-ES"/>
        </a:p>
      </dgm:t>
    </dgm:pt>
    <dgm:pt modelId="{DCFD2AB9-B398-428D-AEE3-08767F4F4908}">
      <dgm:prSet phldrT="[Texto]"/>
      <dgm:spPr/>
      <dgm:t>
        <a:bodyPr/>
        <a:lstStyle/>
        <a:p>
          <a:r>
            <a:rPr lang="es-ES" dirty="0"/>
            <a:t>En caso de incumplimientos reiterados, comunicará a la AC  deficiencias y/o situaciones de riesgo detectadas que puedan comprometer seriamente la salud y/o bienestar de los animales.</a:t>
          </a:r>
        </a:p>
      </dgm:t>
    </dgm:pt>
    <dgm:pt modelId="{E2CD2A19-19AD-47AA-935D-0C93D8C91319}" type="parTrans" cxnId="{88D698B7-C7AA-425B-B076-8AEC38D004A8}">
      <dgm:prSet/>
      <dgm:spPr/>
      <dgm:t>
        <a:bodyPr/>
        <a:lstStyle/>
        <a:p>
          <a:endParaRPr lang="es-ES"/>
        </a:p>
      </dgm:t>
    </dgm:pt>
    <dgm:pt modelId="{A7121985-3542-4264-A171-8EC9523CDDF7}" type="sibTrans" cxnId="{88D698B7-C7AA-425B-B076-8AEC38D004A8}">
      <dgm:prSet/>
      <dgm:spPr/>
      <dgm:t>
        <a:bodyPr/>
        <a:lstStyle/>
        <a:p>
          <a:endParaRPr lang="es-ES"/>
        </a:p>
      </dgm:t>
    </dgm:pt>
    <dgm:pt modelId="{E33DC652-C4F4-401C-8C0F-62A44B635891}">
      <dgm:prSet phldrT="[Texto]"/>
      <dgm:spPr/>
      <dgm:t>
        <a:bodyPr/>
        <a:lstStyle/>
        <a:p>
          <a:r>
            <a:rPr lang="es-ES" dirty="0"/>
            <a:t>Supervisión sanitaria de la explotación ganadera de manera presencial y de forma regular.</a:t>
          </a:r>
        </a:p>
      </dgm:t>
    </dgm:pt>
    <dgm:pt modelId="{F696097E-6243-4794-AC82-12927D7F0EF3}" type="parTrans" cxnId="{BFFFB5AA-524E-48E9-BFBC-A11D91C9E969}">
      <dgm:prSet/>
      <dgm:spPr/>
      <dgm:t>
        <a:bodyPr/>
        <a:lstStyle/>
        <a:p>
          <a:endParaRPr lang="es-ES"/>
        </a:p>
      </dgm:t>
    </dgm:pt>
    <dgm:pt modelId="{3151DCA5-52E6-4BDA-96CF-DA2B6667D867}" type="sibTrans" cxnId="{BFFFB5AA-524E-48E9-BFBC-A11D91C9E969}">
      <dgm:prSet/>
      <dgm:spPr/>
      <dgm:t>
        <a:bodyPr/>
        <a:lstStyle/>
        <a:p>
          <a:endParaRPr lang="es-ES"/>
        </a:p>
      </dgm:t>
    </dgm:pt>
    <dgm:pt modelId="{8993F544-6A31-4BBD-BAD7-0320D45D900F}">
      <dgm:prSet phldrT="[Texto]"/>
      <dgm:spPr/>
      <dgm:t>
        <a:bodyPr/>
        <a:lstStyle/>
        <a:p>
          <a:r>
            <a:rPr lang="es-ES" dirty="0"/>
            <a:t>Comunicar por escrito al titular de la explotación y a la AC en caso de cesar la relación con el titular de la explotación.</a:t>
          </a:r>
        </a:p>
      </dgm:t>
    </dgm:pt>
    <dgm:pt modelId="{663D814D-563E-42B4-9081-B580FB370EBF}" type="parTrans" cxnId="{6E9ED085-3C5D-4E0D-B499-07652D17616E}">
      <dgm:prSet/>
      <dgm:spPr/>
      <dgm:t>
        <a:bodyPr/>
        <a:lstStyle/>
        <a:p>
          <a:endParaRPr lang="es-ES"/>
        </a:p>
      </dgm:t>
    </dgm:pt>
    <dgm:pt modelId="{A4CAC07D-4CA3-4BA2-99B1-064494F20576}" type="sibTrans" cxnId="{6E9ED085-3C5D-4E0D-B499-07652D17616E}">
      <dgm:prSet/>
      <dgm:spPr/>
      <dgm:t>
        <a:bodyPr/>
        <a:lstStyle/>
        <a:p>
          <a:endParaRPr lang="es-ES"/>
        </a:p>
      </dgm:t>
    </dgm:pt>
    <dgm:pt modelId="{8D35B062-4192-4645-8D1E-BE7600566D53}" type="pres">
      <dgm:prSet presAssocID="{FF988513-263F-45DC-A434-4DB0C72ADE30}" presName="linearFlow" presStyleCnt="0">
        <dgm:presLayoutVars>
          <dgm:dir/>
          <dgm:resizeHandles val="exact"/>
        </dgm:presLayoutVars>
      </dgm:prSet>
      <dgm:spPr/>
    </dgm:pt>
    <dgm:pt modelId="{4113BB47-59BF-4187-BC06-D35BECCFE5EE}" type="pres">
      <dgm:prSet presAssocID="{5A3B2944-E405-4393-90C6-5FF071233E58}" presName="composite" presStyleCnt="0"/>
      <dgm:spPr/>
    </dgm:pt>
    <dgm:pt modelId="{CB281748-D3A7-45BE-8997-DFED26C9CB91}" type="pres">
      <dgm:prSet presAssocID="{5A3B2944-E405-4393-90C6-5FF071233E58}" presName="imgShp" presStyleLbl="fgImgPlace1" presStyleIdx="0" presStyleCnt="7"/>
      <dgm:spPr>
        <a:blipFill rotWithShape="1">
          <a:blip xmlns:r="http://schemas.openxmlformats.org/officeDocument/2006/relationships" r:embed="rId1"/>
          <a:stretch>
            <a:fillRect/>
          </a:stretch>
        </a:blipFill>
      </dgm:spPr>
    </dgm:pt>
    <dgm:pt modelId="{94DD5A1B-78EE-414B-B90A-2BAA7081C566}" type="pres">
      <dgm:prSet presAssocID="{5A3B2944-E405-4393-90C6-5FF071233E58}" presName="txShp" presStyleLbl="node1" presStyleIdx="0" presStyleCnt="7">
        <dgm:presLayoutVars>
          <dgm:bulletEnabled val="1"/>
        </dgm:presLayoutVars>
      </dgm:prSet>
      <dgm:spPr/>
    </dgm:pt>
    <dgm:pt modelId="{9BD01AA1-4E75-4A88-9C59-155424BFB32A}" type="pres">
      <dgm:prSet presAssocID="{35B80CA9-9ADE-4252-9CBA-AC6079F5155B}" presName="spacing" presStyleCnt="0"/>
      <dgm:spPr/>
    </dgm:pt>
    <dgm:pt modelId="{A8EF7E0A-1F5A-48BC-AB4D-CF83157C23C7}" type="pres">
      <dgm:prSet presAssocID="{F156E067-0AE7-449C-87A2-614C1698A139}" presName="composite" presStyleCnt="0"/>
      <dgm:spPr/>
    </dgm:pt>
    <dgm:pt modelId="{E730D6A5-08E5-4D17-BA9E-FBD69F4CDF19}" type="pres">
      <dgm:prSet presAssocID="{F156E067-0AE7-449C-87A2-614C1698A139}" presName="imgShp" presStyleLbl="fgImgPlace1" presStyleIdx="1" presStyleCnt="7"/>
      <dgm:spPr>
        <a:blipFill rotWithShape="1">
          <a:blip xmlns:r="http://schemas.openxmlformats.org/officeDocument/2006/relationships" r:embed="rId2"/>
          <a:stretch>
            <a:fillRect/>
          </a:stretch>
        </a:blipFill>
      </dgm:spPr>
    </dgm:pt>
    <dgm:pt modelId="{A25898F1-3AE1-4F55-AC2A-265DC82DFB7A}" type="pres">
      <dgm:prSet presAssocID="{F156E067-0AE7-449C-87A2-614C1698A139}" presName="txShp" presStyleLbl="node1" presStyleIdx="1" presStyleCnt="7">
        <dgm:presLayoutVars>
          <dgm:bulletEnabled val="1"/>
        </dgm:presLayoutVars>
      </dgm:prSet>
      <dgm:spPr/>
    </dgm:pt>
    <dgm:pt modelId="{F3F3CB44-1BCA-4AF9-B58C-ED7393B639BA}" type="pres">
      <dgm:prSet presAssocID="{042D9D24-C19E-4FCF-B5C0-27FDB1CCD12B}" presName="spacing" presStyleCnt="0"/>
      <dgm:spPr/>
    </dgm:pt>
    <dgm:pt modelId="{4EA1F81B-F701-4857-9721-30CB80DC3916}" type="pres">
      <dgm:prSet presAssocID="{3C3817A8-1C97-462A-B09A-363D08038F79}" presName="composite" presStyleCnt="0"/>
      <dgm:spPr/>
    </dgm:pt>
    <dgm:pt modelId="{C9DCAC81-B502-4418-8149-56A0D6F1F1BD}" type="pres">
      <dgm:prSet presAssocID="{3C3817A8-1C97-462A-B09A-363D08038F79}" presName="imgShp" presStyleLbl="fgImgPlace1" presStyleIdx="2" presStyleCnt="7"/>
      <dgm:spPr>
        <a:blipFill rotWithShape="1">
          <a:blip xmlns:r="http://schemas.openxmlformats.org/officeDocument/2006/relationships" r:embed="rId3"/>
          <a:stretch>
            <a:fillRect/>
          </a:stretch>
        </a:blipFill>
      </dgm:spPr>
    </dgm:pt>
    <dgm:pt modelId="{CB2D27DF-DEAA-450A-9895-0EA0E3D0EA03}" type="pres">
      <dgm:prSet presAssocID="{3C3817A8-1C97-462A-B09A-363D08038F79}" presName="txShp" presStyleLbl="node1" presStyleIdx="2" presStyleCnt="7">
        <dgm:presLayoutVars>
          <dgm:bulletEnabled val="1"/>
        </dgm:presLayoutVars>
      </dgm:prSet>
      <dgm:spPr/>
    </dgm:pt>
    <dgm:pt modelId="{52CDD43A-7D10-4F30-B2D1-7F7E602D9626}" type="pres">
      <dgm:prSet presAssocID="{076C4348-7A24-4F66-B548-482E594CBE33}" presName="spacing" presStyleCnt="0"/>
      <dgm:spPr/>
    </dgm:pt>
    <dgm:pt modelId="{DD2D790F-BF9D-4066-A848-469C874BDF3C}" type="pres">
      <dgm:prSet presAssocID="{D072A452-B254-487A-9251-376AAEA1C50E}" presName="composite" presStyleCnt="0"/>
      <dgm:spPr/>
    </dgm:pt>
    <dgm:pt modelId="{AE4837F4-F5D8-4F9C-91F6-AD20478A4543}" type="pres">
      <dgm:prSet presAssocID="{D072A452-B254-487A-9251-376AAEA1C50E}" presName="imgShp" presStyleLbl="fgImgPlace1" presStyleIdx="3" presStyleCnt="7"/>
      <dgm:spPr>
        <a:blipFill rotWithShape="1">
          <a:blip xmlns:r="http://schemas.openxmlformats.org/officeDocument/2006/relationships" r:embed="rId4"/>
          <a:stretch>
            <a:fillRect/>
          </a:stretch>
        </a:blipFill>
      </dgm:spPr>
    </dgm:pt>
    <dgm:pt modelId="{78920CF1-77B8-4872-8A7F-411867804BE3}" type="pres">
      <dgm:prSet presAssocID="{D072A452-B254-487A-9251-376AAEA1C50E}" presName="txShp" presStyleLbl="node1" presStyleIdx="3" presStyleCnt="7">
        <dgm:presLayoutVars>
          <dgm:bulletEnabled val="1"/>
        </dgm:presLayoutVars>
      </dgm:prSet>
      <dgm:spPr/>
    </dgm:pt>
    <dgm:pt modelId="{76C209C1-8E17-496C-A6EF-B16926A94CBD}" type="pres">
      <dgm:prSet presAssocID="{DF863131-D275-43F8-9133-1FBD7850C995}" presName="spacing" presStyleCnt="0"/>
      <dgm:spPr/>
    </dgm:pt>
    <dgm:pt modelId="{CAF573D1-0C1F-418B-83FD-241B65D9249A}" type="pres">
      <dgm:prSet presAssocID="{DCFD2AB9-B398-428D-AEE3-08767F4F4908}" presName="composite" presStyleCnt="0"/>
      <dgm:spPr/>
    </dgm:pt>
    <dgm:pt modelId="{4064204C-B009-4548-9F57-064A287C7251}" type="pres">
      <dgm:prSet presAssocID="{DCFD2AB9-B398-428D-AEE3-08767F4F4908}" presName="imgShp" presStyleLbl="fgImgPlace1" presStyleIdx="4" presStyleCnt="7"/>
      <dgm:spPr>
        <a:blipFill rotWithShape="1">
          <a:blip xmlns:r="http://schemas.openxmlformats.org/officeDocument/2006/relationships" r:embed="rId5"/>
          <a:stretch>
            <a:fillRect/>
          </a:stretch>
        </a:blipFill>
      </dgm:spPr>
    </dgm:pt>
    <dgm:pt modelId="{5BC9E33F-E046-4C4D-B34E-399738C4D0FF}" type="pres">
      <dgm:prSet presAssocID="{DCFD2AB9-B398-428D-AEE3-08767F4F4908}" presName="txShp" presStyleLbl="node1" presStyleIdx="4" presStyleCnt="7">
        <dgm:presLayoutVars>
          <dgm:bulletEnabled val="1"/>
        </dgm:presLayoutVars>
      </dgm:prSet>
      <dgm:spPr/>
    </dgm:pt>
    <dgm:pt modelId="{C9A81300-DBCA-4D05-A125-A407ECAB9AD2}" type="pres">
      <dgm:prSet presAssocID="{A7121985-3542-4264-A171-8EC9523CDDF7}" presName="spacing" presStyleCnt="0"/>
      <dgm:spPr/>
    </dgm:pt>
    <dgm:pt modelId="{B3EF47EB-5251-45F5-92C2-D31CE6E20147}" type="pres">
      <dgm:prSet presAssocID="{E33DC652-C4F4-401C-8C0F-62A44B635891}" presName="composite" presStyleCnt="0"/>
      <dgm:spPr/>
    </dgm:pt>
    <dgm:pt modelId="{3EE64F4D-C691-47F0-AE9A-6C4473F1BD69}" type="pres">
      <dgm:prSet presAssocID="{E33DC652-C4F4-401C-8C0F-62A44B635891}" presName="imgShp" presStyleLbl="fgImgPlace1" presStyleIdx="5" presStyleCnt="7"/>
      <dgm:spPr>
        <a:blipFill rotWithShape="1">
          <a:blip xmlns:r="http://schemas.openxmlformats.org/officeDocument/2006/relationships" r:embed="rId6"/>
          <a:stretch>
            <a:fillRect/>
          </a:stretch>
        </a:blipFill>
      </dgm:spPr>
    </dgm:pt>
    <dgm:pt modelId="{12D0E5CB-C723-47AD-89A2-40DCCF0B7DA9}" type="pres">
      <dgm:prSet presAssocID="{E33DC652-C4F4-401C-8C0F-62A44B635891}" presName="txShp" presStyleLbl="node1" presStyleIdx="5" presStyleCnt="7">
        <dgm:presLayoutVars>
          <dgm:bulletEnabled val="1"/>
        </dgm:presLayoutVars>
      </dgm:prSet>
      <dgm:spPr/>
    </dgm:pt>
    <dgm:pt modelId="{2CC4688B-6032-4AD9-A46E-5CBD1E00EE22}" type="pres">
      <dgm:prSet presAssocID="{3151DCA5-52E6-4BDA-96CF-DA2B6667D867}" presName="spacing" presStyleCnt="0"/>
      <dgm:spPr/>
    </dgm:pt>
    <dgm:pt modelId="{9EE83AF8-5A2A-4CD4-9B8B-B2B476B45875}" type="pres">
      <dgm:prSet presAssocID="{8993F544-6A31-4BBD-BAD7-0320D45D900F}" presName="composite" presStyleCnt="0"/>
      <dgm:spPr/>
    </dgm:pt>
    <dgm:pt modelId="{C6B0BA67-662F-4984-9147-8263AC6B2160}" type="pres">
      <dgm:prSet presAssocID="{8993F544-6A31-4BBD-BAD7-0320D45D900F}" presName="imgShp" presStyleLbl="fgImgPlace1" presStyleIdx="6" presStyleCnt="7"/>
      <dgm:spPr>
        <a:blipFill>
          <a:blip xmlns:r="http://schemas.openxmlformats.org/officeDocument/2006/relationships" r:embed="rId7"/>
          <a:srcRect/>
          <a:stretch>
            <a:fillRect l="-25000" r="-25000"/>
          </a:stretch>
        </a:blipFill>
      </dgm:spPr>
    </dgm:pt>
    <dgm:pt modelId="{B6588D3D-C148-4C0A-953B-3B1160078B30}" type="pres">
      <dgm:prSet presAssocID="{8993F544-6A31-4BBD-BAD7-0320D45D900F}" presName="txShp" presStyleLbl="node1" presStyleIdx="6" presStyleCnt="7">
        <dgm:presLayoutVars>
          <dgm:bulletEnabled val="1"/>
        </dgm:presLayoutVars>
      </dgm:prSet>
      <dgm:spPr/>
    </dgm:pt>
  </dgm:ptLst>
  <dgm:cxnLst>
    <dgm:cxn modelId="{E5033107-FE7A-4B5B-ACFA-A2A08197AE3C}" type="presOf" srcId="{E33DC652-C4F4-401C-8C0F-62A44B635891}" destId="{12D0E5CB-C723-47AD-89A2-40DCCF0B7DA9}" srcOrd="0" destOrd="0" presId="urn:microsoft.com/office/officeart/2005/8/layout/vList3#1"/>
    <dgm:cxn modelId="{41C4F723-F13C-4C80-B219-333647B6C91C}" type="presOf" srcId="{F156E067-0AE7-449C-87A2-614C1698A139}" destId="{A25898F1-3AE1-4F55-AC2A-265DC82DFB7A}" srcOrd="0" destOrd="0" presId="urn:microsoft.com/office/officeart/2005/8/layout/vList3#1"/>
    <dgm:cxn modelId="{C1EFDC40-ABE4-4B94-A52C-270F568AED9C}" type="presOf" srcId="{FF988513-263F-45DC-A434-4DB0C72ADE30}" destId="{8D35B062-4192-4645-8D1E-BE7600566D53}" srcOrd="0" destOrd="0" presId="urn:microsoft.com/office/officeart/2005/8/layout/vList3#1"/>
    <dgm:cxn modelId="{6C35006E-F4B9-41F5-A78D-7046DA53AF20}" srcId="{FF988513-263F-45DC-A434-4DB0C72ADE30}" destId="{5A3B2944-E405-4393-90C6-5FF071233E58}" srcOrd="0" destOrd="0" parTransId="{FE8DAF02-5B71-475A-9E14-A8AB30DAFAA3}" sibTransId="{35B80CA9-9ADE-4252-9CBA-AC6079F5155B}"/>
    <dgm:cxn modelId="{6E9ED085-3C5D-4E0D-B499-07652D17616E}" srcId="{FF988513-263F-45DC-A434-4DB0C72ADE30}" destId="{8993F544-6A31-4BBD-BAD7-0320D45D900F}" srcOrd="6" destOrd="0" parTransId="{663D814D-563E-42B4-9081-B580FB370EBF}" sibTransId="{A4CAC07D-4CA3-4BA2-99B1-064494F20576}"/>
    <dgm:cxn modelId="{8C633189-CAA2-41F4-984A-3EF6E9D65941}" type="presOf" srcId="{5A3B2944-E405-4393-90C6-5FF071233E58}" destId="{94DD5A1B-78EE-414B-B90A-2BAA7081C566}" srcOrd="0" destOrd="0" presId="urn:microsoft.com/office/officeart/2005/8/layout/vList3#1"/>
    <dgm:cxn modelId="{533EF489-EEE9-4D10-98A3-2BEF3A18040E}" type="presOf" srcId="{8993F544-6A31-4BBD-BAD7-0320D45D900F}" destId="{B6588D3D-C148-4C0A-953B-3B1160078B30}" srcOrd="0" destOrd="0" presId="urn:microsoft.com/office/officeart/2005/8/layout/vList3#1"/>
    <dgm:cxn modelId="{D65F4893-8654-494A-9D7D-BEAE5D448F5F}" srcId="{FF988513-263F-45DC-A434-4DB0C72ADE30}" destId="{D072A452-B254-487A-9251-376AAEA1C50E}" srcOrd="3" destOrd="0" parTransId="{6F191A30-E5B9-4060-9930-290442637868}" sibTransId="{DF863131-D275-43F8-9133-1FBD7850C995}"/>
    <dgm:cxn modelId="{C49DEDA3-EFDE-4BF1-8A09-54453C31AFFA}" srcId="{FF988513-263F-45DC-A434-4DB0C72ADE30}" destId="{F156E067-0AE7-449C-87A2-614C1698A139}" srcOrd="1" destOrd="0" parTransId="{5B8BBCBF-867B-4B8F-8722-4B104B808077}" sibTransId="{042D9D24-C19E-4FCF-B5C0-27FDB1CCD12B}"/>
    <dgm:cxn modelId="{548DFEA5-5794-47BC-AB17-D7831D7FFAD8}" type="presOf" srcId="{DCFD2AB9-B398-428D-AEE3-08767F4F4908}" destId="{5BC9E33F-E046-4C4D-B34E-399738C4D0FF}" srcOrd="0" destOrd="0" presId="urn:microsoft.com/office/officeart/2005/8/layout/vList3#1"/>
    <dgm:cxn modelId="{BFFFB5AA-524E-48E9-BFBC-A11D91C9E969}" srcId="{FF988513-263F-45DC-A434-4DB0C72ADE30}" destId="{E33DC652-C4F4-401C-8C0F-62A44B635891}" srcOrd="5" destOrd="0" parTransId="{F696097E-6243-4794-AC82-12927D7F0EF3}" sibTransId="{3151DCA5-52E6-4BDA-96CF-DA2B6667D867}"/>
    <dgm:cxn modelId="{BA36ACB5-740F-4F51-AF6D-5552121B34E4}" type="presOf" srcId="{D072A452-B254-487A-9251-376AAEA1C50E}" destId="{78920CF1-77B8-4872-8A7F-411867804BE3}" srcOrd="0" destOrd="0" presId="urn:microsoft.com/office/officeart/2005/8/layout/vList3#1"/>
    <dgm:cxn modelId="{88D698B7-C7AA-425B-B076-8AEC38D004A8}" srcId="{FF988513-263F-45DC-A434-4DB0C72ADE30}" destId="{DCFD2AB9-B398-428D-AEE3-08767F4F4908}" srcOrd="4" destOrd="0" parTransId="{E2CD2A19-19AD-47AA-935D-0C93D8C91319}" sibTransId="{A7121985-3542-4264-A171-8EC9523CDDF7}"/>
    <dgm:cxn modelId="{C6419CE0-F555-453A-9F55-0FC0DE14C61D}" srcId="{FF988513-263F-45DC-A434-4DB0C72ADE30}" destId="{3C3817A8-1C97-462A-B09A-363D08038F79}" srcOrd="2" destOrd="0" parTransId="{0EC16BB8-AB9A-4F69-B05D-55B9ABDF08EA}" sibTransId="{076C4348-7A24-4F66-B548-482E594CBE33}"/>
    <dgm:cxn modelId="{A21FAAFA-791F-492B-85CC-2C4D0319F00B}" type="presOf" srcId="{3C3817A8-1C97-462A-B09A-363D08038F79}" destId="{CB2D27DF-DEAA-450A-9895-0EA0E3D0EA03}" srcOrd="0" destOrd="0" presId="urn:microsoft.com/office/officeart/2005/8/layout/vList3#1"/>
    <dgm:cxn modelId="{D84D82E1-8812-4333-B97C-3F900CE093B3}" type="presParOf" srcId="{8D35B062-4192-4645-8D1E-BE7600566D53}" destId="{4113BB47-59BF-4187-BC06-D35BECCFE5EE}" srcOrd="0" destOrd="0" presId="urn:microsoft.com/office/officeart/2005/8/layout/vList3#1"/>
    <dgm:cxn modelId="{D9AA4A7D-8448-4BD0-8616-B18127651FED}" type="presParOf" srcId="{4113BB47-59BF-4187-BC06-D35BECCFE5EE}" destId="{CB281748-D3A7-45BE-8997-DFED26C9CB91}" srcOrd="0" destOrd="0" presId="urn:microsoft.com/office/officeart/2005/8/layout/vList3#1"/>
    <dgm:cxn modelId="{B4537D04-E1BC-4CF4-867A-802D6C1C7701}" type="presParOf" srcId="{4113BB47-59BF-4187-BC06-D35BECCFE5EE}" destId="{94DD5A1B-78EE-414B-B90A-2BAA7081C566}" srcOrd="1" destOrd="0" presId="urn:microsoft.com/office/officeart/2005/8/layout/vList3#1"/>
    <dgm:cxn modelId="{05461BC2-16D7-4247-AC8C-01F966AC4C92}" type="presParOf" srcId="{8D35B062-4192-4645-8D1E-BE7600566D53}" destId="{9BD01AA1-4E75-4A88-9C59-155424BFB32A}" srcOrd="1" destOrd="0" presId="urn:microsoft.com/office/officeart/2005/8/layout/vList3#1"/>
    <dgm:cxn modelId="{D7F139F8-2672-42C2-B6C7-C36EFC4740F4}" type="presParOf" srcId="{8D35B062-4192-4645-8D1E-BE7600566D53}" destId="{A8EF7E0A-1F5A-48BC-AB4D-CF83157C23C7}" srcOrd="2" destOrd="0" presId="urn:microsoft.com/office/officeart/2005/8/layout/vList3#1"/>
    <dgm:cxn modelId="{6DEDF01D-8890-4E5F-B18C-BDA25494419C}" type="presParOf" srcId="{A8EF7E0A-1F5A-48BC-AB4D-CF83157C23C7}" destId="{E730D6A5-08E5-4D17-BA9E-FBD69F4CDF19}" srcOrd="0" destOrd="0" presId="urn:microsoft.com/office/officeart/2005/8/layout/vList3#1"/>
    <dgm:cxn modelId="{7243B3D3-2ED9-429C-8781-295B7E430314}" type="presParOf" srcId="{A8EF7E0A-1F5A-48BC-AB4D-CF83157C23C7}" destId="{A25898F1-3AE1-4F55-AC2A-265DC82DFB7A}" srcOrd="1" destOrd="0" presId="urn:microsoft.com/office/officeart/2005/8/layout/vList3#1"/>
    <dgm:cxn modelId="{23011992-45C5-4614-87B2-AE571C964ADA}" type="presParOf" srcId="{8D35B062-4192-4645-8D1E-BE7600566D53}" destId="{F3F3CB44-1BCA-4AF9-B58C-ED7393B639BA}" srcOrd="3" destOrd="0" presId="urn:microsoft.com/office/officeart/2005/8/layout/vList3#1"/>
    <dgm:cxn modelId="{612A02D7-7023-45A9-9FCB-79027C644CC8}" type="presParOf" srcId="{8D35B062-4192-4645-8D1E-BE7600566D53}" destId="{4EA1F81B-F701-4857-9721-30CB80DC3916}" srcOrd="4" destOrd="0" presId="urn:microsoft.com/office/officeart/2005/8/layout/vList3#1"/>
    <dgm:cxn modelId="{A7E5B6FF-A0AC-4BB6-8743-61079DCB1203}" type="presParOf" srcId="{4EA1F81B-F701-4857-9721-30CB80DC3916}" destId="{C9DCAC81-B502-4418-8149-56A0D6F1F1BD}" srcOrd="0" destOrd="0" presId="urn:microsoft.com/office/officeart/2005/8/layout/vList3#1"/>
    <dgm:cxn modelId="{B6818CF2-7678-4479-B8F8-3DD86A70C8A5}" type="presParOf" srcId="{4EA1F81B-F701-4857-9721-30CB80DC3916}" destId="{CB2D27DF-DEAA-450A-9895-0EA0E3D0EA03}" srcOrd="1" destOrd="0" presId="urn:microsoft.com/office/officeart/2005/8/layout/vList3#1"/>
    <dgm:cxn modelId="{13C8DFFD-8103-4532-A0E3-076D814804A6}" type="presParOf" srcId="{8D35B062-4192-4645-8D1E-BE7600566D53}" destId="{52CDD43A-7D10-4F30-B2D1-7F7E602D9626}" srcOrd="5" destOrd="0" presId="urn:microsoft.com/office/officeart/2005/8/layout/vList3#1"/>
    <dgm:cxn modelId="{4056C46D-4536-41C7-BFB4-E784E946863F}" type="presParOf" srcId="{8D35B062-4192-4645-8D1E-BE7600566D53}" destId="{DD2D790F-BF9D-4066-A848-469C874BDF3C}" srcOrd="6" destOrd="0" presId="urn:microsoft.com/office/officeart/2005/8/layout/vList3#1"/>
    <dgm:cxn modelId="{51E0F5D6-897A-4B29-ABB6-01ADEB5553B3}" type="presParOf" srcId="{DD2D790F-BF9D-4066-A848-469C874BDF3C}" destId="{AE4837F4-F5D8-4F9C-91F6-AD20478A4543}" srcOrd="0" destOrd="0" presId="urn:microsoft.com/office/officeart/2005/8/layout/vList3#1"/>
    <dgm:cxn modelId="{648F0C61-C4AD-49A0-B083-7EB0B45D2168}" type="presParOf" srcId="{DD2D790F-BF9D-4066-A848-469C874BDF3C}" destId="{78920CF1-77B8-4872-8A7F-411867804BE3}" srcOrd="1" destOrd="0" presId="urn:microsoft.com/office/officeart/2005/8/layout/vList3#1"/>
    <dgm:cxn modelId="{0BFE6F43-5CD4-4699-B074-44E79EEDEE69}" type="presParOf" srcId="{8D35B062-4192-4645-8D1E-BE7600566D53}" destId="{76C209C1-8E17-496C-A6EF-B16926A94CBD}" srcOrd="7" destOrd="0" presId="urn:microsoft.com/office/officeart/2005/8/layout/vList3#1"/>
    <dgm:cxn modelId="{CE799839-C9F1-471A-AC49-669F3E57A264}" type="presParOf" srcId="{8D35B062-4192-4645-8D1E-BE7600566D53}" destId="{CAF573D1-0C1F-418B-83FD-241B65D9249A}" srcOrd="8" destOrd="0" presId="urn:microsoft.com/office/officeart/2005/8/layout/vList3#1"/>
    <dgm:cxn modelId="{AB4E8216-7521-46D3-97E5-29E42B390911}" type="presParOf" srcId="{CAF573D1-0C1F-418B-83FD-241B65D9249A}" destId="{4064204C-B009-4548-9F57-064A287C7251}" srcOrd="0" destOrd="0" presId="urn:microsoft.com/office/officeart/2005/8/layout/vList3#1"/>
    <dgm:cxn modelId="{88C7CD16-5369-41D1-89DB-C9454ECD742E}" type="presParOf" srcId="{CAF573D1-0C1F-418B-83FD-241B65D9249A}" destId="{5BC9E33F-E046-4C4D-B34E-399738C4D0FF}" srcOrd="1" destOrd="0" presId="urn:microsoft.com/office/officeart/2005/8/layout/vList3#1"/>
    <dgm:cxn modelId="{53DEEEB1-44AD-4A7A-AA2C-9A9BDB5B3567}" type="presParOf" srcId="{8D35B062-4192-4645-8D1E-BE7600566D53}" destId="{C9A81300-DBCA-4D05-A125-A407ECAB9AD2}" srcOrd="9" destOrd="0" presId="urn:microsoft.com/office/officeart/2005/8/layout/vList3#1"/>
    <dgm:cxn modelId="{38C8A62C-13C9-4CCC-AD94-91710EC61C61}" type="presParOf" srcId="{8D35B062-4192-4645-8D1E-BE7600566D53}" destId="{B3EF47EB-5251-45F5-92C2-D31CE6E20147}" srcOrd="10" destOrd="0" presId="urn:microsoft.com/office/officeart/2005/8/layout/vList3#1"/>
    <dgm:cxn modelId="{AA6CCCF0-7B39-4EF8-BCB3-92F1F695A952}" type="presParOf" srcId="{B3EF47EB-5251-45F5-92C2-D31CE6E20147}" destId="{3EE64F4D-C691-47F0-AE9A-6C4473F1BD69}" srcOrd="0" destOrd="0" presId="urn:microsoft.com/office/officeart/2005/8/layout/vList3#1"/>
    <dgm:cxn modelId="{64E5CF92-A3C2-4CBF-B3E5-D133C30AC968}" type="presParOf" srcId="{B3EF47EB-5251-45F5-92C2-D31CE6E20147}" destId="{12D0E5CB-C723-47AD-89A2-40DCCF0B7DA9}" srcOrd="1" destOrd="0" presId="urn:microsoft.com/office/officeart/2005/8/layout/vList3#1"/>
    <dgm:cxn modelId="{BA1CB5FC-3CBC-4744-B63B-4378B4FF5ADB}" type="presParOf" srcId="{8D35B062-4192-4645-8D1E-BE7600566D53}" destId="{2CC4688B-6032-4AD9-A46E-5CBD1E00EE22}" srcOrd="11" destOrd="0" presId="urn:microsoft.com/office/officeart/2005/8/layout/vList3#1"/>
    <dgm:cxn modelId="{201A4AE7-6617-44CD-AABA-F36096EE9511}" type="presParOf" srcId="{8D35B062-4192-4645-8D1E-BE7600566D53}" destId="{9EE83AF8-5A2A-4CD4-9B8B-B2B476B45875}" srcOrd="12" destOrd="0" presId="urn:microsoft.com/office/officeart/2005/8/layout/vList3#1"/>
    <dgm:cxn modelId="{7E8A8750-0737-4317-9A16-9692E534EC6B}" type="presParOf" srcId="{9EE83AF8-5A2A-4CD4-9B8B-B2B476B45875}" destId="{C6B0BA67-662F-4984-9147-8263AC6B2160}" srcOrd="0" destOrd="0" presId="urn:microsoft.com/office/officeart/2005/8/layout/vList3#1"/>
    <dgm:cxn modelId="{FD04A3C2-8439-4CF6-BA6D-74A67E978D52}" type="presParOf" srcId="{9EE83AF8-5A2A-4CD4-9B8B-B2B476B45875}" destId="{B6588D3D-C148-4C0A-953B-3B1160078B30}"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92B4B9-B903-4ABA-8A4F-E79590603F76}" type="doc">
      <dgm:prSet loTypeId="urn:microsoft.com/office/officeart/2009/3/layout/CircleRelationship" loCatId="relationship" qsTypeId="urn:microsoft.com/office/officeart/2005/8/quickstyle/3d1" qsCatId="3D" csTypeId="urn:microsoft.com/office/officeart/2005/8/colors/colorful2" csCatId="colorful" phldr="1"/>
      <dgm:spPr/>
      <dgm:t>
        <a:bodyPr/>
        <a:lstStyle/>
        <a:p>
          <a:endParaRPr lang="es-ES"/>
        </a:p>
      </dgm:t>
    </dgm:pt>
    <dgm:pt modelId="{A8DFA948-B987-4785-91CC-ECDE74718A40}">
      <dgm:prSet phldrT="[Texto]" custT="1"/>
      <dgm:spPr>
        <a:gradFill flip="none" rotWithShape="0">
          <a:gsLst>
            <a:gs pos="0">
              <a:schemeClr val="accent3">
                <a:lumMod val="0"/>
                <a:lumOff val="100000"/>
              </a:schemeClr>
            </a:gs>
            <a:gs pos="24000">
              <a:schemeClr val="accent5">
                <a:lumMod val="20000"/>
                <a:lumOff val="80000"/>
              </a:schemeClr>
            </a:gs>
            <a:gs pos="100000">
              <a:schemeClr val="accent3">
                <a:lumMod val="100000"/>
              </a:schemeClr>
            </a:gs>
          </a:gsLst>
          <a:path path="circle">
            <a:fillToRect l="50000" t="-80000" r="50000" b="180000"/>
          </a:path>
          <a:tileRect/>
        </a:gradFill>
      </dgm:spPr>
      <dgm:t>
        <a:bodyPr/>
        <a:lstStyle/>
        <a:p>
          <a:r>
            <a:rPr lang="es-ES" sz="1400" b="0" baseline="0" dirty="0">
              <a:solidFill>
                <a:schemeClr val="tx1"/>
              </a:solidFill>
            </a:rPr>
            <a:t>Promover un consumo de alimentos y unas dietas saludables más sostenibles</a:t>
          </a:r>
        </a:p>
      </dgm:t>
    </dgm:pt>
    <dgm:pt modelId="{4E2A7C49-97E8-4F5A-ADD3-9CEC5D0153D6}" type="parTrans" cxnId="{3E00DCB1-9C73-42A5-B8CE-7E08E1C4F44E}">
      <dgm:prSet/>
      <dgm:spPr/>
      <dgm:t>
        <a:bodyPr/>
        <a:lstStyle/>
        <a:p>
          <a:endParaRPr lang="es-ES"/>
        </a:p>
      </dgm:t>
    </dgm:pt>
    <dgm:pt modelId="{5FB38623-14B6-4E26-B43D-4F16694D1C59}" type="sibTrans" cxnId="{3E00DCB1-9C73-42A5-B8CE-7E08E1C4F44E}">
      <dgm:prSet/>
      <dgm:spPr/>
      <dgm:t>
        <a:bodyPr/>
        <a:lstStyle/>
        <a:p>
          <a:endParaRPr lang="es-ES"/>
        </a:p>
      </dgm:t>
    </dgm:pt>
    <dgm:pt modelId="{8F1EF879-7793-4B9C-A979-76D71017A7AC}">
      <dgm:prSet phldrT="[Texto]" custScaleX="128618" custScaleY="118603" custLinFactNeighborX="1152" custLinFactNeighborY="-576"/>
      <dgm:spPr/>
      <dgm:t>
        <a:bodyPr/>
        <a:lstStyle/>
        <a:p>
          <a:endParaRPr lang="es-ES" dirty="0"/>
        </a:p>
      </dgm:t>
    </dgm:pt>
    <dgm:pt modelId="{C313D0B1-C1A7-4381-B462-1A0DA47549B7}" type="parTrans" cxnId="{81792DFC-64D8-4B82-80DF-1C13F63B4856}">
      <dgm:prSet/>
      <dgm:spPr/>
      <dgm:t>
        <a:bodyPr/>
        <a:lstStyle/>
        <a:p>
          <a:endParaRPr lang="es-ES"/>
        </a:p>
      </dgm:t>
    </dgm:pt>
    <dgm:pt modelId="{C227EF0E-D5F3-45D1-9F40-2E878A6B7169}" type="sibTrans" cxnId="{81792DFC-64D8-4B82-80DF-1C13F63B4856}">
      <dgm:prSet/>
      <dgm:spPr/>
      <dgm:t>
        <a:bodyPr/>
        <a:lstStyle/>
        <a:p>
          <a:endParaRPr lang="es-ES"/>
        </a:p>
      </dgm:t>
    </dgm:pt>
    <dgm:pt modelId="{A47D9390-FFD8-481B-A4CB-B0068587917C}">
      <dgm:prSet phldrT="[Texto]" custT="1"/>
      <dgm:spPr>
        <a:gradFill flip="none" rotWithShape="0">
          <a:gsLst>
            <a:gs pos="0">
              <a:schemeClr val="accent3">
                <a:lumMod val="0"/>
                <a:lumOff val="100000"/>
              </a:schemeClr>
            </a:gs>
            <a:gs pos="29000">
              <a:schemeClr val="accent3">
                <a:lumMod val="0"/>
                <a:lumOff val="100000"/>
              </a:schemeClr>
            </a:gs>
            <a:gs pos="100000">
              <a:schemeClr val="accent3">
                <a:lumMod val="100000"/>
              </a:schemeClr>
            </a:gs>
          </a:gsLst>
          <a:path path="circle">
            <a:fillToRect l="50000" t="-80000" r="50000" b="180000"/>
          </a:path>
          <a:tileRect/>
        </a:gradFill>
      </dgm:spPr>
      <dgm:t>
        <a:bodyPr/>
        <a:lstStyle/>
        <a:p>
          <a:r>
            <a:rPr lang="es-ES" sz="1400" b="0" baseline="0" dirty="0">
              <a:solidFill>
                <a:schemeClr val="tx1"/>
              </a:solidFill>
            </a:rPr>
            <a:t>Reducir la pérdida y el desperdicio de alimentos</a:t>
          </a:r>
        </a:p>
      </dgm:t>
    </dgm:pt>
    <dgm:pt modelId="{DF496381-75B2-4F9E-85A0-673287CD3038}" type="parTrans" cxnId="{4917304C-6560-496F-A3C2-A1110EF65D72}">
      <dgm:prSet/>
      <dgm:spPr/>
      <dgm:t>
        <a:bodyPr/>
        <a:lstStyle/>
        <a:p>
          <a:endParaRPr lang="es-ES"/>
        </a:p>
      </dgm:t>
    </dgm:pt>
    <dgm:pt modelId="{28DB38CE-526F-495C-A542-D83F18739481}" type="sibTrans" cxnId="{4917304C-6560-496F-A3C2-A1110EF65D72}">
      <dgm:prSet/>
      <dgm:spPr/>
      <dgm:t>
        <a:bodyPr/>
        <a:lstStyle/>
        <a:p>
          <a:endParaRPr lang="es-ES"/>
        </a:p>
      </dgm:t>
    </dgm:pt>
    <dgm:pt modelId="{B24E1553-2E75-46E0-A6E3-C9AE7664A9FB}">
      <dgm:prSet phldrT="[Texto]" custT="1"/>
      <dgm:spPr>
        <a:gradFill flip="none" rotWithShape="0">
          <a:gsLst>
            <a:gs pos="0">
              <a:schemeClr val="accent3">
                <a:lumMod val="0"/>
                <a:lumOff val="100000"/>
              </a:schemeClr>
            </a:gs>
            <a:gs pos="17000">
              <a:schemeClr val="accent5">
                <a:lumMod val="40000"/>
                <a:lumOff val="60000"/>
              </a:schemeClr>
            </a:gs>
            <a:gs pos="100000">
              <a:schemeClr val="accent3">
                <a:lumMod val="100000"/>
              </a:schemeClr>
            </a:gs>
          </a:gsLst>
          <a:path path="circle">
            <a:fillToRect l="50000" t="-80000" r="50000" b="180000"/>
          </a:path>
          <a:tileRect/>
        </a:gradFill>
      </dgm:spPr>
      <dgm:t>
        <a:bodyPr/>
        <a:lstStyle/>
        <a:p>
          <a:r>
            <a:rPr lang="es-ES" sz="1400" b="0" baseline="0" dirty="0">
              <a:solidFill>
                <a:schemeClr val="tx1"/>
              </a:solidFill>
            </a:rPr>
            <a:t>Mejorar el bienestar de los animales</a:t>
          </a:r>
        </a:p>
      </dgm:t>
    </dgm:pt>
    <dgm:pt modelId="{82A26923-BB15-44BC-8595-4F6858361C40}" type="parTrans" cxnId="{60B5C35F-2341-4B21-B760-64B213F34D11}">
      <dgm:prSet/>
      <dgm:spPr/>
      <dgm:t>
        <a:bodyPr/>
        <a:lstStyle/>
        <a:p>
          <a:endParaRPr lang="es-ES"/>
        </a:p>
      </dgm:t>
    </dgm:pt>
    <dgm:pt modelId="{2FFA5D17-C2A8-4BF9-AAD0-82601022FAC9}" type="sibTrans" cxnId="{60B5C35F-2341-4B21-B760-64B213F34D11}">
      <dgm:prSet/>
      <dgm:spPr/>
      <dgm:t>
        <a:bodyPr/>
        <a:lstStyle/>
        <a:p>
          <a:endParaRPr lang="es-ES"/>
        </a:p>
      </dgm:t>
    </dgm:pt>
    <dgm:pt modelId="{3FFBA995-552B-4E2C-A83A-30D4AD8454CE}">
      <dgm:prSet phldrT="[Texto]" custScaleX="205142" custScaleY="158612" custLinFactNeighborX="-51543" custLinFactNeighborY="-21280"/>
      <dgm:spPr/>
      <dgm:t>
        <a:bodyPr/>
        <a:lstStyle/>
        <a:p>
          <a:endParaRPr lang="es-ES"/>
        </a:p>
      </dgm:t>
    </dgm:pt>
    <dgm:pt modelId="{151DD797-DB7E-4C9B-8DF9-BF473F63C347}" type="parTrans" cxnId="{50C577D4-3EE5-4930-AD22-4C9DD69008FD}">
      <dgm:prSet/>
      <dgm:spPr/>
      <dgm:t>
        <a:bodyPr/>
        <a:lstStyle/>
        <a:p>
          <a:endParaRPr lang="es-ES"/>
        </a:p>
      </dgm:t>
    </dgm:pt>
    <dgm:pt modelId="{621211C4-30C6-4F02-85FD-933C6CA686DF}" type="sibTrans" cxnId="{50C577D4-3EE5-4930-AD22-4C9DD69008FD}">
      <dgm:prSet/>
      <dgm:spPr/>
      <dgm:t>
        <a:bodyPr/>
        <a:lstStyle/>
        <a:p>
          <a:endParaRPr lang="es-ES"/>
        </a:p>
      </dgm:t>
    </dgm:pt>
    <dgm:pt modelId="{518DCCF4-7869-48E4-BB69-3D2B5D5C5338}">
      <dgm:prSet phldrT="[Texto]" custScaleX="205142" custScaleY="158612" custLinFactNeighborX="-51543" custLinFactNeighborY="-21280"/>
      <dgm:spPr/>
      <dgm:t>
        <a:bodyPr/>
        <a:lstStyle/>
        <a:p>
          <a:endParaRPr lang="es-ES"/>
        </a:p>
      </dgm:t>
    </dgm:pt>
    <dgm:pt modelId="{CF95E407-0F8A-4821-855C-6C7945D90AE5}" type="parTrans" cxnId="{4971CC37-2DBE-41E1-94B5-2A2C56E9614A}">
      <dgm:prSet/>
      <dgm:spPr/>
      <dgm:t>
        <a:bodyPr/>
        <a:lstStyle/>
        <a:p>
          <a:endParaRPr lang="es-ES"/>
        </a:p>
      </dgm:t>
    </dgm:pt>
    <dgm:pt modelId="{FEAD7E56-B2B6-48B0-B295-C4E29EEE4FC7}" type="sibTrans" cxnId="{4971CC37-2DBE-41E1-94B5-2A2C56E9614A}">
      <dgm:prSet/>
      <dgm:spPr/>
      <dgm:t>
        <a:bodyPr/>
        <a:lstStyle/>
        <a:p>
          <a:endParaRPr lang="es-ES"/>
        </a:p>
      </dgm:t>
    </dgm:pt>
    <dgm:pt modelId="{4AF8FE1E-9EAD-405F-9616-E7B8851B8453}">
      <dgm:prSet phldrT="[Texto]" custScaleX="172383" custScaleY="157062" custLinFactX="-192095" custLinFactNeighborX="-200000" custLinFactNeighborY="95980"/>
      <dgm:spPr/>
      <dgm:t>
        <a:bodyPr/>
        <a:lstStyle/>
        <a:p>
          <a:endParaRPr lang="es-ES"/>
        </a:p>
      </dgm:t>
    </dgm:pt>
    <dgm:pt modelId="{7C78E509-ACB7-40F9-AE2B-7054F30047CA}" type="parTrans" cxnId="{2AF971A1-CFD0-4DB6-A993-F825A8DA6EE7}">
      <dgm:prSet/>
      <dgm:spPr/>
      <dgm:t>
        <a:bodyPr/>
        <a:lstStyle/>
        <a:p>
          <a:endParaRPr lang="es-ES"/>
        </a:p>
      </dgm:t>
    </dgm:pt>
    <dgm:pt modelId="{963EC420-0DA4-4A71-B60D-BEC7FC54A192}" type="sibTrans" cxnId="{2AF971A1-CFD0-4DB6-A993-F825A8DA6EE7}">
      <dgm:prSet/>
      <dgm:spPr/>
      <dgm:t>
        <a:bodyPr/>
        <a:lstStyle/>
        <a:p>
          <a:endParaRPr lang="es-ES"/>
        </a:p>
      </dgm:t>
    </dgm:pt>
    <dgm:pt modelId="{612E243A-6B83-4064-A486-922F45213B05}">
      <dgm:prSet phldrT="[Texto]" custT="1">
        <dgm:style>
          <a:lnRef idx="0">
            <a:schemeClr val="accent2"/>
          </a:lnRef>
          <a:fillRef idx="3">
            <a:schemeClr val="accent2"/>
          </a:fillRef>
          <a:effectRef idx="3">
            <a:schemeClr val="accent2"/>
          </a:effectRef>
          <a:fontRef idx="minor">
            <a:schemeClr val="lt1"/>
          </a:fontRef>
        </dgm:style>
      </dgm:prSet>
      <dgm:spPr>
        <a:gradFill flip="none" rotWithShape="1">
          <a:gsLst>
            <a:gs pos="0">
              <a:schemeClr val="accent3">
                <a:lumMod val="0"/>
                <a:lumOff val="100000"/>
              </a:schemeClr>
            </a:gs>
            <a:gs pos="36000">
              <a:schemeClr val="accent3">
                <a:lumMod val="0"/>
                <a:lumOff val="100000"/>
              </a:schemeClr>
            </a:gs>
            <a:gs pos="100000">
              <a:schemeClr val="accent3">
                <a:lumMod val="100000"/>
              </a:schemeClr>
            </a:gs>
          </a:gsLst>
          <a:path path="circle">
            <a:fillToRect l="50000" t="-80000" r="50000" b="180000"/>
          </a:path>
          <a:tileRect/>
        </a:gradFill>
      </dgm:spPr>
      <dgm:t>
        <a:bodyPr/>
        <a:lstStyle/>
        <a:p>
          <a:r>
            <a:rPr lang="es-ES" sz="1400" b="1" baseline="0" dirty="0">
              <a:solidFill>
                <a:schemeClr val="tx1"/>
              </a:solidFill>
            </a:rPr>
            <a:t>Producción alimentaria sostenible, también mediante una </a:t>
          </a:r>
          <a:r>
            <a:rPr lang="es-ES" sz="1400" b="1" baseline="0" dirty="0">
              <a:solidFill>
                <a:srgbClr val="FF0000"/>
              </a:solidFill>
            </a:rPr>
            <a:t>reducción sustancial del uso de plaguicidas, antimicrobianos </a:t>
          </a:r>
          <a:r>
            <a:rPr lang="es-ES" sz="1400" b="1" baseline="0" dirty="0">
              <a:solidFill>
                <a:schemeClr val="tx1"/>
              </a:solidFill>
            </a:rPr>
            <a:t>y fertilizantes y el aumento de la agricultura ecológica</a:t>
          </a:r>
          <a:endParaRPr lang="es-ES" sz="1400" b="1" dirty="0">
            <a:solidFill>
              <a:schemeClr val="tx1"/>
            </a:solidFill>
          </a:endParaRPr>
        </a:p>
      </dgm:t>
    </dgm:pt>
    <dgm:pt modelId="{1C7F8E6E-1031-4513-9D6B-F84E1B17036B}" type="sibTrans" cxnId="{A4EE22E0-F12A-4C72-AA5B-4462FB2F61B1}">
      <dgm:prSet/>
      <dgm:spPr/>
      <dgm:t>
        <a:bodyPr/>
        <a:lstStyle/>
        <a:p>
          <a:endParaRPr lang="es-ES"/>
        </a:p>
      </dgm:t>
    </dgm:pt>
    <dgm:pt modelId="{D5EBFB5A-DDBE-4243-9DB0-EFD1E774248C}" type="parTrans" cxnId="{A4EE22E0-F12A-4C72-AA5B-4462FB2F61B1}">
      <dgm:prSet/>
      <dgm:spPr/>
      <dgm:t>
        <a:bodyPr/>
        <a:lstStyle/>
        <a:p>
          <a:endParaRPr lang="es-ES"/>
        </a:p>
      </dgm:t>
    </dgm:pt>
    <dgm:pt modelId="{18F45A93-BDF3-4947-9C23-18CE01D6F7D6}">
      <dgm:prSet phldrT="[Texto]" custT="1"/>
      <dgm:spPr>
        <a:gradFill flip="none" rotWithShape="0">
          <a:gsLst>
            <a:gs pos="0">
              <a:schemeClr val="accent3">
                <a:lumMod val="0"/>
                <a:lumOff val="100000"/>
              </a:schemeClr>
            </a:gs>
            <a:gs pos="21000">
              <a:schemeClr val="accent5">
                <a:lumMod val="20000"/>
                <a:lumOff val="80000"/>
              </a:schemeClr>
            </a:gs>
            <a:gs pos="100000">
              <a:schemeClr val="accent3">
                <a:lumMod val="100000"/>
              </a:schemeClr>
            </a:gs>
          </a:gsLst>
          <a:path path="circle">
            <a:fillToRect l="50000" t="-80000" r="50000" b="180000"/>
          </a:path>
          <a:tileRect/>
        </a:gradFill>
      </dgm:spPr>
      <dgm:t>
        <a:bodyPr/>
        <a:lstStyle/>
        <a:p>
          <a:r>
            <a:rPr lang="es-ES" sz="1400" b="0" baseline="0" dirty="0">
              <a:solidFill>
                <a:schemeClr val="tx1"/>
              </a:solidFill>
            </a:rPr>
            <a:t>Luchar contra el fraude alimentario en la cadena de suministro</a:t>
          </a:r>
        </a:p>
      </dgm:t>
    </dgm:pt>
    <dgm:pt modelId="{009929F3-795A-464D-A7A1-5A3A722B5FC0}" type="sibTrans" cxnId="{2F47D341-1E1A-4D6B-B902-4C12DF904B6D}">
      <dgm:prSet/>
      <dgm:spPr/>
      <dgm:t>
        <a:bodyPr/>
        <a:lstStyle/>
        <a:p>
          <a:endParaRPr lang="es-ES"/>
        </a:p>
      </dgm:t>
    </dgm:pt>
    <dgm:pt modelId="{5F9771E4-B3FD-48EA-BE0B-B1DF0E9D1BB2}" type="parTrans" cxnId="{2F47D341-1E1A-4D6B-B902-4C12DF904B6D}">
      <dgm:prSet/>
      <dgm:spPr/>
      <dgm:t>
        <a:bodyPr/>
        <a:lstStyle/>
        <a:p>
          <a:endParaRPr lang="es-ES"/>
        </a:p>
      </dgm:t>
    </dgm:pt>
    <dgm:pt modelId="{3E6E1C97-2299-4358-836A-9BF78566E980}">
      <dgm:prSet phldrT="[Texto]" custT="1"/>
      <dgm:spPr>
        <a:gradFill flip="none" rotWithShape="1">
          <a:gsLst>
            <a:gs pos="0">
              <a:schemeClr val="accent3">
                <a:lumMod val="0"/>
                <a:lumOff val="100000"/>
              </a:schemeClr>
            </a:gs>
            <a:gs pos="29000">
              <a:schemeClr val="accent6">
                <a:lumMod val="20000"/>
                <a:lumOff val="80000"/>
              </a:schemeClr>
            </a:gs>
            <a:gs pos="100000">
              <a:schemeClr val="accent3">
                <a:lumMod val="100000"/>
              </a:schemeClr>
            </a:gs>
          </a:gsLst>
          <a:path path="circle">
            <a:fillToRect l="50000" t="-80000" r="50000" b="180000"/>
          </a:path>
          <a:tileRect/>
        </a:gradFill>
      </dgm:spPr>
      <dgm:t>
        <a:bodyPr/>
        <a:lstStyle/>
        <a:p>
          <a:r>
            <a:rPr lang="es-ES" sz="1400" b="0" baseline="0" dirty="0">
              <a:solidFill>
                <a:schemeClr val="tx1"/>
              </a:solidFill>
            </a:rPr>
            <a:t>Garantizar suficientes alimentos y que sean asequibles y nutritivos, sin superar los límites del planeta</a:t>
          </a:r>
          <a:r>
            <a:rPr lang="es-ES" sz="1200" b="0" dirty="0"/>
            <a:t>,</a:t>
          </a:r>
          <a:endParaRPr lang="es-ES" sz="1200" b="0" baseline="0" dirty="0">
            <a:solidFill>
              <a:schemeClr val="tx1"/>
            </a:solidFill>
          </a:endParaRPr>
        </a:p>
      </dgm:t>
    </dgm:pt>
    <dgm:pt modelId="{70FF263F-3A11-4456-8D1D-5F932044910F}" type="parTrans" cxnId="{BCAD17D6-819A-4160-A759-92C493621AAF}">
      <dgm:prSet/>
      <dgm:spPr/>
      <dgm:t>
        <a:bodyPr/>
        <a:lstStyle/>
        <a:p>
          <a:endParaRPr lang="es-ES"/>
        </a:p>
      </dgm:t>
    </dgm:pt>
    <dgm:pt modelId="{4F663838-B5A5-4B6C-9623-D5848A13A994}" type="sibTrans" cxnId="{BCAD17D6-819A-4160-A759-92C493621AAF}">
      <dgm:prSet/>
      <dgm:spPr/>
      <dgm:t>
        <a:bodyPr/>
        <a:lstStyle/>
        <a:p>
          <a:endParaRPr lang="es-ES"/>
        </a:p>
      </dgm:t>
    </dgm:pt>
    <dgm:pt modelId="{BBDEF922-0C8A-4318-8CE2-E0F20D037255}">
      <dgm:prSet custT="1"/>
      <dgm:spPr/>
      <dgm:t>
        <a:bodyPr/>
        <a:lstStyle/>
        <a:p>
          <a:endParaRPr lang="es-ES"/>
        </a:p>
      </dgm:t>
    </dgm:pt>
    <dgm:pt modelId="{AF1D8569-A7BB-4ED3-87D2-230118CE8C3C}" type="parTrans" cxnId="{0280A321-4362-4988-9FC3-C0B9C232E526}">
      <dgm:prSet/>
      <dgm:spPr/>
      <dgm:t>
        <a:bodyPr/>
        <a:lstStyle/>
        <a:p>
          <a:endParaRPr lang="es-ES"/>
        </a:p>
      </dgm:t>
    </dgm:pt>
    <dgm:pt modelId="{B450DE97-5476-43D6-B81E-07831F690368}" type="sibTrans" cxnId="{0280A321-4362-4988-9FC3-C0B9C232E526}">
      <dgm:prSet/>
      <dgm:spPr/>
      <dgm:t>
        <a:bodyPr/>
        <a:lstStyle/>
        <a:p>
          <a:endParaRPr lang="es-ES"/>
        </a:p>
      </dgm:t>
    </dgm:pt>
    <dgm:pt modelId="{00D65DC6-C491-427E-A118-17A79EB04310}">
      <dgm:prSet custT="1"/>
      <dgm:spPr/>
      <dgm:t>
        <a:bodyPr/>
        <a:lstStyle/>
        <a:p>
          <a:endParaRPr lang="es-ES" sz="1200" b="1" baseline="0" dirty="0">
            <a:solidFill>
              <a:schemeClr val="tx1"/>
            </a:solidFill>
          </a:endParaRPr>
        </a:p>
      </dgm:t>
    </dgm:pt>
    <dgm:pt modelId="{0BE2012D-8178-4C40-B1C6-34D0C8F29BD9}" type="parTrans" cxnId="{7D435F7F-E3CE-4637-9C09-09654DE4AA17}">
      <dgm:prSet/>
      <dgm:spPr/>
      <dgm:t>
        <a:bodyPr/>
        <a:lstStyle/>
        <a:p>
          <a:endParaRPr lang="es-ES"/>
        </a:p>
      </dgm:t>
    </dgm:pt>
    <dgm:pt modelId="{287233CA-5974-4C94-B596-F1AC700DBB54}" type="sibTrans" cxnId="{7D435F7F-E3CE-4637-9C09-09654DE4AA17}">
      <dgm:prSet/>
      <dgm:spPr/>
      <dgm:t>
        <a:bodyPr/>
        <a:lstStyle/>
        <a:p>
          <a:endParaRPr lang="es-ES"/>
        </a:p>
      </dgm:t>
    </dgm:pt>
    <dgm:pt modelId="{1F3591F7-417A-4A6D-8620-4C381526F8A9}" type="pres">
      <dgm:prSet presAssocID="{9D92B4B9-B903-4ABA-8A4F-E79590603F76}" presName="Name0" presStyleCnt="0">
        <dgm:presLayoutVars>
          <dgm:chMax val="1"/>
          <dgm:chPref val="1"/>
        </dgm:presLayoutVars>
      </dgm:prSet>
      <dgm:spPr/>
    </dgm:pt>
    <dgm:pt modelId="{20268850-EC38-4843-88AA-67122F689DC0}" type="pres">
      <dgm:prSet presAssocID="{612E243A-6B83-4064-A486-922F45213B05}" presName="Parent" presStyleLbl="node0" presStyleIdx="0" presStyleCnt="1" custScaleX="176995" custScaleY="121302" custLinFactNeighborX="11468" custLinFactNeighborY="2815">
        <dgm:presLayoutVars>
          <dgm:chMax val="5"/>
          <dgm:chPref val="5"/>
        </dgm:presLayoutVars>
      </dgm:prSet>
      <dgm:spPr/>
    </dgm:pt>
    <dgm:pt modelId="{B25DA839-FFE7-4E43-A735-07C3405113D1}" type="pres">
      <dgm:prSet presAssocID="{612E243A-6B83-4064-A486-922F45213B05}" presName="Accent2" presStyleLbl="node1" presStyleIdx="0" presStyleCnt="19" custLinFactX="-100000" custLinFactY="-100000" custLinFactNeighborX="-136944" custLinFactNeighborY="-141134"/>
      <dgm:spPr>
        <a:gradFill rotWithShape="0">
          <a:gsLst>
            <a:gs pos="0">
              <a:schemeClr val="accent5">
                <a:lumMod val="40000"/>
                <a:lumOff val="60000"/>
              </a:schemeClr>
            </a:gs>
            <a:gs pos="100000">
              <a:schemeClr val="accent2">
                <a:hueOff val="0"/>
                <a:satOff val="0"/>
                <a:lumOff val="0"/>
                <a:alphaOff val="0"/>
                <a:shade val="98000"/>
                <a:lumMod val="94000"/>
              </a:schemeClr>
            </a:gs>
          </a:gsLst>
        </a:gradFill>
      </dgm:spPr>
    </dgm:pt>
    <dgm:pt modelId="{1792EA0F-96E0-4DB0-BF51-731BBCAFAA8A}" type="pres">
      <dgm:prSet presAssocID="{612E243A-6B83-4064-A486-922F45213B05}" presName="Accent3" presStyleLbl="node1" presStyleIdx="1" presStyleCnt="19" custLinFactY="71318" custLinFactNeighborX="84288" custLinFactNeighborY="100000"/>
      <dgm:spPr>
        <a:gradFill rotWithShape="0">
          <a:gsLst>
            <a:gs pos="0">
              <a:schemeClr val="accent3">
                <a:lumMod val="75000"/>
              </a:schemeClr>
            </a:gs>
            <a:gs pos="100000">
              <a:schemeClr val="accent2">
                <a:hueOff val="25176"/>
                <a:satOff val="-2666"/>
                <a:lumOff val="-65"/>
                <a:alphaOff val="0"/>
                <a:shade val="98000"/>
                <a:lumMod val="94000"/>
              </a:schemeClr>
            </a:gs>
          </a:gsLst>
        </a:gradFill>
      </dgm:spPr>
    </dgm:pt>
    <dgm:pt modelId="{7D321CF4-C5BF-483B-9334-27D40715FF4A}" type="pres">
      <dgm:prSet presAssocID="{612E243A-6B83-4064-A486-922F45213B05}" presName="Accent4" presStyleLbl="node1" presStyleIdx="2" presStyleCnt="19"/>
      <dgm:spPr>
        <a:gradFill rotWithShape="0">
          <a:gsLst>
            <a:gs pos="0">
              <a:schemeClr val="accent5">
                <a:lumMod val="75000"/>
              </a:schemeClr>
            </a:gs>
            <a:gs pos="100000">
              <a:schemeClr val="accent2">
                <a:hueOff val="50352"/>
                <a:satOff val="-5333"/>
                <a:lumOff val="-131"/>
                <a:alphaOff val="0"/>
                <a:shade val="98000"/>
                <a:lumMod val="94000"/>
              </a:schemeClr>
            </a:gs>
          </a:gsLst>
        </a:gradFill>
      </dgm:spPr>
    </dgm:pt>
    <dgm:pt modelId="{510EFE6A-F95B-4BDB-82C5-0A4152C25823}" type="pres">
      <dgm:prSet presAssocID="{612E243A-6B83-4064-A486-922F45213B05}" presName="Accent5" presStyleLbl="node1" presStyleIdx="3" presStyleCnt="19" custLinFactX="121093" custLinFactNeighborX="200000" custLinFactNeighborY="49698"/>
      <dgm:spPr>
        <a:gradFill rotWithShape="0">
          <a:gsLst>
            <a:gs pos="0">
              <a:schemeClr val="accent5">
                <a:lumMod val="20000"/>
                <a:lumOff val="80000"/>
              </a:schemeClr>
            </a:gs>
            <a:gs pos="100000">
              <a:schemeClr val="accent2">
                <a:hueOff val="75528"/>
                <a:satOff val="-7999"/>
                <a:lumOff val="-196"/>
                <a:alphaOff val="0"/>
                <a:shade val="98000"/>
                <a:lumMod val="94000"/>
              </a:schemeClr>
            </a:gs>
          </a:gsLst>
        </a:gradFill>
      </dgm:spPr>
    </dgm:pt>
    <dgm:pt modelId="{4E79FBAA-E051-46FA-A528-EBC1BAE9128B}" type="pres">
      <dgm:prSet presAssocID="{612E243A-6B83-4064-A486-922F45213B05}" presName="Accent6" presStyleLbl="node1" presStyleIdx="4" presStyleCnt="19" custLinFactX="-200000" custLinFactY="11701" custLinFactNeighborX="-239280" custLinFactNeighborY="100000"/>
      <dgm:spPr>
        <a:gradFill rotWithShape="0">
          <a:gsLst>
            <a:gs pos="0">
              <a:schemeClr val="bg2">
                <a:lumMod val="90000"/>
              </a:schemeClr>
            </a:gs>
            <a:gs pos="100000">
              <a:schemeClr val="accent2">
                <a:hueOff val="100703"/>
                <a:satOff val="-10665"/>
                <a:lumOff val="-261"/>
                <a:alphaOff val="0"/>
                <a:shade val="98000"/>
                <a:lumMod val="94000"/>
              </a:schemeClr>
            </a:gs>
          </a:gsLst>
        </a:gradFill>
      </dgm:spPr>
    </dgm:pt>
    <dgm:pt modelId="{291CFA78-336A-41C7-AE82-8678F0B16BBB}" type="pres">
      <dgm:prSet presAssocID="{18F45A93-BDF3-4947-9C23-18CE01D6F7D6}" presName="Child1" presStyleLbl="node1" presStyleIdx="5" presStyleCnt="19" custScaleX="215782" custScaleY="140326" custLinFactX="160355" custLinFactY="100000" custLinFactNeighborX="200000" custLinFactNeighborY="109384">
        <dgm:presLayoutVars>
          <dgm:chMax val="0"/>
          <dgm:chPref val="0"/>
        </dgm:presLayoutVars>
      </dgm:prSet>
      <dgm:spPr/>
    </dgm:pt>
    <dgm:pt modelId="{EF33E387-2E54-4EF8-AF36-6C2531EBF2E6}" type="pres">
      <dgm:prSet presAssocID="{18F45A93-BDF3-4947-9C23-18CE01D6F7D6}" presName="Accent7" presStyleCnt="0"/>
      <dgm:spPr/>
    </dgm:pt>
    <dgm:pt modelId="{B567F323-18D6-415C-86DB-0FD4DB28AA01}" type="pres">
      <dgm:prSet presAssocID="{18F45A93-BDF3-4947-9C23-18CE01D6F7D6}" presName="AccentHold1" presStyleLbl="node1" presStyleIdx="6" presStyleCnt="19" custLinFactX="60757" custLinFactY="-100000" custLinFactNeighborX="100000" custLinFactNeighborY="-126933"/>
      <dgm:spPr>
        <a:gradFill rotWithShape="0">
          <a:gsLst>
            <a:gs pos="0">
              <a:schemeClr val="accent5"/>
            </a:gs>
            <a:gs pos="100000">
              <a:schemeClr val="accent2">
                <a:hueOff val="151055"/>
                <a:satOff val="-15998"/>
                <a:lumOff val="-392"/>
                <a:alphaOff val="0"/>
                <a:shade val="98000"/>
                <a:lumMod val="94000"/>
              </a:schemeClr>
            </a:gs>
          </a:gsLst>
        </a:gradFill>
      </dgm:spPr>
    </dgm:pt>
    <dgm:pt modelId="{6A924842-37E9-4950-BF2D-4D0663840ADE}" type="pres">
      <dgm:prSet presAssocID="{18F45A93-BDF3-4947-9C23-18CE01D6F7D6}" presName="Accent8" presStyleCnt="0"/>
      <dgm:spPr/>
    </dgm:pt>
    <dgm:pt modelId="{7720AB5D-7B16-4A9F-AAE6-8FEA6479EBC6}" type="pres">
      <dgm:prSet presAssocID="{18F45A93-BDF3-4947-9C23-18CE01D6F7D6}" presName="AccentHold2" presStyleLbl="node1" presStyleIdx="7" presStyleCnt="19" custScaleX="54589" custScaleY="70750" custLinFactY="-200000" custLinFactNeighborX="73881" custLinFactNeighborY="-235453"/>
      <dgm:spPr/>
    </dgm:pt>
    <dgm:pt modelId="{1D27AC52-95C8-440A-9563-BEDA70A91217}" type="pres">
      <dgm:prSet presAssocID="{A8DFA948-B987-4785-91CC-ECDE74718A40}" presName="Child2" presStyleLbl="node1" presStyleIdx="8" presStyleCnt="19" custScaleX="250713" custScaleY="173609" custLinFactNeighborX="65157" custLinFactNeighborY="-53219">
        <dgm:presLayoutVars>
          <dgm:chMax val="0"/>
          <dgm:chPref val="0"/>
        </dgm:presLayoutVars>
      </dgm:prSet>
      <dgm:spPr/>
    </dgm:pt>
    <dgm:pt modelId="{DDC88F2C-FDFB-44F6-BE02-DFE0658DBDA9}" type="pres">
      <dgm:prSet presAssocID="{A8DFA948-B987-4785-91CC-ECDE74718A40}" presName="Accent9" presStyleCnt="0"/>
      <dgm:spPr/>
    </dgm:pt>
    <dgm:pt modelId="{A3D380FD-B158-4725-8A71-E88B2709AE02}" type="pres">
      <dgm:prSet presAssocID="{A8DFA948-B987-4785-91CC-ECDE74718A40}" presName="AccentHold1" presStyleLbl="node1" presStyleIdx="9" presStyleCnt="19" custLinFactX="100000" custLinFactNeighborX="174525" custLinFactNeighborY="53224"/>
      <dgm:spPr/>
    </dgm:pt>
    <dgm:pt modelId="{D2B1AB21-381F-47F0-BC9F-E7FC0536C6A5}" type="pres">
      <dgm:prSet presAssocID="{A8DFA948-B987-4785-91CC-ECDE74718A40}" presName="Accent10" presStyleCnt="0"/>
      <dgm:spPr/>
    </dgm:pt>
    <dgm:pt modelId="{5870BE1A-860A-48B0-84AA-A7E604570928}" type="pres">
      <dgm:prSet presAssocID="{A8DFA948-B987-4785-91CC-ECDE74718A40}" presName="AccentHold2" presStyleLbl="node1" presStyleIdx="10" presStyleCnt="19" custLinFactX="700000" custLinFactY="100000" custLinFactNeighborX="762625" custLinFactNeighborY="170914"/>
      <dgm:spPr/>
    </dgm:pt>
    <dgm:pt modelId="{B4975B38-74D9-4E65-960D-E72B364CBADB}" type="pres">
      <dgm:prSet presAssocID="{A8DFA948-B987-4785-91CC-ECDE74718A40}" presName="Accent11" presStyleCnt="0"/>
      <dgm:spPr/>
    </dgm:pt>
    <dgm:pt modelId="{2864E32B-0FFA-40E6-853C-7C4BE924DA92}" type="pres">
      <dgm:prSet presAssocID="{A8DFA948-B987-4785-91CC-ECDE74718A40}" presName="AccentHold3" presStyleLbl="node1" presStyleIdx="11" presStyleCnt="19" custLinFactX="-300000" custLinFactY="-13082" custLinFactNeighborX="-326706" custLinFactNeighborY="-100000"/>
      <dgm:spPr/>
    </dgm:pt>
    <dgm:pt modelId="{CD94F7DF-78ED-4C98-BE24-CF6863FDA4B0}" type="pres">
      <dgm:prSet presAssocID="{A47D9390-FFD8-481B-A4CB-B0068587917C}" presName="Child3" presStyleLbl="node1" presStyleIdx="12" presStyleCnt="19" custScaleX="232398" custScaleY="144182" custLinFactNeighborX="73653" custLinFactNeighborY="-80019">
        <dgm:presLayoutVars>
          <dgm:chMax val="0"/>
          <dgm:chPref val="0"/>
        </dgm:presLayoutVars>
      </dgm:prSet>
      <dgm:spPr/>
    </dgm:pt>
    <dgm:pt modelId="{E455648D-5499-4EA7-BBD9-0F8D6D2F431D}" type="pres">
      <dgm:prSet presAssocID="{A47D9390-FFD8-481B-A4CB-B0068587917C}" presName="Accent12" presStyleCnt="0"/>
      <dgm:spPr/>
    </dgm:pt>
    <dgm:pt modelId="{E7A61A8C-9D14-4524-B66A-4283B2646C5C}" type="pres">
      <dgm:prSet presAssocID="{A47D9390-FFD8-481B-A4CB-B0068587917C}" presName="AccentHold1" presStyleLbl="node1" presStyleIdx="13" presStyleCnt="19"/>
      <dgm:spPr/>
    </dgm:pt>
    <dgm:pt modelId="{B60117FF-A17F-4472-AAA4-52627A7E1E6F}" type="pres">
      <dgm:prSet presAssocID="{B24E1553-2E75-46E0-A6E3-C9AE7664A9FB}" presName="Child4" presStyleLbl="node1" presStyleIdx="14" presStyleCnt="19" custScaleX="222395" custScaleY="141300" custLinFactX="-48523" custLinFactNeighborX="-100000" custLinFactNeighborY="-49619">
        <dgm:presLayoutVars>
          <dgm:chMax val="0"/>
          <dgm:chPref val="0"/>
        </dgm:presLayoutVars>
      </dgm:prSet>
      <dgm:spPr/>
    </dgm:pt>
    <dgm:pt modelId="{BA665424-4C82-4ABC-8284-CCB460FAD9B5}" type="pres">
      <dgm:prSet presAssocID="{B24E1553-2E75-46E0-A6E3-C9AE7664A9FB}" presName="Accent13" presStyleCnt="0"/>
      <dgm:spPr/>
    </dgm:pt>
    <dgm:pt modelId="{61A4D4D1-8A41-438C-9B73-BCE77B11A8C8}" type="pres">
      <dgm:prSet presAssocID="{B24E1553-2E75-46E0-A6E3-C9AE7664A9FB}" presName="AccentHold1" presStyleLbl="node1" presStyleIdx="15" presStyleCnt="19"/>
      <dgm:spPr/>
    </dgm:pt>
    <dgm:pt modelId="{DCEA2C21-1C60-42E9-A643-E31449BCD0A8}" type="pres">
      <dgm:prSet presAssocID="{3E6E1C97-2299-4358-836A-9BF78566E980}" presName="Child5" presStyleLbl="node1" presStyleIdx="16" presStyleCnt="19" custAng="0" custScaleX="277574" custScaleY="176646" custLinFactX="-200000" custLinFactNeighborX="-202552" custLinFactNeighborY="50379">
        <dgm:presLayoutVars>
          <dgm:chMax val="0"/>
          <dgm:chPref val="0"/>
        </dgm:presLayoutVars>
      </dgm:prSet>
      <dgm:spPr/>
    </dgm:pt>
    <dgm:pt modelId="{C31B36FD-64FF-492A-B43D-6F09BD7C7BA9}" type="pres">
      <dgm:prSet presAssocID="{3E6E1C97-2299-4358-836A-9BF78566E980}" presName="Accent15" presStyleCnt="0"/>
      <dgm:spPr/>
    </dgm:pt>
    <dgm:pt modelId="{136D0042-C67C-4D3F-BFE0-B4A44C905672}" type="pres">
      <dgm:prSet presAssocID="{3E6E1C97-2299-4358-836A-9BF78566E980}" presName="AccentHold2" presStyleLbl="node1" presStyleIdx="17" presStyleCnt="19" custLinFactX="2905" custLinFactNeighborX="100000" custLinFactNeighborY="-28632"/>
      <dgm:spPr/>
    </dgm:pt>
    <dgm:pt modelId="{5776511B-5D4F-49F9-9701-D4333B49B219}" type="pres">
      <dgm:prSet presAssocID="{3E6E1C97-2299-4358-836A-9BF78566E980}" presName="Accent16" presStyleCnt="0"/>
      <dgm:spPr/>
    </dgm:pt>
    <dgm:pt modelId="{529BE3C8-6A8B-45A2-9EE0-39376D98312E}" type="pres">
      <dgm:prSet presAssocID="{3E6E1C97-2299-4358-836A-9BF78566E980}" presName="AccentHold3" presStyleLbl="node1" presStyleIdx="18" presStyleCnt="19"/>
      <dgm:spPr/>
    </dgm:pt>
  </dgm:ptLst>
  <dgm:cxnLst>
    <dgm:cxn modelId="{5B0A3714-87F4-40A2-9F86-3BE24F511A53}" type="presOf" srcId="{A47D9390-FFD8-481B-A4CB-B0068587917C}" destId="{CD94F7DF-78ED-4C98-BE24-CF6863FDA4B0}" srcOrd="0" destOrd="0" presId="urn:microsoft.com/office/officeart/2009/3/layout/CircleRelationship"/>
    <dgm:cxn modelId="{2C5E1716-D7B8-4264-AD8C-6E95288B71BA}" type="presOf" srcId="{9D92B4B9-B903-4ABA-8A4F-E79590603F76}" destId="{1F3591F7-417A-4A6D-8620-4C381526F8A9}" srcOrd="0" destOrd="0" presId="urn:microsoft.com/office/officeart/2009/3/layout/CircleRelationship"/>
    <dgm:cxn modelId="{0280A321-4362-4988-9FC3-C0B9C232E526}" srcId="{612E243A-6B83-4064-A486-922F45213B05}" destId="{BBDEF922-0C8A-4318-8CE2-E0F20D037255}" srcOrd="5" destOrd="0" parTransId="{AF1D8569-A7BB-4ED3-87D2-230118CE8C3C}" sibTransId="{B450DE97-5476-43D6-B81E-07831F690368}"/>
    <dgm:cxn modelId="{4971CC37-2DBE-41E1-94B5-2A2C56E9614A}" srcId="{9D92B4B9-B903-4ABA-8A4F-E79590603F76}" destId="{518DCCF4-7869-48E4-BB69-3D2B5D5C5338}" srcOrd="3" destOrd="0" parTransId="{CF95E407-0F8A-4821-855C-6C7945D90AE5}" sibTransId="{FEAD7E56-B2B6-48B0-B295-C4E29EEE4FC7}"/>
    <dgm:cxn modelId="{37E11E5B-017B-4839-8777-C2251CBAF2F8}" type="presOf" srcId="{612E243A-6B83-4064-A486-922F45213B05}" destId="{20268850-EC38-4843-88AA-67122F689DC0}" srcOrd="0" destOrd="0" presId="urn:microsoft.com/office/officeart/2009/3/layout/CircleRelationship"/>
    <dgm:cxn modelId="{60B5C35F-2341-4B21-B760-64B213F34D11}" srcId="{612E243A-6B83-4064-A486-922F45213B05}" destId="{B24E1553-2E75-46E0-A6E3-C9AE7664A9FB}" srcOrd="3" destOrd="0" parTransId="{82A26923-BB15-44BC-8595-4F6858361C40}" sibTransId="{2FFA5D17-C2A8-4BF9-AAD0-82601022FAC9}"/>
    <dgm:cxn modelId="{2F47D341-1E1A-4D6B-B902-4C12DF904B6D}" srcId="{612E243A-6B83-4064-A486-922F45213B05}" destId="{18F45A93-BDF3-4947-9C23-18CE01D6F7D6}" srcOrd="0" destOrd="0" parTransId="{5F9771E4-B3FD-48EA-BE0B-B1DF0E9D1BB2}" sibTransId="{009929F3-795A-464D-A7A1-5A3A722B5FC0}"/>
    <dgm:cxn modelId="{4917304C-6560-496F-A3C2-A1110EF65D72}" srcId="{612E243A-6B83-4064-A486-922F45213B05}" destId="{A47D9390-FFD8-481B-A4CB-B0068587917C}" srcOrd="2" destOrd="0" parTransId="{DF496381-75B2-4F9E-85A0-673287CD3038}" sibTransId="{28DB38CE-526F-495C-A542-D83F18739481}"/>
    <dgm:cxn modelId="{DC6B9E7C-056F-42C0-A015-D45C890C2E15}" type="presOf" srcId="{18F45A93-BDF3-4947-9C23-18CE01D6F7D6}" destId="{291CFA78-336A-41C7-AE82-8678F0B16BBB}" srcOrd="0" destOrd="0" presId="urn:microsoft.com/office/officeart/2009/3/layout/CircleRelationship"/>
    <dgm:cxn modelId="{7D435F7F-E3CE-4637-9C09-09654DE4AA17}" srcId="{612E243A-6B83-4064-A486-922F45213B05}" destId="{00D65DC6-C491-427E-A118-17A79EB04310}" srcOrd="6" destOrd="0" parTransId="{0BE2012D-8178-4C40-B1C6-34D0C8F29BD9}" sibTransId="{287233CA-5974-4C94-B596-F1AC700DBB54}"/>
    <dgm:cxn modelId="{A9E42587-A36C-4967-875E-E062029ACD43}" type="presOf" srcId="{3E6E1C97-2299-4358-836A-9BF78566E980}" destId="{DCEA2C21-1C60-42E9-A643-E31449BCD0A8}" srcOrd="0" destOrd="0" presId="urn:microsoft.com/office/officeart/2009/3/layout/CircleRelationship"/>
    <dgm:cxn modelId="{44886D89-BF29-453E-B6B8-FE7A1456F012}" type="presOf" srcId="{A8DFA948-B987-4785-91CC-ECDE74718A40}" destId="{1D27AC52-95C8-440A-9563-BEDA70A91217}" srcOrd="0" destOrd="0" presId="urn:microsoft.com/office/officeart/2009/3/layout/CircleRelationship"/>
    <dgm:cxn modelId="{DF8ECC98-CADE-4F52-B4C7-57D7892905D5}" type="presOf" srcId="{B24E1553-2E75-46E0-A6E3-C9AE7664A9FB}" destId="{B60117FF-A17F-4472-AAA4-52627A7E1E6F}" srcOrd="0" destOrd="0" presId="urn:microsoft.com/office/officeart/2009/3/layout/CircleRelationship"/>
    <dgm:cxn modelId="{2AF971A1-CFD0-4DB6-A993-F825A8DA6EE7}" srcId="{9D92B4B9-B903-4ABA-8A4F-E79590603F76}" destId="{4AF8FE1E-9EAD-405F-9616-E7B8851B8453}" srcOrd="4" destOrd="0" parTransId="{7C78E509-ACB7-40F9-AE2B-7054F30047CA}" sibTransId="{963EC420-0DA4-4A71-B60D-BEC7FC54A192}"/>
    <dgm:cxn modelId="{3E00DCB1-9C73-42A5-B8CE-7E08E1C4F44E}" srcId="{612E243A-6B83-4064-A486-922F45213B05}" destId="{A8DFA948-B987-4785-91CC-ECDE74718A40}" srcOrd="1" destOrd="0" parTransId="{4E2A7C49-97E8-4F5A-ADD3-9CEC5D0153D6}" sibTransId="{5FB38623-14B6-4E26-B43D-4F16694D1C59}"/>
    <dgm:cxn modelId="{50C577D4-3EE5-4930-AD22-4C9DD69008FD}" srcId="{9D92B4B9-B903-4ABA-8A4F-E79590603F76}" destId="{3FFBA995-552B-4E2C-A83A-30D4AD8454CE}" srcOrd="2" destOrd="0" parTransId="{151DD797-DB7E-4C9B-8DF9-BF473F63C347}" sibTransId="{621211C4-30C6-4F02-85FD-933C6CA686DF}"/>
    <dgm:cxn modelId="{BCAD17D6-819A-4160-A759-92C493621AAF}" srcId="{612E243A-6B83-4064-A486-922F45213B05}" destId="{3E6E1C97-2299-4358-836A-9BF78566E980}" srcOrd="4" destOrd="0" parTransId="{70FF263F-3A11-4456-8D1D-5F932044910F}" sibTransId="{4F663838-B5A5-4B6C-9623-D5848A13A994}"/>
    <dgm:cxn modelId="{A4EE22E0-F12A-4C72-AA5B-4462FB2F61B1}" srcId="{9D92B4B9-B903-4ABA-8A4F-E79590603F76}" destId="{612E243A-6B83-4064-A486-922F45213B05}" srcOrd="0" destOrd="0" parTransId="{D5EBFB5A-DDBE-4243-9DB0-EFD1E774248C}" sibTransId="{1C7F8E6E-1031-4513-9D6B-F84E1B17036B}"/>
    <dgm:cxn modelId="{81792DFC-64D8-4B82-80DF-1C13F63B4856}" srcId="{9D92B4B9-B903-4ABA-8A4F-E79590603F76}" destId="{8F1EF879-7793-4B9C-A979-76D71017A7AC}" srcOrd="1" destOrd="0" parTransId="{C313D0B1-C1A7-4381-B462-1A0DA47549B7}" sibTransId="{C227EF0E-D5F3-45D1-9F40-2E878A6B7169}"/>
    <dgm:cxn modelId="{75EB7A65-D3AC-459C-8C2A-8CA6C016AE95}" type="presParOf" srcId="{1F3591F7-417A-4A6D-8620-4C381526F8A9}" destId="{20268850-EC38-4843-88AA-67122F689DC0}" srcOrd="0" destOrd="0" presId="urn:microsoft.com/office/officeart/2009/3/layout/CircleRelationship"/>
    <dgm:cxn modelId="{3A105A37-58A8-409A-8DB7-40C584EEC43A}" type="presParOf" srcId="{1F3591F7-417A-4A6D-8620-4C381526F8A9}" destId="{B25DA839-FFE7-4E43-A735-07C3405113D1}" srcOrd="1" destOrd="0" presId="urn:microsoft.com/office/officeart/2009/3/layout/CircleRelationship"/>
    <dgm:cxn modelId="{4A0EDAC3-B782-43D8-9C66-1E0555C7C801}" type="presParOf" srcId="{1F3591F7-417A-4A6D-8620-4C381526F8A9}" destId="{1792EA0F-96E0-4DB0-BF51-731BBCAFAA8A}" srcOrd="2" destOrd="0" presId="urn:microsoft.com/office/officeart/2009/3/layout/CircleRelationship"/>
    <dgm:cxn modelId="{1F569C45-DCE3-43B8-9E57-4878EE243D19}" type="presParOf" srcId="{1F3591F7-417A-4A6D-8620-4C381526F8A9}" destId="{7D321CF4-C5BF-483B-9334-27D40715FF4A}" srcOrd="3" destOrd="0" presId="urn:microsoft.com/office/officeart/2009/3/layout/CircleRelationship"/>
    <dgm:cxn modelId="{4F217ED5-D8BF-4CE9-9221-15EA9B09BB7F}" type="presParOf" srcId="{1F3591F7-417A-4A6D-8620-4C381526F8A9}" destId="{510EFE6A-F95B-4BDB-82C5-0A4152C25823}" srcOrd="4" destOrd="0" presId="urn:microsoft.com/office/officeart/2009/3/layout/CircleRelationship"/>
    <dgm:cxn modelId="{EEAC5193-B81E-4646-8810-748E857256CA}" type="presParOf" srcId="{1F3591F7-417A-4A6D-8620-4C381526F8A9}" destId="{4E79FBAA-E051-46FA-A528-EBC1BAE9128B}" srcOrd="5" destOrd="0" presId="urn:microsoft.com/office/officeart/2009/3/layout/CircleRelationship"/>
    <dgm:cxn modelId="{695A371D-C40F-45D5-8808-7D846B22A029}" type="presParOf" srcId="{1F3591F7-417A-4A6D-8620-4C381526F8A9}" destId="{291CFA78-336A-41C7-AE82-8678F0B16BBB}" srcOrd="6" destOrd="0" presId="urn:microsoft.com/office/officeart/2009/3/layout/CircleRelationship"/>
    <dgm:cxn modelId="{994AF62E-529E-4427-ABE8-3F8CE66DB0B3}" type="presParOf" srcId="{1F3591F7-417A-4A6D-8620-4C381526F8A9}" destId="{EF33E387-2E54-4EF8-AF36-6C2531EBF2E6}" srcOrd="7" destOrd="0" presId="urn:microsoft.com/office/officeart/2009/3/layout/CircleRelationship"/>
    <dgm:cxn modelId="{C9E8FA5B-907D-40A5-988C-40E59C57A999}" type="presParOf" srcId="{EF33E387-2E54-4EF8-AF36-6C2531EBF2E6}" destId="{B567F323-18D6-415C-86DB-0FD4DB28AA01}" srcOrd="0" destOrd="0" presId="urn:microsoft.com/office/officeart/2009/3/layout/CircleRelationship"/>
    <dgm:cxn modelId="{8D01B2BA-45AE-4F42-908D-2A4EE421DC69}" type="presParOf" srcId="{1F3591F7-417A-4A6D-8620-4C381526F8A9}" destId="{6A924842-37E9-4950-BF2D-4D0663840ADE}" srcOrd="8" destOrd="0" presId="urn:microsoft.com/office/officeart/2009/3/layout/CircleRelationship"/>
    <dgm:cxn modelId="{D607BD1E-9885-4E6F-92B9-5064C7A6455C}" type="presParOf" srcId="{6A924842-37E9-4950-BF2D-4D0663840ADE}" destId="{7720AB5D-7B16-4A9F-AAE6-8FEA6479EBC6}" srcOrd="0" destOrd="0" presId="urn:microsoft.com/office/officeart/2009/3/layout/CircleRelationship"/>
    <dgm:cxn modelId="{C3BBD32F-FB04-4327-AB32-782787CBBD12}" type="presParOf" srcId="{1F3591F7-417A-4A6D-8620-4C381526F8A9}" destId="{1D27AC52-95C8-440A-9563-BEDA70A91217}" srcOrd="9" destOrd="0" presId="urn:microsoft.com/office/officeart/2009/3/layout/CircleRelationship"/>
    <dgm:cxn modelId="{73C2EAA6-12F0-4706-BA12-FBBD60DEBC9A}" type="presParOf" srcId="{1F3591F7-417A-4A6D-8620-4C381526F8A9}" destId="{DDC88F2C-FDFB-44F6-BE02-DFE0658DBDA9}" srcOrd="10" destOrd="0" presId="urn:microsoft.com/office/officeart/2009/3/layout/CircleRelationship"/>
    <dgm:cxn modelId="{9C0700E1-38EE-4B9F-92A1-4FDAB93462F7}" type="presParOf" srcId="{DDC88F2C-FDFB-44F6-BE02-DFE0658DBDA9}" destId="{A3D380FD-B158-4725-8A71-E88B2709AE02}" srcOrd="0" destOrd="0" presId="urn:microsoft.com/office/officeart/2009/3/layout/CircleRelationship"/>
    <dgm:cxn modelId="{3D8FF776-A94C-42EC-AAC6-6EE5B1C0FF8A}" type="presParOf" srcId="{1F3591F7-417A-4A6D-8620-4C381526F8A9}" destId="{D2B1AB21-381F-47F0-BC9F-E7FC0536C6A5}" srcOrd="11" destOrd="0" presId="urn:microsoft.com/office/officeart/2009/3/layout/CircleRelationship"/>
    <dgm:cxn modelId="{7C477D1B-8015-4772-B61C-564E685F1253}" type="presParOf" srcId="{D2B1AB21-381F-47F0-BC9F-E7FC0536C6A5}" destId="{5870BE1A-860A-48B0-84AA-A7E604570928}" srcOrd="0" destOrd="0" presId="urn:microsoft.com/office/officeart/2009/3/layout/CircleRelationship"/>
    <dgm:cxn modelId="{30D88CB8-7F83-407F-9FCB-F6EC6764867F}" type="presParOf" srcId="{1F3591F7-417A-4A6D-8620-4C381526F8A9}" destId="{B4975B38-74D9-4E65-960D-E72B364CBADB}" srcOrd="12" destOrd="0" presId="urn:microsoft.com/office/officeart/2009/3/layout/CircleRelationship"/>
    <dgm:cxn modelId="{1BF7032F-C9F0-4D5F-9CAC-68EC29B63A8F}" type="presParOf" srcId="{B4975B38-74D9-4E65-960D-E72B364CBADB}" destId="{2864E32B-0FFA-40E6-853C-7C4BE924DA92}" srcOrd="0" destOrd="0" presId="urn:microsoft.com/office/officeart/2009/3/layout/CircleRelationship"/>
    <dgm:cxn modelId="{5C8B88CC-6D2B-4FB7-B76F-7CF97E57A34C}" type="presParOf" srcId="{1F3591F7-417A-4A6D-8620-4C381526F8A9}" destId="{CD94F7DF-78ED-4C98-BE24-CF6863FDA4B0}" srcOrd="13" destOrd="0" presId="urn:microsoft.com/office/officeart/2009/3/layout/CircleRelationship"/>
    <dgm:cxn modelId="{E579D5AB-EDA1-4A1A-85D9-90B3AE24CC9F}" type="presParOf" srcId="{1F3591F7-417A-4A6D-8620-4C381526F8A9}" destId="{E455648D-5499-4EA7-BBD9-0F8D6D2F431D}" srcOrd="14" destOrd="0" presId="urn:microsoft.com/office/officeart/2009/3/layout/CircleRelationship"/>
    <dgm:cxn modelId="{26196F9F-401D-4B2B-8E49-8DEFE1467389}" type="presParOf" srcId="{E455648D-5499-4EA7-BBD9-0F8D6D2F431D}" destId="{E7A61A8C-9D14-4524-B66A-4283B2646C5C}" srcOrd="0" destOrd="0" presId="urn:microsoft.com/office/officeart/2009/3/layout/CircleRelationship"/>
    <dgm:cxn modelId="{69966426-F115-46E7-BBD4-2A25A4EA15FD}" type="presParOf" srcId="{1F3591F7-417A-4A6D-8620-4C381526F8A9}" destId="{B60117FF-A17F-4472-AAA4-52627A7E1E6F}" srcOrd="15" destOrd="0" presId="urn:microsoft.com/office/officeart/2009/3/layout/CircleRelationship"/>
    <dgm:cxn modelId="{1BD70FED-FC5A-4C55-A6C6-677B2FF3DFCF}" type="presParOf" srcId="{1F3591F7-417A-4A6D-8620-4C381526F8A9}" destId="{BA665424-4C82-4ABC-8284-CCB460FAD9B5}" srcOrd="16" destOrd="0" presId="urn:microsoft.com/office/officeart/2009/3/layout/CircleRelationship"/>
    <dgm:cxn modelId="{BEED2EF2-D3F1-4969-B894-24C81EA3CF92}" type="presParOf" srcId="{BA665424-4C82-4ABC-8284-CCB460FAD9B5}" destId="{61A4D4D1-8A41-438C-9B73-BCE77B11A8C8}" srcOrd="0" destOrd="0" presId="urn:microsoft.com/office/officeart/2009/3/layout/CircleRelationship"/>
    <dgm:cxn modelId="{9BE73A7F-505B-43D3-AB42-F5E0879EEF34}" type="presParOf" srcId="{1F3591F7-417A-4A6D-8620-4C381526F8A9}" destId="{DCEA2C21-1C60-42E9-A643-E31449BCD0A8}" srcOrd="17" destOrd="0" presId="urn:microsoft.com/office/officeart/2009/3/layout/CircleRelationship"/>
    <dgm:cxn modelId="{65106BA5-BF4A-4E59-BE2A-95C0A023A0DC}" type="presParOf" srcId="{1F3591F7-417A-4A6D-8620-4C381526F8A9}" destId="{C31B36FD-64FF-492A-B43D-6F09BD7C7BA9}" srcOrd="18" destOrd="0" presId="urn:microsoft.com/office/officeart/2009/3/layout/CircleRelationship"/>
    <dgm:cxn modelId="{EB6B8452-2700-418F-A1CE-18BCB3AF9E93}" type="presParOf" srcId="{C31B36FD-64FF-492A-B43D-6F09BD7C7BA9}" destId="{136D0042-C67C-4D3F-BFE0-B4A44C905672}" srcOrd="0" destOrd="0" presId="urn:microsoft.com/office/officeart/2009/3/layout/CircleRelationship"/>
    <dgm:cxn modelId="{622BAE62-0C97-4D76-9C37-7C4896FF48D1}" type="presParOf" srcId="{1F3591F7-417A-4A6D-8620-4C381526F8A9}" destId="{5776511B-5D4F-49F9-9701-D4333B49B219}" srcOrd="19" destOrd="0" presId="urn:microsoft.com/office/officeart/2009/3/layout/CircleRelationship"/>
    <dgm:cxn modelId="{D9E94C37-9B13-480C-A5CD-23CF57531644}" type="presParOf" srcId="{5776511B-5D4F-49F9-9701-D4333B49B219}" destId="{529BE3C8-6A8B-45A2-9EE0-39376D98312E}"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082267-93E0-43E7-9CC1-1554D39BEC0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496A8109-C864-4D98-956C-CC9BEDF9B4AA}">
      <dgm:prSet phldrT="[Texto]">
        <dgm:style>
          <a:lnRef idx="0">
            <a:schemeClr val="accent4"/>
          </a:lnRef>
          <a:fillRef idx="3">
            <a:schemeClr val="accent4"/>
          </a:fillRef>
          <a:effectRef idx="3">
            <a:schemeClr val="accent4"/>
          </a:effectRef>
          <a:fontRef idx="minor">
            <a:schemeClr val="lt1"/>
          </a:fontRef>
        </dgm:style>
      </dgm:prSet>
      <dgm:spPr>
        <a:xfrm>
          <a:off x="694430" y="500310"/>
          <a:ext cx="6595661" cy="1000620"/>
        </a:xfrm>
        <a:gradFill rotWithShape="1">
          <a:gsLst>
            <a:gs pos="0">
              <a:srgbClr val="728653">
                <a:tint val="96000"/>
                <a:lumMod val="104000"/>
              </a:srgbClr>
            </a:gs>
            <a:gs pos="100000">
              <a:srgbClr val="728653">
                <a:shade val="98000"/>
                <a:lumMod val="94000"/>
              </a:srgbClr>
            </a:gs>
          </a:gsLst>
          <a:lin ang="5400000" scaled="0"/>
        </a:gradFill>
        <a:ln>
          <a:noFill/>
        </a:ln>
        <a:effectLst>
          <a:outerShdw blurRad="50800" dist="38100" dir="5400000" rotWithShape="0">
            <a:srgbClr val="000000">
              <a:alpha val="60000"/>
            </a:srgbClr>
          </a:outerShdw>
        </a:effectLst>
      </dgm:spPr>
      <dgm:t>
        <a:bodyPr/>
        <a:lstStyle/>
        <a:p>
          <a:r>
            <a:rPr lang="es-ES" dirty="0"/>
            <a:t>R(UE)2016/429 asigna al ganadero responsabilidades que debe cumplir a través del veterinario de explotación (bioseguridad y vigilancia zoosanitaria).</a:t>
          </a:r>
        </a:p>
      </dgm:t>
    </dgm:pt>
    <dgm:pt modelId="{7DA26583-35AD-496C-803D-92F801B14C26}" type="parTrans" cxnId="{26A15633-3A43-46D3-899B-8E61916ABF95}">
      <dgm:prSet/>
      <dgm:spPr/>
      <dgm:t>
        <a:bodyPr/>
        <a:lstStyle/>
        <a:p>
          <a:endParaRPr lang="es-ES"/>
        </a:p>
      </dgm:t>
    </dgm:pt>
    <dgm:pt modelId="{6851242B-C835-40A3-B9B0-8ABADC6213F4}" type="sibTrans" cxnId="{26A15633-3A43-46D3-899B-8E61916ABF95}">
      <dgm:prSet/>
      <dgm:spPr>
        <a:xfrm>
          <a:off x="-5655840" y="-865933"/>
          <a:ext cx="6734966" cy="6734966"/>
        </a:xfrm>
        <a:noFill/>
        <a:ln w="15875" cap="rnd" cmpd="sng" algn="ctr">
          <a:solidFill>
            <a:srgbClr val="A53010">
              <a:shade val="60000"/>
              <a:hueOff val="0"/>
              <a:satOff val="0"/>
              <a:lumOff val="0"/>
              <a:alphaOff val="0"/>
            </a:srgbClr>
          </a:solidFill>
          <a:prstDash val="solid"/>
        </a:ln>
        <a:effectLst/>
      </dgm:spPr>
      <dgm:t>
        <a:bodyPr/>
        <a:lstStyle/>
        <a:p>
          <a:endParaRPr lang="es-ES"/>
        </a:p>
      </dgm:t>
    </dgm:pt>
    <dgm:pt modelId="{167DD8D9-475B-4F3B-AC95-6C978E053FC0}">
      <dgm:prSet phldrT="[Texto]">
        <dgm:style>
          <a:lnRef idx="0">
            <a:schemeClr val="accent4"/>
          </a:lnRef>
          <a:fillRef idx="3">
            <a:schemeClr val="accent4"/>
          </a:fillRef>
          <a:effectRef idx="3">
            <a:schemeClr val="accent4"/>
          </a:effectRef>
          <a:fontRef idx="minor">
            <a:schemeClr val="lt1"/>
          </a:fontRef>
        </dgm:style>
      </dgm:prSet>
      <dgm:spPr>
        <a:xfrm>
          <a:off x="1058155" y="2001240"/>
          <a:ext cx="6231936" cy="1000620"/>
        </a:xfrm>
        <a:gradFill rotWithShape="1">
          <a:gsLst>
            <a:gs pos="0">
              <a:srgbClr val="728653">
                <a:tint val="96000"/>
                <a:lumMod val="104000"/>
              </a:srgbClr>
            </a:gs>
            <a:gs pos="100000">
              <a:srgbClr val="728653">
                <a:shade val="98000"/>
                <a:lumMod val="94000"/>
              </a:srgbClr>
            </a:gs>
          </a:gsLst>
          <a:lin ang="5400000" scaled="0"/>
        </a:gradFill>
        <a:ln>
          <a:noFill/>
        </a:ln>
        <a:effectLst>
          <a:outerShdw blurRad="50800" dist="38100" dir="5400000" rotWithShape="0">
            <a:srgbClr val="000000">
              <a:alpha val="60000"/>
            </a:srgbClr>
          </a:outerShdw>
        </a:effectLst>
      </dgm:spPr>
      <dgm:t>
        <a:bodyPr/>
        <a:lstStyle/>
        <a:p>
          <a:r>
            <a:rPr lang="es-ES" dirty="0"/>
            <a:t>Veterinario privado diferente del veterinario habilitado por la administración para realizar determinadas funciones (saneamientos, programas de erradicación, emitir certificados…) </a:t>
          </a:r>
        </a:p>
      </dgm:t>
    </dgm:pt>
    <dgm:pt modelId="{6D2E3ABA-014F-4B8C-AB54-57F5A1DF66B5}" type="parTrans" cxnId="{0558C1F8-395D-4852-A7C6-E47474CB91BB}">
      <dgm:prSet/>
      <dgm:spPr/>
      <dgm:t>
        <a:bodyPr/>
        <a:lstStyle/>
        <a:p>
          <a:endParaRPr lang="es-ES"/>
        </a:p>
      </dgm:t>
    </dgm:pt>
    <dgm:pt modelId="{33232CDD-6414-41D7-8020-4DADCC9AD41E}" type="sibTrans" cxnId="{0558C1F8-395D-4852-A7C6-E47474CB91BB}">
      <dgm:prSet/>
      <dgm:spPr/>
      <dgm:t>
        <a:bodyPr/>
        <a:lstStyle/>
        <a:p>
          <a:endParaRPr lang="es-ES"/>
        </a:p>
      </dgm:t>
    </dgm:pt>
    <dgm:pt modelId="{213DA178-6911-4ABB-A1D8-D981992B3BC3}">
      <dgm:prSet phldrT="[Texto]">
        <dgm:style>
          <a:lnRef idx="0">
            <a:schemeClr val="accent4"/>
          </a:lnRef>
          <a:fillRef idx="3">
            <a:schemeClr val="accent4"/>
          </a:fillRef>
          <a:effectRef idx="3">
            <a:schemeClr val="accent4"/>
          </a:effectRef>
          <a:fontRef idx="minor">
            <a:schemeClr val="lt1"/>
          </a:fontRef>
        </dgm:style>
      </dgm:prSet>
      <dgm:spPr>
        <a:xfrm>
          <a:off x="1058155" y="2001240"/>
          <a:ext cx="6231936" cy="1000620"/>
        </a:xfrm>
        <a:gradFill rotWithShape="1">
          <a:gsLst>
            <a:gs pos="0">
              <a:srgbClr val="728653">
                <a:tint val="96000"/>
                <a:lumMod val="104000"/>
              </a:srgbClr>
            </a:gs>
            <a:gs pos="100000">
              <a:srgbClr val="728653">
                <a:shade val="98000"/>
                <a:lumMod val="94000"/>
              </a:srgbClr>
            </a:gs>
          </a:gsLst>
          <a:lin ang="5400000" scaled="0"/>
        </a:gradFill>
        <a:ln>
          <a:noFill/>
        </a:ln>
        <a:effectLst>
          <a:outerShdw blurRad="50800" dist="38100" dir="5400000" rotWithShape="0">
            <a:srgbClr val="000000">
              <a:alpha val="60000"/>
            </a:srgbClr>
          </a:outerShdw>
        </a:effectLst>
      </dgm:spPr>
      <dgm:t>
        <a:bodyPr/>
        <a:lstStyle/>
        <a:p>
          <a:r>
            <a:rPr lang="es-ES" dirty="0"/>
            <a:t>Figura establecida en la Ley 8/2003 y Reales Decretos de ordenación.</a:t>
          </a:r>
        </a:p>
      </dgm:t>
    </dgm:pt>
    <dgm:pt modelId="{8D1BD792-B859-4195-8295-B49CA17173AB}" type="parTrans" cxnId="{6BEA7A41-BC82-4354-A354-EAB37AF8BEC2}">
      <dgm:prSet/>
      <dgm:spPr/>
      <dgm:t>
        <a:bodyPr/>
        <a:lstStyle/>
        <a:p>
          <a:endParaRPr lang="es-ES"/>
        </a:p>
      </dgm:t>
    </dgm:pt>
    <dgm:pt modelId="{F44D8165-E30D-4AC4-8E66-0E103C10EE54}" type="sibTrans" cxnId="{6BEA7A41-BC82-4354-A354-EAB37AF8BEC2}">
      <dgm:prSet/>
      <dgm:spPr/>
      <dgm:t>
        <a:bodyPr/>
        <a:lstStyle/>
        <a:p>
          <a:endParaRPr lang="es-ES"/>
        </a:p>
      </dgm:t>
    </dgm:pt>
    <dgm:pt modelId="{55D613AD-D79C-4DE7-A94D-8A0795447134}">
      <dgm:prSet>
        <dgm:style>
          <a:lnRef idx="0">
            <a:schemeClr val="accent4"/>
          </a:lnRef>
          <a:fillRef idx="3">
            <a:schemeClr val="accent4"/>
          </a:fillRef>
          <a:effectRef idx="3">
            <a:schemeClr val="accent4"/>
          </a:effectRef>
          <a:fontRef idx="minor">
            <a:schemeClr val="lt1"/>
          </a:fontRef>
        </dgm:style>
      </dgm:prSet>
      <dgm:spPr>
        <a:xfrm>
          <a:off x="694430" y="3502170"/>
          <a:ext cx="6595661" cy="1000620"/>
        </a:xfrm>
        <a:gradFill rotWithShape="1">
          <a:gsLst>
            <a:gs pos="0">
              <a:srgbClr val="728653">
                <a:tint val="96000"/>
                <a:lumMod val="104000"/>
              </a:srgbClr>
            </a:gs>
            <a:gs pos="100000">
              <a:srgbClr val="728653">
                <a:shade val="98000"/>
                <a:lumMod val="94000"/>
              </a:srgbClr>
            </a:gs>
          </a:gsLst>
          <a:lin ang="5400000" scaled="0"/>
        </a:gradFill>
        <a:ln>
          <a:noFill/>
        </a:ln>
        <a:effectLst>
          <a:outerShdw blurRad="50800" dist="38100" dir="5400000" rotWithShape="0">
            <a:srgbClr val="000000">
              <a:alpha val="60000"/>
            </a:srgbClr>
          </a:outerShdw>
        </a:effectLst>
      </dgm:spPr>
      <dgm:t>
        <a:bodyPr/>
        <a:lstStyle/>
        <a:p>
          <a:r>
            <a:rPr lang="es-ES" dirty="0"/>
            <a:t>Papel importante en la valoración trimestral del consumo de antibióticos en la explotación y el establecimiento de medidas correctoras.</a:t>
          </a:r>
          <a:endParaRPr lang="es-ES" dirty="0">
            <a:solidFill>
              <a:sysClr val="window" lastClr="FFFFFF"/>
            </a:solidFill>
            <a:latin typeface="Century Gothic" panose="020B0502020202020204"/>
            <a:ea typeface="+mn-ea"/>
            <a:cs typeface="+mn-cs"/>
          </a:endParaRPr>
        </a:p>
      </dgm:t>
    </dgm:pt>
    <dgm:pt modelId="{DE04EFA1-8D85-484A-B763-833C4F8BC475}" type="parTrans" cxnId="{406A4121-CE8C-4259-9585-046B3989726B}">
      <dgm:prSet/>
      <dgm:spPr/>
      <dgm:t>
        <a:bodyPr/>
        <a:lstStyle/>
        <a:p>
          <a:endParaRPr lang="es-ES"/>
        </a:p>
      </dgm:t>
    </dgm:pt>
    <dgm:pt modelId="{B505FC05-89B8-4A1D-9BFC-D2988AFED813}" type="sibTrans" cxnId="{406A4121-CE8C-4259-9585-046B3989726B}">
      <dgm:prSet/>
      <dgm:spPr/>
      <dgm:t>
        <a:bodyPr/>
        <a:lstStyle/>
        <a:p>
          <a:endParaRPr lang="es-ES"/>
        </a:p>
      </dgm:t>
    </dgm:pt>
    <dgm:pt modelId="{E3B166D4-662E-4DCD-B2DC-CDDE20D3C19B}">
      <dgm:prSet>
        <dgm:style>
          <a:lnRef idx="0">
            <a:schemeClr val="accent4"/>
          </a:lnRef>
          <a:fillRef idx="3">
            <a:schemeClr val="accent4"/>
          </a:fillRef>
          <a:effectRef idx="3">
            <a:schemeClr val="accent4"/>
          </a:effectRef>
          <a:fontRef idx="minor">
            <a:schemeClr val="lt1"/>
          </a:fontRef>
        </dgm:style>
      </dgm:prSet>
      <dgm:spPr>
        <a:xfrm>
          <a:off x="694430" y="3502170"/>
          <a:ext cx="6595661" cy="1000620"/>
        </a:xfrm>
        <a:gradFill rotWithShape="1">
          <a:gsLst>
            <a:gs pos="0">
              <a:srgbClr val="728653">
                <a:tint val="96000"/>
                <a:lumMod val="104000"/>
              </a:srgbClr>
            </a:gs>
            <a:gs pos="100000">
              <a:srgbClr val="728653">
                <a:shade val="98000"/>
                <a:lumMod val="94000"/>
              </a:srgbClr>
            </a:gs>
          </a:gsLst>
          <a:lin ang="5400000" scaled="0"/>
        </a:gradFill>
        <a:ln>
          <a:noFill/>
        </a:ln>
        <a:effectLst>
          <a:outerShdw blurRad="50800" dist="38100" dir="5400000" rotWithShape="0">
            <a:srgbClr val="000000">
              <a:alpha val="60000"/>
            </a:srgbClr>
          </a:outerShdw>
        </a:effectLst>
      </dgm:spPr>
      <dgm:t>
        <a:bodyPr/>
        <a:lstStyle/>
        <a:p>
          <a:r>
            <a:rPr lang="es-ES" dirty="0"/>
            <a:t>Compatible la existencia de la figura del veterinario de explotación con el veterinario de la ADSG</a:t>
          </a:r>
          <a:endParaRPr lang="es-ES" dirty="0">
            <a:solidFill>
              <a:sysClr val="window" lastClr="FFFFFF"/>
            </a:solidFill>
            <a:latin typeface="Century Gothic" panose="020B0502020202020204"/>
            <a:ea typeface="+mn-ea"/>
            <a:cs typeface="+mn-cs"/>
          </a:endParaRPr>
        </a:p>
      </dgm:t>
    </dgm:pt>
    <dgm:pt modelId="{7882DEDA-8D3E-4791-9B6D-E036704257E5}" type="parTrans" cxnId="{DF037937-AF7D-41A9-8228-4775D2DC307C}">
      <dgm:prSet/>
      <dgm:spPr/>
      <dgm:t>
        <a:bodyPr/>
        <a:lstStyle/>
        <a:p>
          <a:endParaRPr lang="es-ES"/>
        </a:p>
      </dgm:t>
    </dgm:pt>
    <dgm:pt modelId="{ED447A98-6904-47EB-A2D8-1A2AFD6B5113}" type="sibTrans" cxnId="{DF037937-AF7D-41A9-8228-4775D2DC307C}">
      <dgm:prSet/>
      <dgm:spPr/>
      <dgm:t>
        <a:bodyPr/>
        <a:lstStyle/>
        <a:p>
          <a:endParaRPr lang="es-ES"/>
        </a:p>
      </dgm:t>
    </dgm:pt>
    <dgm:pt modelId="{DBC029FE-28BF-454F-910A-4361D610D5D0}" type="pres">
      <dgm:prSet presAssocID="{71082267-93E0-43E7-9CC1-1554D39BEC0F}" presName="Name0" presStyleCnt="0">
        <dgm:presLayoutVars>
          <dgm:chMax val="7"/>
          <dgm:chPref val="7"/>
          <dgm:dir/>
        </dgm:presLayoutVars>
      </dgm:prSet>
      <dgm:spPr/>
    </dgm:pt>
    <dgm:pt modelId="{989DF814-2B62-448B-BC70-50D432AA8C35}" type="pres">
      <dgm:prSet presAssocID="{71082267-93E0-43E7-9CC1-1554D39BEC0F}" presName="Name1" presStyleCnt="0"/>
      <dgm:spPr/>
    </dgm:pt>
    <dgm:pt modelId="{A6B1D03C-683E-46B0-91CA-29F4801E6816}" type="pres">
      <dgm:prSet presAssocID="{71082267-93E0-43E7-9CC1-1554D39BEC0F}" presName="cycle" presStyleCnt="0"/>
      <dgm:spPr/>
    </dgm:pt>
    <dgm:pt modelId="{D0D44DA0-BD98-4541-94E8-826F6EDC03B1}" type="pres">
      <dgm:prSet presAssocID="{71082267-93E0-43E7-9CC1-1554D39BEC0F}" presName="srcNode" presStyleLbl="node1" presStyleIdx="0" presStyleCnt="5"/>
      <dgm:spPr/>
    </dgm:pt>
    <dgm:pt modelId="{18740A28-1F85-4BC2-A9E4-F9ACCE16FB5B}" type="pres">
      <dgm:prSet presAssocID="{71082267-93E0-43E7-9CC1-1554D39BEC0F}" presName="conn" presStyleLbl="parChTrans1D2" presStyleIdx="0" presStyleCnt="1"/>
      <dgm:spPr>
        <a:prstGeom prst="blockArc">
          <a:avLst>
            <a:gd name="adj1" fmla="val 18900000"/>
            <a:gd name="adj2" fmla="val 2700000"/>
            <a:gd name="adj3" fmla="val 321"/>
          </a:avLst>
        </a:prstGeom>
      </dgm:spPr>
    </dgm:pt>
    <dgm:pt modelId="{AE02E463-BE36-46EF-A302-907E19CB079A}" type="pres">
      <dgm:prSet presAssocID="{71082267-93E0-43E7-9CC1-1554D39BEC0F}" presName="extraNode" presStyleLbl="node1" presStyleIdx="0" presStyleCnt="5"/>
      <dgm:spPr/>
    </dgm:pt>
    <dgm:pt modelId="{9C4E8082-2865-4F55-9051-A0C00E623065}" type="pres">
      <dgm:prSet presAssocID="{71082267-93E0-43E7-9CC1-1554D39BEC0F}" presName="dstNode" presStyleLbl="node1" presStyleIdx="0" presStyleCnt="5"/>
      <dgm:spPr/>
    </dgm:pt>
    <dgm:pt modelId="{46F4587C-638D-4E5F-AAA7-DF8459AB8201}" type="pres">
      <dgm:prSet presAssocID="{496A8109-C864-4D98-956C-CC9BEDF9B4AA}" presName="text_1" presStyleLbl="node1" presStyleIdx="0" presStyleCnt="5">
        <dgm:presLayoutVars>
          <dgm:bulletEnabled val="1"/>
        </dgm:presLayoutVars>
      </dgm:prSet>
      <dgm:spPr>
        <a:prstGeom prst="rect">
          <a:avLst/>
        </a:prstGeom>
      </dgm:spPr>
    </dgm:pt>
    <dgm:pt modelId="{52CE7D31-6E86-4781-8238-70EA4F87FBCA}" type="pres">
      <dgm:prSet presAssocID="{496A8109-C864-4D98-956C-CC9BEDF9B4AA}" presName="accent_1" presStyleCnt="0"/>
      <dgm:spPr/>
    </dgm:pt>
    <dgm:pt modelId="{71A96AE0-A581-4A0B-B704-9BE6D41E1834}" type="pres">
      <dgm:prSet presAssocID="{496A8109-C864-4D98-956C-CC9BEDF9B4AA}" presName="accentRepeatNode" presStyleLbl="solidFgAcc1" presStyleIdx="0" presStyleCnt="5"/>
      <dgm:spPr>
        <a:xfrm>
          <a:off x="69042" y="375232"/>
          <a:ext cx="1250775" cy="1250775"/>
        </a:xfrm>
        <a:prstGeom prst="ellipse">
          <a:avLst/>
        </a:prstGeom>
        <a:blipFill rotWithShape="0">
          <a:blip xmlns:r="http://schemas.openxmlformats.org/officeDocument/2006/relationships" r:embed="rId1"/>
          <a:stretch>
            <a:fillRect/>
          </a:stretch>
        </a:blipFill>
        <a:ln w="15875" cap="rnd" cmpd="sng" algn="ctr">
          <a:solidFill>
            <a:srgbClr val="A53010">
              <a:hueOff val="0"/>
              <a:satOff val="0"/>
              <a:lumOff val="0"/>
              <a:alphaOff val="0"/>
            </a:srgbClr>
          </a:solidFill>
          <a:prstDash val="solid"/>
        </a:ln>
        <a:effectLst/>
      </dgm:spPr>
    </dgm:pt>
    <dgm:pt modelId="{EBC0F0EC-5B1B-4B69-A0BD-5FBAE0DE62CE}" type="pres">
      <dgm:prSet presAssocID="{213DA178-6911-4ABB-A1D8-D981992B3BC3}" presName="text_2" presStyleLbl="node1" presStyleIdx="1" presStyleCnt="5">
        <dgm:presLayoutVars>
          <dgm:bulletEnabled val="1"/>
        </dgm:presLayoutVars>
      </dgm:prSet>
      <dgm:spPr>
        <a:prstGeom prst="rect">
          <a:avLst/>
        </a:prstGeom>
      </dgm:spPr>
    </dgm:pt>
    <dgm:pt modelId="{5D307151-C5F5-41BC-B110-80B1F200A6E0}" type="pres">
      <dgm:prSet presAssocID="{213DA178-6911-4ABB-A1D8-D981992B3BC3}" presName="accent_2" presStyleCnt="0"/>
      <dgm:spPr/>
    </dgm:pt>
    <dgm:pt modelId="{F082FB15-E388-40AD-A761-EEB08DB9E291}" type="pres">
      <dgm:prSet presAssocID="{213DA178-6911-4ABB-A1D8-D981992B3BC3}" presName="accentRepeatNode" presStyleLbl="solidFgAcc1" presStyleIdx="1" presStyleCnt="5"/>
      <dgm:spPr>
        <a:blipFill rotWithShape="0">
          <a:blip xmlns:r="http://schemas.openxmlformats.org/officeDocument/2006/relationships" r:embed="rId2"/>
          <a:stretch>
            <a:fillRect/>
          </a:stretch>
        </a:blipFill>
      </dgm:spPr>
    </dgm:pt>
    <dgm:pt modelId="{100C4C94-2DE2-4449-BDFA-33010808805A}" type="pres">
      <dgm:prSet presAssocID="{167DD8D9-475B-4F3B-AC95-6C978E053FC0}" presName="text_3" presStyleLbl="node1" presStyleIdx="2" presStyleCnt="5">
        <dgm:presLayoutVars>
          <dgm:bulletEnabled val="1"/>
        </dgm:presLayoutVars>
      </dgm:prSet>
      <dgm:spPr>
        <a:prstGeom prst="rect">
          <a:avLst/>
        </a:prstGeom>
      </dgm:spPr>
    </dgm:pt>
    <dgm:pt modelId="{34DB77FB-88F1-4DF4-893D-DBD935E4DE40}" type="pres">
      <dgm:prSet presAssocID="{167DD8D9-475B-4F3B-AC95-6C978E053FC0}" presName="accent_3" presStyleCnt="0"/>
      <dgm:spPr/>
    </dgm:pt>
    <dgm:pt modelId="{09992CFF-15F6-4B80-96F3-C1E47A794E6C}" type="pres">
      <dgm:prSet presAssocID="{167DD8D9-475B-4F3B-AC95-6C978E053FC0}" presName="accentRepeatNode" presStyleLbl="solidFgAcc1" presStyleIdx="2" presStyleCnt="5"/>
      <dgm:spPr>
        <a:xfrm>
          <a:off x="432768" y="1876162"/>
          <a:ext cx="1250775" cy="1250775"/>
        </a:xfrm>
        <a:prstGeom prst="ellipse">
          <a:avLst/>
        </a:prstGeom>
        <a:blipFill rotWithShape="0">
          <a:blip xmlns:r="http://schemas.openxmlformats.org/officeDocument/2006/relationships" r:embed="rId3"/>
          <a:stretch>
            <a:fillRect/>
          </a:stretch>
        </a:blipFill>
        <a:ln w="15875" cap="rnd" cmpd="sng" algn="ctr">
          <a:solidFill>
            <a:srgbClr val="A53010">
              <a:hueOff val="0"/>
              <a:satOff val="0"/>
              <a:lumOff val="0"/>
              <a:alphaOff val="0"/>
            </a:srgbClr>
          </a:solidFill>
          <a:prstDash val="solid"/>
        </a:ln>
        <a:effectLst/>
      </dgm:spPr>
    </dgm:pt>
    <dgm:pt modelId="{A57325EA-D859-4FE0-B87E-45575E6BE393}" type="pres">
      <dgm:prSet presAssocID="{55D613AD-D79C-4DE7-A94D-8A0795447134}" presName="text_4" presStyleLbl="node1" presStyleIdx="3" presStyleCnt="5">
        <dgm:presLayoutVars>
          <dgm:bulletEnabled val="1"/>
        </dgm:presLayoutVars>
      </dgm:prSet>
      <dgm:spPr/>
    </dgm:pt>
    <dgm:pt modelId="{2AD5E9BA-4260-442D-8F66-D005A61C8496}" type="pres">
      <dgm:prSet presAssocID="{55D613AD-D79C-4DE7-A94D-8A0795447134}" presName="accent_4" presStyleCnt="0"/>
      <dgm:spPr/>
    </dgm:pt>
    <dgm:pt modelId="{DFA85506-50EC-4C1B-90C8-6A2003F96490}" type="pres">
      <dgm:prSet presAssocID="{55D613AD-D79C-4DE7-A94D-8A0795447134}" presName="accentRepeatNode" presStyleLbl="solidFgAcc1" presStyleIdx="3" presStyleCnt="5"/>
      <dgm:spPr>
        <a:blipFill rotWithShape="0">
          <a:blip xmlns:r="http://schemas.openxmlformats.org/officeDocument/2006/relationships" r:embed="rId4"/>
          <a:stretch>
            <a:fillRect/>
          </a:stretch>
        </a:blipFill>
      </dgm:spPr>
    </dgm:pt>
    <dgm:pt modelId="{1658D644-C5F9-48FB-837E-A7E1D8AF09AD}" type="pres">
      <dgm:prSet presAssocID="{E3B166D4-662E-4DCD-B2DC-CDDE20D3C19B}" presName="text_5" presStyleLbl="node1" presStyleIdx="4" presStyleCnt="5">
        <dgm:presLayoutVars>
          <dgm:bulletEnabled val="1"/>
        </dgm:presLayoutVars>
      </dgm:prSet>
      <dgm:spPr/>
    </dgm:pt>
    <dgm:pt modelId="{E63CD887-DD8D-4A15-B18F-AC1A4222D019}" type="pres">
      <dgm:prSet presAssocID="{E3B166D4-662E-4DCD-B2DC-CDDE20D3C19B}" presName="accent_5" presStyleCnt="0"/>
      <dgm:spPr/>
    </dgm:pt>
    <dgm:pt modelId="{7A297067-6A99-48E3-B3F3-090C6D7B595B}" type="pres">
      <dgm:prSet presAssocID="{E3B166D4-662E-4DCD-B2DC-CDDE20D3C19B}" presName="accentRepeatNode" presStyleLbl="solidFgAcc1" presStyleIdx="4" presStyleCnt="5"/>
      <dgm:spPr>
        <a:blipFill rotWithShape="0">
          <a:blip xmlns:r="http://schemas.openxmlformats.org/officeDocument/2006/relationships" r:embed="rId5"/>
          <a:stretch>
            <a:fillRect/>
          </a:stretch>
        </a:blipFill>
      </dgm:spPr>
    </dgm:pt>
  </dgm:ptLst>
  <dgm:cxnLst>
    <dgm:cxn modelId="{BD2EB01A-CB6C-4884-BEA6-D69A9CC5BA97}" type="presOf" srcId="{6851242B-C835-40A3-B9B0-8ABADC6213F4}" destId="{18740A28-1F85-4BC2-A9E4-F9ACCE16FB5B}" srcOrd="0" destOrd="0" presId="urn:microsoft.com/office/officeart/2008/layout/VerticalCurvedList"/>
    <dgm:cxn modelId="{406A4121-CE8C-4259-9585-046B3989726B}" srcId="{71082267-93E0-43E7-9CC1-1554D39BEC0F}" destId="{55D613AD-D79C-4DE7-A94D-8A0795447134}" srcOrd="3" destOrd="0" parTransId="{DE04EFA1-8D85-484A-B763-833C4F8BC475}" sibTransId="{B505FC05-89B8-4A1D-9BFC-D2988AFED813}"/>
    <dgm:cxn modelId="{FD23FD28-6DEC-44D5-A29C-FA3FD628A0AF}" type="presOf" srcId="{E3B166D4-662E-4DCD-B2DC-CDDE20D3C19B}" destId="{1658D644-C5F9-48FB-837E-A7E1D8AF09AD}" srcOrd="0" destOrd="0" presId="urn:microsoft.com/office/officeart/2008/layout/VerticalCurvedList"/>
    <dgm:cxn modelId="{26A15633-3A43-46D3-899B-8E61916ABF95}" srcId="{71082267-93E0-43E7-9CC1-1554D39BEC0F}" destId="{496A8109-C864-4D98-956C-CC9BEDF9B4AA}" srcOrd="0" destOrd="0" parTransId="{7DA26583-35AD-496C-803D-92F801B14C26}" sibTransId="{6851242B-C835-40A3-B9B0-8ABADC6213F4}"/>
    <dgm:cxn modelId="{DF037937-AF7D-41A9-8228-4775D2DC307C}" srcId="{71082267-93E0-43E7-9CC1-1554D39BEC0F}" destId="{E3B166D4-662E-4DCD-B2DC-CDDE20D3C19B}" srcOrd="4" destOrd="0" parTransId="{7882DEDA-8D3E-4791-9B6D-E036704257E5}" sibTransId="{ED447A98-6904-47EB-A2D8-1A2AFD6B5113}"/>
    <dgm:cxn modelId="{CE3CBB5F-06FF-408A-9CFD-514E641DE265}" type="presOf" srcId="{496A8109-C864-4D98-956C-CC9BEDF9B4AA}" destId="{46F4587C-638D-4E5F-AAA7-DF8459AB8201}" srcOrd="0" destOrd="0" presId="urn:microsoft.com/office/officeart/2008/layout/VerticalCurvedList"/>
    <dgm:cxn modelId="{6BEA7A41-BC82-4354-A354-EAB37AF8BEC2}" srcId="{71082267-93E0-43E7-9CC1-1554D39BEC0F}" destId="{213DA178-6911-4ABB-A1D8-D981992B3BC3}" srcOrd="1" destOrd="0" parTransId="{8D1BD792-B859-4195-8295-B49CA17173AB}" sibTransId="{F44D8165-E30D-4AC4-8E66-0E103C10EE54}"/>
    <dgm:cxn modelId="{2AB08848-9ADC-496C-8E06-327F436BA3FD}" type="presOf" srcId="{55D613AD-D79C-4DE7-A94D-8A0795447134}" destId="{A57325EA-D859-4FE0-B87E-45575E6BE393}" srcOrd="0" destOrd="0" presId="urn:microsoft.com/office/officeart/2008/layout/VerticalCurvedList"/>
    <dgm:cxn modelId="{2336439D-B7D7-48E9-BC7E-FB68826C3511}" type="presOf" srcId="{71082267-93E0-43E7-9CC1-1554D39BEC0F}" destId="{DBC029FE-28BF-454F-910A-4361D610D5D0}" srcOrd="0" destOrd="0" presId="urn:microsoft.com/office/officeart/2008/layout/VerticalCurvedList"/>
    <dgm:cxn modelId="{F54DB0B3-EFC4-41C9-A7E0-F3F38D0D5F9C}" type="presOf" srcId="{213DA178-6911-4ABB-A1D8-D981992B3BC3}" destId="{EBC0F0EC-5B1B-4B69-A0BD-5FBAE0DE62CE}" srcOrd="0" destOrd="0" presId="urn:microsoft.com/office/officeart/2008/layout/VerticalCurvedList"/>
    <dgm:cxn modelId="{91AE97C7-4396-4B3D-ACF4-769A40237C22}" type="presOf" srcId="{167DD8D9-475B-4F3B-AC95-6C978E053FC0}" destId="{100C4C94-2DE2-4449-BDFA-33010808805A}" srcOrd="0" destOrd="0" presId="urn:microsoft.com/office/officeart/2008/layout/VerticalCurvedList"/>
    <dgm:cxn modelId="{0558C1F8-395D-4852-A7C6-E47474CB91BB}" srcId="{71082267-93E0-43E7-9CC1-1554D39BEC0F}" destId="{167DD8D9-475B-4F3B-AC95-6C978E053FC0}" srcOrd="2" destOrd="0" parTransId="{6D2E3ABA-014F-4B8C-AB54-57F5A1DF66B5}" sibTransId="{33232CDD-6414-41D7-8020-4DADCC9AD41E}"/>
    <dgm:cxn modelId="{1B575908-7D71-4946-9347-82F100042E2B}" type="presParOf" srcId="{DBC029FE-28BF-454F-910A-4361D610D5D0}" destId="{989DF814-2B62-448B-BC70-50D432AA8C35}" srcOrd="0" destOrd="0" presId="urn:microsoft.com/office/officeart/2008/layout/VerticalCurvedList"/>
    <dgm:cxn modelId="{BFBF3673-6BF5-4EBD-840F-8169A528C1AD}" type="presParOf" srcId="{989DF814-2B62-448B-BC70-50D432AA8C35}" destId="{A6B1D03C-683E-46B0-91CA-29F4801E6816}" srcOrd="0" destOrd="0" presId="urn:microsoft.com/office/officeart/2008/layout/VerticalCurvedList"/>
    <dgm:cxn modelId="{F3F17E62-CD63-4F1E-A839-2E48CD029C06}" type="presParOf" srcId="{A6B1D03C-683E-46B0-91CA-29F4801E6816}" destId="{D0D44DA0-BD98-4541-94E8-826F6EDC03B1}" srcOrd="0" destOrd="0" presId="urn:microsoft.com/office/officeart/2008/layout/VerticalCurvedList"/>
    <dgm:cxn modelId="{A8801010-87D0-4386-962E-5C2B714C9B15}" type="presParOf" srcId="{A6B1D03C-683E-46B0-91CA-29F4801E6816}" destId="{18740A28-1F85-4BC2-A9E4-F9ACCE16FB5B}" srcOrd="1" destOrd="0" presId="urn:microsoft.com/office/officeart/2008/layout/VerticalCurvedList"/>
    <dgm:cxn modelId="{0A5E2053-192F-4C51-8693-1F9A64FD5C76}" type="presParOf" srcId="{A6B1D03C-683E-46B0-91CA-29F4801E6816}" destId="{AE02E463-BE36-46EF-A302-907E19CB079A}" srcOrd="2" destOrd="0" presId="urn:microsoft.com/office/officeart/2008/layout/VerticalCurvedList"/>
    <dgm:cxn modelId="{69A9D3E7-D70F-48DE-BBBD-3D7EFCE7B6E8}" type="presParOf" srcId="{A6B1D03C-683E-46B0-91CA-29F4801E6816}" destId="{9C4E8082-2865-4F55-9051-A0C00E623065}" srcOrd="3" destOrd="0" presId="urn:microsoft.com/office/officeart/2008/layout/VerticalCurvedList"/>
    <dgm:cxn modelId="{0AB087D0-54AC-4649-82E9-03549C017350}" type="presParOf" srcId="{989DF814-2B62-448B-BC70-50D432AA8C35}" destId="{46F4587C-638D-4E5F-AAA7-DF8459AB8201}" srcOrd="1" destOrd="0" presId="urn:microsoft.com/office/officeart/2008/layout/VerticalCurvedList"/>
    <dgm:cxn modelId="{BEDB9CB6-B1E1-4F6A-839F-508ED3649F43}" type="presParOf" srcId="{989DF814-2B62-448B-BC70-50D432AA8C35}" destId="{52CE7D31-6E86-4781-8238-70EA4F87FBCA}" srcOrd="2" destOrd="0" presId="urn:microsoft.com/office/officeart/2008/layout/VerticalCurvedList"/>
    <dgm:cxn modelId="{D1DEA90F-F364-4185-ABAA-0DBCCB0D2A3F}" type="presParOf" srcId="{52CE7D31-6E86-4781-8238-70EA4F87FBCA}" destId="{71A96AE0-A581-4A0B-B704-9BE6D41E1834}" srcOrd="0" destOrd="0" presId="urn:microsoft.com/office/officeart/2008/layout/VerticalCurvedList"/>
    <dgm:cxn modelId="{9726C8E3-7835-4B9E-BA96-0F15E04658CA}" type="presParOf" srcId="{989DF814-2B62-448B-BC70-50D432AA8C35}" destId="{EBC0F0EC-5B1B-4B69-A0BD-5FBAE0DE62CE}" srcOrd="3" destOrd="0" presId="urn:microsoft.com/office/officeart/2008/layout/VerticalCurvedList"/>
    <dgm:cxn modelId="{1FB0C16E-9731-4DA2-A437-8F3CF2B7CEA3}" type="presParOf" srcId="{989DF814-2B62-448B-BC70-50D432AA8C35}" destId="{5D307151-C5F5-41BC-B110-80B1F200A6E0}" srcOrd="4" destOrd="0" presId="urn:microsoft.com/office/officeart/2008/layout/VerticalCurvedList"/>
    <dgm:cxn modelId="{CCA46045-CF7A-4C35-BB33-FFF256578AF7}" type="presParOf" srcId="{5D307151-C5F5-41BC-B110-80B1F200A6E0}" destId="{F082FB15-E388-40AD-A761-EEB08DB9E291}" srcOrd="0" destOrd="0" presId="urn:microsoft.com/office/officeart/2008/layout/VerticalCurvedList"/>
    <dgm:cxn modelId="{5878ACC6-EBBB-47BE-B770-54053E0B04C2}" type="presParOf" srcId="{989DF814-2B62-448B-BC70-50D432AA8C35}" destId="{100C4C94-2DE2-4449-BDFA-33010808805A}" srcOrd="5" destOrd="0" presId="urn:microsoft.com/office/officeart/2008/layout/VerticalCurvedList"/>
    <dgm:cxn modelId="{CB3934A6-F80C-4C73-84BA-730F8D382681}" type="presParOf" srcId="{989DF814-2B62-448B-BC70-50D432AA8C35}" destId="{34DB77FB-88F1-4DF4-893D-DBD935E4DE40}" srcOrd="6" destOrd="0" presId="urn:microsoft.com/office/officeart/2008/layout/VerticalCurvedList"/>
    <dgm:cxn modelId="{792DBE89-5831-4A40-9669-9F4FC12A10BA}" type="presParOf" srcId="{34DB77FB-88F1-4DF4-893D-DBD935E4DE40}" destId="{09992CFF-15F6-4B80-96F3-C1E47A794E6C}" srcOrd="0" destOrd="0" presId="urn:microsoft.com/office/officeart/2008/layout/VerticalCurvedList"/>
    <dgm:cxn modelId="{4C6875C2-0FF0-4A08-9A37-8B62302CE8A0}" type="presParOf" srcId="{989DF814-2B62-448B-BC70-50D432AA8C35}" destId="{A57325EA-D859-4FE0-B87E-45575E6BE393}" srcOrd="7" destOrd="0" presId="urn:microsoft.com/office/officeart/2008/layout/VerticalCurvedList"/>
    <dgm:cxn modelId="{6382DC62-6377-461B-8CBB-271E73BD0134}" type="presParOf" srcId="{989DF814-2B62-448B-BC70-50D432AA8C35}" destId="{2AD5E9BA-4260-442D-8F66-D005A61C8496}" srcOrd="8" destOrd="0" presId="urn:microsoft.com/office/officeart/2008/layout/VerticalCurvedList"/>
    <dgm:cxn modelId="{8C83758E-DDB0-4525-96C6-9A1A33A6E729}" type="presParOf" srcId="{2AD5E9BA-4260-442D-8F66-D005A61C8496}" destId="{DFA85506-50EC-4C1B-90C8-6A2003F96490}" srcOrd="0" destOrd="0" presId="urn:microsoft.com/office/officeart/2008/layout/VerticalCurvedList"/>
    <dgm:cxn modelId="{A425C108-F5DE-4427-B65B-1F947856CE7B}" type="presParOf" srcId="{989DF814-2B62-448B-BC70-50D432AA8C35}" destId="{1658D644-C5F9-48FB-837E-A7E1D8AF09AD}" srcOrd="9" destOrd="0" presId="urn:microsoft.com/office/officeart/2008/layout/VerticalCurvedList"/>
    <dgm:cxn modelId="{5B4B07A7-C31D-4CA3-AF51-EBD5FFF6F57F}" type="presParOf" srcId="{989DF814-2B62-448B-BC70-50D432AA8C35}" destId="{E63CD887-DD8D-4A15-B18F-AC1A4222D019}" srcOrd="10" destOrd="0" presId="urn:microsoft.com/office/officeart/2008/layout/VerticalCurvedList"/>
    <dgm:cxn modelId="{703A31E8-F224-47A0-B628-C030B003609D}" type="presParOf" srcId="{E63CD887-DD8D-4A15-B18F-AC1A4222D019}" destId="{7A297067-6A99-48E3-B3F3-090C6D7B595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01848-7850-4F07-9849-FB49232B4FB6}">
      <dsp:nvSpPr>
        <dsp:cNvPr id="0" name=""/>
        <dsp:cNvSpPr/>
      </dsp:nvSpPr>
      <dsp:spPr>
        <a:xfrm>
          <a:off x="2734236" y="510315"/>
          <a:ext cx="4775146" cy="1658345"/>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15FB5C-0456-4AE4-9221-622984399FF2}">
      <dsp:nvSpPr>
        <dsp:cNvPr id="0" name=""/>
        <dsp:cNvSpPr/>
      </dsp:nvSpPr>
      <dsp:spPr>
        <a:xfrm>
          <a:off x="4656218" y="4379300"/>
          <a:ext cx="1108750" cy="833342"/>
        </a:xfrm>
        <a:prstGeom prst="down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E1B9E-9C1C-4568-BE2C-647D00993B9A}">
      <dsp:nvSpPr>
        <dsp:cNvPr id="0" name=""/>
        <dsp:cNvSpPr/>
      </dsp:nvSpPr>
      <dsp:spPr>
        <a:xfrm>
          <a:off x="3614402" y="5201894"/>
          <a:ext cx="3428155" cy="796416"/>
        </a:xfrm>
        <a:prstGeom prst="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S" sz="1900" kern="1200" dirty="0"/>
            <a:t>VETERINARIO DE EXPLOTACIÓN</a:t>
          </a:r>
        </a:p>
      </dsp:txBody>
      <dsp:txXfrm>
        <a:off x="3614402" y="5201894"/>
        <a:ext cx="3428155" cy="796416"/>
      </dsp:txXfrm>
    </dsp:sp>
    <dsp:sp modelId="{5B952DB3-357F-40E2-891B-A96D66D83A68}">
      <dsp:nvSpPr>
        <dsp:cNvPr id="0" name=""/>
        <dsp:cNvSpPr/>
      </dsp:nvSpPr>
      <dsp:spPr>
        <a:xfrm>
          <a:off x="4554486" y="2741593"/>
          <a:ext cx="1985672" cy="163050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Situación actual de resistencias antimicrobianas y necesidad de disminuir el consumo de Ab</a:t>
          </a:r>
        </a:p>
      </dsp:txBody>
      <dsp:txXfrm>
        <a:off x="4845281" y="2980374"/>
        <a:ext cx="1404082" cy="1152939"/>
      </dsp:txXfrm>
    </dsp:sp>
    <dsp:sp modelId="{D4EA1808-F6C9-4F6F-85FF-6045176CC53C}">
      <dsp:nvSpPr>
        <dsp:cNvPr id="0" name=""/>
        <dsp:cNvSpPr/>
      </dsp:nvSpPr>
      <dsp:spPr>
        <a:xfrm>
          <a:off x="2976313" y="758032"/>
          <a:ext cx="2269882" cy="2243796"/>
        </a:xfrm>
        <a:prstGeom prst="ellipse">
          <a:avLst/>
        </a:prstGeom>
        <a:solidFill>
          <a:schemeClr val="accent5">
            <a:hueOff val="553124"/>
            <a:satOff val="6280"/>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R(UE)2016/429 artículo 25 visitas zoosanitarias de veterinarios en los establecimientos que alberguen animales en función del riesgo</a:t>
          </a:r>
        </a:p>
      </dsp:txBody>
      <dsp:txXfrm>
        <a:off x="3308730" y="1086628"/>
        <a:ext cx="1605048" cy="1586604"/>
      </dsp:txXfrm>
    </dsp:sp>
    <dsp:sp modelId="{4F9F6DF9-3916-4616-9926-41DBCA24F7F6}">
      <dsp:nvSpPr>
        <dsp:cNvPr id="0" name=""/>
        <dsp:cNvSpPr/>
      </dsp:nvSpPr>
      <dsp:spPr>
        <a:xfrm>
          <a:off x="5224486" y="467088"/>
          <a:ext cx="2546646" cy="1837104"/>
        </a:xfrm>
        <a:prstGeom prst="ellipse">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R(UE) 2016/429, artículo 10, responsabilidades de los operadores en materia de sanidad animal y medidas de </a:t>
          </a:r>
          <a:r>
            <a:rPr lang="es-ES" sz="1400" kern="1200" dirty="0" err="1"/>
            <a:t>bioprotección</a:t>
          </a:r>
          <a:endParaRPr lang="es-ES" sz="1400" kern="1200" dirty="0"/>
        </a:p>
      </dsp:txBody>
      <dsp:txXfrm>
        <a:off x="5597434" y="736126"/>
        <a:ext cx="1800750" cy="1299028"/>
      </dsp:txXfrm>
    </dsp:sp>
    <dsp:sp modelId="{AD793DEA-2F46-4EDF-A1B7-3484DD2E29EC}">
      <dsp:nvSpPr>
        <dsp:cNvPr id="0" name=""/>
        <dsp:cNvSpPr/>
      </dsp:nvSpPr>
      <dsp:spPr>
        <a:xfrm>
          <a:off x="2021654" y="50302"/>
          <a:ext cx="6194800" cy="4910609"/>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C7D77-AE59-49AA-B8F0-1E68BAF0CCE1}">
      <dsp:nvSpPr>
        <dsp:cNvPr id="0" name=""/>
        <dsp:cNvSpPr/>
      </dsp:nvSpPr>
      <dsp:spPr>
        <a:xfrm>
          <a:off x="158617" y="457581"/>
          <a:ext cx="3717986" cy="116187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6974"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Todas las explotaciones deberán disponer de los servicios  de un  veterinario de explotación o empresa veterinaria para todas las especies de la explotación mediante modelo de declaración responsable.</a:t>
          </a:r>
        </a:p>
      </dsp:txBody>
      <dsp:txXfrm>
        <a:off x="158617" y="457581"/>
        <a:ext cx="3717986" cy="1161870"/>
      </dsp:txXfrm>
    </dsp:sp>
    <dsp:sp modelId="{6783E354-6DC8-4BCC-91BD-DCEC2C2D24A0}">
      <dsp:nvSpPr>
        <dsp:cNvPr id="0" name=""/>
        <dsp:cNvSpPr/>
      </dsp:nvSpPr>
      <dsp:spPr>
        <a:xfrm>
          <a:off x="3701" y="289756"/>
          <a:ext cx="813309" cy="121996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F23056-0CAF-4988-8AF4-24C570E6D234}">
      <dsp:nvSpPr>
        <dsp:cNvPr id="0" name=""/>
        <dsp:cNvSpPr/>
      </dsp:nvSpPr>
      <dsp:spPr>
        <a:xfrm>
          <a:off x="4265929" y="457581"/>
          <a:ext cx="3717986" cy="116187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6974"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En el caso de ADSG, integradora u otra figura asociativa: compromiso de la persona responsable de la misma</a:t>
          </a:r>
        </a:p>
      </dsp:txBody>
      <dsp:txXfrm>
        <a:off x="4265929" y="457581"/>
        <a:ext cx="3717986" cy="1161870"/>
      </dsp:txXfrm>
    </dsp:sp>
    <dsp:sp modelId="{4DBBC957-F799-4314-A585-622962418C29}">
      <dsp:nvSpPr>
        <dsp:cNvPr id="0" name=""/>
        <dsp:cNvSpPr/>
      </dsp:nvSpPr>
      <dsp:spPr>
        <a:xfrm>
          <a:off x="4111013" y="289756"/>
          <a:ext cx="813309" cy="121996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C09C03-840B-4157-9174-E157B88E99A1}">
      <dsp:nvSpPr>
        <dsp:cNvPr id="0" name=""/>
        <dsp:cNvSpPr/>
      </dsp:nvSpPr>
      <dsp:spPr>
        <a:xfrm>
          <a:off x="158617" y="1920248"/>
          <a:ext cx="3717986" cy="116187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6974"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Obligación de que los establecimientos reciban visita zoosanitaria del veterinario</a:t>
          </a:r>
        </a:p>
      </dsp:txBody>
      <dsp:txXfrm>
        <a:off x="158617" y="1920248"/>
        <a:ext cx="3717986" cy="1161870"/>
      </dsp:txXfrm>
    </dsp:sp>
    <dsp:sp modelId="{07058021-E795-4994-8FB0-A3714B0F1B87}">
      <dsp:nvSpPr>
        <dsp:cNvPr id="0" name=""/>
        <dsp:cNvSpPr/>
      </dsp:nvSpPr>
      <dsp:spPr>
        <a:xfrm>
          <a:off x="3701" y="1752422"/>
          <a:ext cx="813309" cy="121996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569BF0-58A8-4F7F-B99B-16CD9DB138E4}">
      <dsp:nvSpPr>
        <dsp:cNvPr id="0" name=""/>
        <dsp:cNvSpPr/>
      </dsp:nvSpPr>
      <dsp:spPr>
        <a:xfrm>
          <a:off x="4265929" y="1920248"/>
          <a:ext cx="3717986" cy="116187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6974"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Facilitar información que requiera el veterinario de explotación o autorizarle para obtenerla en su nombre, en particular a PRESVET.</a:t>
          </a:r>
        </a:p>
      </dsp:txBody>
      <dsp:txXfrm>
        <a:off x="4265929" y="1920248"/>
        <a:ext cx="3717986" cy="1161870"/>
      </dsp:txXfrm>
    </dsp:sp>
    <dsp:sp modelId="{9DB3E7B8-F534-4C78-B116-7B0512A06A93}">
      <dsp:nvSpPr>
        <dsp:cNvPr id="0" name=""/>
        <dsp:cNvSpPr/>
      </dsp:nvSpPr>
      <dsp:spPr>
        <a:xfrm>
          <a:off x="4111013" y="1752422"/>
          <a:ext cx="813309" cy="121996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CE93C1-AB44-44D9-AC50-8A8BF91C23B1}">
      <dsp:nvSpPr>
        <dsp:cNvPr id="0" name=""/>
        <dsp:cNvSpPr/>
      </dsp:nvSpPr>
      <dsp:spPr>
        <a:xfrm>
          <a:off x="2212273" y="3382914"/>
          <a:ext cx="3717986" cy="116187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6974"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Comunicar a la autoridad competente en materia de sanidad animal la designación o cese del veterinario de explotación, por la vía que ésta determine, en un plazo máximo de 7 </a:t>
          </a:r>
          <a:r>
            <a:rPr lang="es-ES" sz="1200" kern="1200"/>
            <a:t>días hábiles.</a:t>
          </a:r>
          <a:endParaRPr lang="es-ES" sz="1200" kern="1200" dirty="0"/>
        </a:p>
      </dsp:txBody>
      <dsp:txXfrm>
        <a:off x="2212273" y="3382914"/>
        <a:ext cx="3717986" cy="1161870"/>
      </dsp:txXfrm>
    </dsp:sp>
    <dsp:sp modelId="{B8F02E89-39A1-4F25-A7B2-5DF49B7F232D}">
      <dsp:nvSpPr>
        <dsp:cNvPr id="0" name=""/>
        <dsp:cNvSpPr/>
      </dsp:nvSpPr>
      <dsp:spPr>
        <a:xfrm>
          <a:off x="2057357" y="3215088"/>
          <a:ext cx="813309" cy="121996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EFC9E-F5E5-4AC1-A6FE-13DC03D955DC}">
      <dsp:nvSpPr>
        <dsp:cNvPr id="0" name=""/>
        <dsp:cNvSpPr/>
      </dsp:nvSpPr>
      <dsp:spPr>
        <a:xfrm>
          <a:off x="0" y="0"/>
          <a:ext cx="6494162" cy="9825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_tradnl" sz="1500" kern="1200" dirty="0"/>
            <a:t>Diseño, redacción y supervisión de:</a:t>
          </a:r>
          <a:endParaRPr lang="es-ES" sz="1500" kern="1200" dirty="0"/>
        </a:p>
        <a:p>
          <a:pPr marL="114300" lvl="1" indent="-114300" algn="l" defTabSz="533400">
            <a:lnSpc>
              <a:spcPct val="90000"/>
            </a:lnSpc>
            <a:spcBef>
              <a:spcPct val="0"/>
            </a:spcBef>
            <a:spcAft>
              <a:spcPct val="15000"/>
            </a:spcAft>
            <a:buChar char="•"/>
          </a:pPr>
          <a:r>
            <a:rPr lang="es-ES" sz="1200" kern="1200" dirty="0"/>
            <a:t>Plan Sanitario Integral</a:t>
          </a:r>
        </a:p>
        <a:p>
          <a:pPr marL="114300" lvl="1" indent="-114300" algn="l" defTabSz="533400">
            <a:lnSpc>
              <a:spcPct val="90000"/>
            </a:lnSpc>
            <a:spcBef>
              <a:spcPct val="0"/>
            </a:spcBef>
            <a:spcAft>
              <a:spcPct val="15000"/>
            </a:spcAft>
            <a:buChar char="•"/>
          </a:pPr>
          <a:r>
            <a:rPr lang="es-ES" sz="1200" kern="1200" dirty="0"/>
            <a:t>Plan de Bienestar animal</a:t>
          </a:r>
        </a:p>
      </dsp:txBody>
      <dsp:txXfrm>
        <a:off x="1397085" y="0"/>
        <a:ext cx="5097076" cy="982528"/>
      </dsp:txXfrm>
    </dsp:sp>
    <dsp:sp modelId="{63AAD720-13C7-4A6D-997B-D518FAADE90B}">
      <dsp:nvSpPr>
        <dsp:cNvPr id="0" name=""/>
        <dsp:cNvSpPr/>
      </dsp:nvSpPr>
      <dsp:spPr>
        <a:xfrm>
          <a:off x="98252" y="98252"/>
          <a:ext cx="1298832" cy="786022"/>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9E2B61-9707-497D-852C-1746F04AE2D4}">
      <dsp:nvSpPr>
        <dsp:cNvPr id="0" name=""/>
        <dsp:cNvSpPr/>
      </dsp:nvSpPr>
      <dsp:spPr>
        <a:xfrm>
          <a:off x="0" y="1080781"/>
          <a:ext cx="6494162" cy="9825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dirty="0"/>
            <a:t>Asesoramiento en el cumplimiento de la normativa</a:t>
          </a:r>
        </a:p>
        <a:p>
          <a:pPr marL="114300" lvl="1" indent="-114300" algn="l" defTabSz="533400">
            <a:lnSpc>
              <a:spcPct val="90000"/>
            </a:lnSpc>
            <a:spcBef>
              <a:spcPct val="0"/>
            </a:spcBef>
            <a:spcAft>
              <a:spcPct val="15000"/>
            </a:spcAft>
            <a:buChar char="•"/>
          </a:pPr>
          <a:r>
            <a:rPr lang="es-ES" sz="1200" kern="1200" dirty="0"/>
            <a:t>Identificación y registro</a:t>
          </a:r>
        </a:p>
        <a:p>
          <a:pPr marL="114300" lvl="1" indent="-114300" algn="l" defTabSz="533400">
            <a:lnSpc>
              <a:spcPct val="90000"/>
            </a:lnSpc>
            <a:spcBef>
              <a:spcPct val="0"/>
            </a:spcBef>
            <a:spcAft>
              <a:spcPct val="15000"/>
            </a:spcAft>
            <a:buChar char="•"/>
          </a:pPr>
          <a:r>
            <a:rPr lang="es-ES" sz="1200" kern="1200" dirty="0"/>
            <a:t>Bioseguridad, higiene</a:t>
          </a:r>
        </a:p>
        <a:p>
          <a:pPr marL="114300" lvl="1" indent="-114300" algn="l" defTabSz="533400">
            <a:lnSpc>
              <a:spcPct val="90000"/>
            </a:lnSpc>
            <a:spcBef>
              <a:spcPct val="0"/>
            </a:spcBef>
            <a:spcAft>
              <a:spcPct val="15000"/>
            </a:spcAft>
            <a:buChar char="•"/>
          </a:pPr>
          <a:r>
            <a:rPr lang="es-ES" sz="1200" kern="1200" dirty="0"/>
            <a:t>Bienestar animal</a:t>
          </a:r>
        </a:p>
      </dsp:txBody>
      <dsp:txXfrm>
        <a:off x="1397085" y="1080781"/>
        <a:ext cx="5097076" cy="982528"/>
      </dsp:txXfrm>
    </dsp:sp>
    <dsp:sp modelId="{F8D58808-4033-4D15-9EA9-54F3B61AD2F6}">
      <dsp:nvSpPr>
        <dsp:cNvPr id="0" name=""/>
        <dsp:cNvSpPr/>
      </dsp:nvSpPr>
      <dsp:spPr>
        <a:xfrm>
          <a:off x="98252" y="1179034"/>
          <a:ext cx="1298832" cy="786022"/>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EE108B-A1DE-44CC-A230-C2BFA7133DB0}">
      <dsp:nvSpPr>
        <dsp:cNvPr id="0" name=""/>
        <dsp:cNvSpPr/>
      </dsp:nvSpPr>
      <dsp:spPr>
        <a:xfrm>
          <a:off x="0" y="2161562"/>
          <a:ext cx="6494162" cy="9825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dirty="0"/>
            <a:t>Concienciación al ganadero</a:t>
          </a:r>
        </a:p>
        <a:p>
          <a:pPr marL="114300" lvl="1" indent="-114300" algn="l" defTabSz="533400">
            <a:lnSpc>
              <a:spcPct val="90000"/>
            </a:lnSpc>
            <a:spcBef>
              <a:spcPct val="0"/>
            </a:spcBef>
            <a:spcAft>
              <a:spcPct val="15000"/>
            </a:spcAft>
            <a:buChar char="•"/>
          </a:pPr>
          <a:r>
            <a:rPr lang="es-ES" sz="1200" kern="1200" dirty="0"/>
            <a:t>Resistencias antimicrobianas</a:t>
          </a:r>
        </a:p>
        <a:p>
          <a:pPr marL="114300" lvl="1" indent="-114300" algn="l" defTabSz="533400">
            <a:lnSpc>
              <a:spcPct val="90000"/>
            </a:lnSpc>
            <a:spcBef>
              <a:spcPct val="0"/>
            </a:spcBef>
            <a:spcAft>
              <a:spcPct val="15000"/>
            </a:spcAft>
            <a:buChar char="•"/>
          </a:pPr>
          <a:r>
            <a:rPr lang="es-ES" sz="1200" kern="1200" dirty="0"/>
            <a:t>Relación entre bienestar animal, sanidad animal y salud pública</a:t>
          </a:r>
        </a:p>
      </dsp:txBody>
      <dsp:txXfrm>
        <a:off x="1397085" y="2161562"/>
        <a:ext cx="5097076" cy="982528"/>
      </dsp:txXfrm>
    </dsp:sp>
    <dsp:sp modelId="{7567BF37-40E0-495F-B356-8655FD5CE48D}">
      <dsp:nvSpPr>
        <dsp:cNvPr id="0" name=""/>
        <dsp:cNvSpPr/>
      </dsp:nvSpPr>
      <dsp:spPr>
        <a:xfrm>
          <a:off x="98252" y="2259815"/>
          <a:ext cx="1298832" cy="786022"/>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92A23-069F-4956-80BF-DF0D4850607C}">
      <dsp:nvSpPr>
        <dsp:cNvPr id="0" name=""/>
        <dsp:cNvSpPr/>
      </dsp:nvSpPr>
      <dsp:spPr>
        <a:xfrm>
          <a:off x="0" y="3242344"/>
          <a:ext cx="6494162" cy="98252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t>Realización de visitas zoosanitarias</a:t>
          </a:r>
        </a:p>
      </dsp:txBody>
      <dsp:txXfrm>
        <a:off x="1397085" y="3242344"/>
        <a:ext cx="5097076" cy="982528"/>
      </dsp:txXfrm>
    </dsp:sp>
    <dsp:sp modelId="{CE9D5960-7897-4C4A-A1DD-1B375F4F8A04}">
      <dsp:nvSpPr>
        <dsp:cNvPr id="0" name=""/>
        <dsp:cNvSpPr/>
      </dsp:nvSpPr>
      <dsp:spPr>
        <a:xfrm>
          <a:off x="98252" y="3340597"/>
          <a:ext cx="1298832" cy="786022"/>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D5A1B-78EE-414B-B90A-2BAA7081C566}">
      <dsp:nvSpPr>
        <dsp:cNvPr id="0" name=""/>
        <dsp:cNvSpPr/>
      </dsp:nvSpPr>
      <dsp:spPr>
        <a:xfrm rot="10800000">
          <a:off x="1691913" y="356"/>
          <a:ext cx="6196720" cy="52434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220" tIns="41910" rIns="78232" bIns="41910" numCol="1" spcCol="1270" anchor="ctr" anchorCtr="0">
          <a:noAutofit/>
        </a:bodyPr>
        <a:lstStyle/>
        <a:p>
          <a:pPr marL="0" lvl="0" indent="0" algn="ctr" defTabSz="488950">
            <a:lnSpc>
              <a:spcPct val="90000"/>
            </a:lnSpc>
            <a:spcBef>
              <a:spcPct val="0"/>
            </a:spcBef>
            <a:spcAft>
              <a:spcPct val="35000"/>
            </a:spcAft>
            <a:buNone/>
          </a:pPr>
          <a:r>
            <a:rPr lang="x-none" sz="1100" kern="1200" dirty="0"/>
            <a:t>Disponer de la capacidad legal para ejercer la profesión veterinaria</a:t>
          </a:r>
          <a:r>
            <a:rPr lang="es-ES" sz="1100" kern="1200" dirty="0"/>
            <a:t>.</a:t>
          </a:r>
        </a:p>
      </dsp:txBody>
      <dsp:txXfrm rot="10800000">
        <a:off x="1822998" y="356"/>
        <a:ext cx="6065635" cy="524340"/>
      </dsp:txXfrm>
    </dsp:sp>
    <dsp:sp modelId="{CB281748-D3A7-45BE-8997-DFED26C9CB91}">
      <dsp:nvSpPr>
        <dsp:cNvPr id="0" name=""/>
        <dsp:cNvSpPr/>
      </dsp:nvSpPr>
      <dsp:spPr>
        <a:xfrm>
          <a:off x="1429742" y="356"/>
          <a:ext cx="524340" cy="52434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5898F1-3AE1-4F55-AC2A-265DC82DFB7A}">
      <dsp:nvSpPr>
        <dsp:cNvPr id="0" name=""/>
        <dsp:cNvSpPr/>
      </dsp:nvSpPr>
      <dsp:spPr>
        <a:xfrm rot="10800000">
          <a:off x="1691913" y="681216"/>
          <a:ext cx="6196720" cy="52434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220" tIns="41910" rIns="78232" bIns="41910" numCol="1" spcCol="1270" anchor="ctr" anchorCtr="0">
          <a:noAutofit/>
        </a:bodyPr>
        <a:lstStyle/>
        <a:p>
          <a:pPr marL="0" lvl="0" indent="0" algn="ctr" defTabSz="488950">
            <a:lnSpc>
              <a:spcPct val="90000"/>
            </a:lnSpc>
            <a:spcBef>
              <a:spcPct val="0"/>
            </a:spcBef>
            <a:spcAft>
              <a:spcPct val="35000"/>
            </a:spcAft>
            <a:buNone/>
          </a:pPr>
          <a:r>
            <a:rPr lang="x-none" sz="1100" kern="1200" dirty="0"/>
            <a:t>Estar colegiado al efecto</a:t>
          </a:r>
          <a:endParaRPr lang="es-ES" sz="1100" kern="1200" dirty="0"/>
        </a:p>
      </dsp:txBody>
      <dsp:txXfrm rot="10800000">
        <a:off x="1822998" y="681216"/>
        <a:ext cx="6065635" cy="524340"/>
      </dsp:txXfrm>
    </dsp:sp>
    <dsp:sp modelId="{E730D6A5-08E5-4D17-BA9E-FBD69F4CDF19}">
      <dsp:nvSpPr>
        <dsp:cNvPr id="0" name=""/>
        <dsp:cNvSpPr/>
      </dsp:nvSpPr>
      <dsp:spPr>
        <a:xfrm>
          <a:off x="1429742" y="681216"/>
          <a:ext cx="524340" cy="524340"/>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2D27DF-DEAA-450A-9895-0EA0E3D0EA03}">
      <dsp:nvSpPr>
        <dsp:cNvPr id="0" name=""/>
        <dsp:cNvSpPr/>
      </dsp:nvSpPr>
      <dsp:spPr>
        <a:xfrm rot="10800000">
          <a:off x="1691913" y="1362076"/>
          <a:ext cx="6196720" cy="52434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220" tIns="41910" rIns="78232" bIns="41910" numCol="1" spcCol="1270" anchor="ctr" anchorCtr="0">
          <a:noAutofit/>
        </a:bodyPr>
        <a:lstStyle/>
        <a:p>
          <a:pPr marL="0" lvl="0" indent="0" algn="ctr" defTabSz="488950">
            <a:lnSpc>
              <a:spcPct val="90000"/>
            </a:lnSpc>
            <a:spcBef>
              <a:spcPct val="0"/>
            </a:spcBef>
            <a:spcAft>
              <a:spcPct val="35000"/>
            </a:spcAft>
            <a:buNone/>
          </a:pPr>
          <a:r>
            <a:rPr lang="x-none" sz="1100" kern="1200" dirty="0"/>
            <a:t>Disponer de los conocimientos necesarios sobre salud y bienestar animal.</a:t>
          </a:r>
          <a:endParaRPr lang="es-ES" sz="1100" kern="1200" dirty="0"/>
        </a:p>
      </dsp:txBody>
      <dsp:txXfrm rot="10800000">
        <a:off x="1822998" y="1362076"/>
        <a:ext cx="6065635" cy="524340"/>
      </dsp:txXfrm>
    </dsp:sp>
    <dsp:sp modelId="{C9DCAC81-B502-4418-8149-56A0D6F1F1BD}">
      <dsp:nvSpPr>
        <dsp:cNvPr id="0" name=""/>
        <dsp:cNvSpPr/>
      </dsp:nvSpPr>
      <dsp:spPr>
        <a:xfrm>
          <a:off x="1429742" y="1362076"/>
          <a:ext cx="524340" cy="524340"/>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920CF1-77B8-4872-8A7F-411867804BE3}">
      <dsp:nvSpPr>
        <dsp:cNvPr id="0" name=""/>
        <dsp:cNvSpPr/>
      </dsp:nvSpPr>
      <dsp:spPr>
        <a:xfrm rot="10800000">
          <a:off x="1691913" y="2042937"/>
          <a:ext cx="6196720" cy="524340"/>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220" tIns="41910" rIns="78232" bIns="41910" numCol="1" spcCol="1270" anchor="ctr" anchorCtr="0">
          <a:noAutofit/>
        </a:bodyPr>
        <a:lstStyle/>
        <a:p>
          <a:pPr marL="0" lvl="0" indent="0" algn="ctr" defTabSz="488950">
            <a:lnSpc>
              <a:spcPct val="90000"/>
            </a:lnSpc>
            <a:spcBef>
              <a:spcPct val="0"/>
            </a:spcBef>
            <a:spcAft>
              <a:spcPct val="35000"/>
            </a:spcAft>
            <a:buNone/>
          </a:pPr>
          <a:r>
            <a:rPr lang="es-ES" sz="1100" kern="1200" dirty="0"/>
            <a:t>Tomar medidas para garantizar la detección temprana de enfermedades.</a:t>
          </a:r>
        </a:p>
      </dsp:txBody>
      <dsp:txXfrm rot="10800000">
        <a:off x="1822998" y="2042937"/>
        <a:ext cx="6065635" cy="524340"/>
      </dsp:txXfrm>
    </dsp:sp>
    <dsp:sp modelId="{AE4837F4-F5D8-4F9C-91F6-AD20478A4543}">
      <dsp:nvSpPr>
        <dsp:cNvPr id="0" name=""/>
        <dsp:cNvSpPr/>
      </dsp:nvSpPr>
      <dsp:spPr>
        <a:xfrm>
          <a:off x="1429742" y="2042937"/>
          <a:ext cx="524340" cy="524340"/>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C9E33F-E046-4C4D-B34E-399738C4D0FF}">
      <dsp:nvSpPr>
        <dsp:cNvPr id="0" name=""/>
        <dsp:cNvSpPr/>
      </dsp:nvSpPr>
      <dsp:spPr>
        <a:xfrm rot="10800000">
          <a:off x="1691913" y="2723797"/>
          <a:ext cx="6196720" cy="524340"/>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220" tIns="41910" rIns="78232" bIns="41910" numCol="1" spcCol="1270" anchor="ctr" anchorCtr="0">
          <a:noAutofit/>
        </a:bodyPr>
        <a:lstStyle/>
        <a:p>
          <a:pPr marL="0" lvl="0" indent="0" algn="ctr" defTabSz="488950">
            <a:lnSpc>
              <a:spcPct val="90000"/>
            </a:lnSpc>
            <a:spcBef>
              <a:spcPct val="0"/>
            </a:spcBef>
            <a:spcAft>
              <a:spcPct val="35000"/>
            </a:spcAft>
            <a:buNone/>
          </a:pPr>
          <a:r>
            <a:rPr lang="es-ES" sz="1100" kern="1200" dirty="0"/>
            <a:t>En caso de incumplimientos reiterados, comunicará a la AC  deficiencias y/o situaciones de riesgo detectadas que puedan comprometer seriamente la salud y/o bienestar de los animales.</a:t>
          </a:r>
        </a:p>
      </dsp:txBody>
      <dsp:txXfrm rot="10800000">
        <a:off x="1822998" y="2723797"/>
        <a:ext cx="6065635" cy="524340"/>
      </dsp:txXfrm>
    </dsp:sp>
    <dsp:sp modelId="{4064204C-B009-4548-9F57-064A287C7251}">
      <dsp:nvSpPr>
        <dsp:cNvPr id="0" name=""/>
        <dsp:cNvSpPr/>
      </dsp:nvSpPr>
      <dsp:spPr>
        <a:xfrm>
          <a:off x="1429742" y="2723797"/>
          <a:ext cx="524340" cy="524340"/>
        </a:xfrm>
        <a:prstGeom prst="ellipse">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0E5CB-C723-47AD-89A2-40DCCF0B7DA9}">
      <dsp:nvSpPr>
        <dsp:cNvPr id="0" name=""/>
        <dsp:cNvSpPr/>
      </dsp:nvSpPr>
      <dsp:spPr>
        <a:xfrm rot="10800000">
          <a:off x="1691913" y="3404657"/>
          <a:ext cx="6196720" cy="52434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220" tIns="41910" rIns="78232" bIns="41910" numCol="1" spcCol="1270" anchor="ctr" anchorCtr="0">
          <a:noAutofit/>
        </a:bodyPr>
        <a:lstStyle/>
        <a:p>
          <a:pPr marL="0" lvl="0" indent="0" algn="ctr" defTabSz="488950">
            <a:lnSpc>
              <a:spcPct val="90000"/>
            </a:lnSpc>
            <a:spcBef>
              <a:spcPct val="0"/>
            </a:spcBef>
            <a:spcAft>
              <a:spcPct val="35000"/>
            </a:spcAft>
            <a:buNone/>
          </a:pPr>
          <a:r>
            <a:rPr lang="es-ES" sz="1100" kern="1200" dirty="0"/>
            <a:t>Supervisión sanitaria de la explotación ganadera de manera presencial y de forma regular.</a:t>
          </a:r>
        </a:p>
      </dsp:txBody>
      <dsp:txXfrm rot="10800000">
        <a:off x="1822998" y="3404657"/>
        <a:ext cx="6065635" cy="524340"/>
      </dsp:txXfrm>
    </dsp:sp>
    <dsp:sp modelId="{3EE64F4D-C691-47F0-AE9A-6C4473F1BD69}">
      <dsp:nvSpPr>
        <dsp:cNvPr id="0" name=""/>
        <dsp:cNvSpPr/>
      </dsp:nvSpPr>
      <dsp:spPr>
        <a:xfrm>
          <a:off x="1429742" y="3404657"/>
          <a:ext cx="524340" cy="524340"/>
        </a:xfrm>
        <a:prstGeom prst="ellipse">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588D3D-C148-4C0A-953B-3B1160078B30}">
      <dsp:nvSpPr>
        <dsp:cNvPr id="0" name=""/>
        <dsp:cNvSpPr/>
      </dsp:nvSpPr>
      <dsp:spPr>
        <a:xfrm rot="10800000">
          <a:off x="1691913" y="4085517"/>
          <a:ext cx="6196720" cy="52434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220" tIns="41910" rIns="78232" bIns="41910" numCol="1" spcCol="1270" anchor="ctr" anchorCtr="0">
          <a:noAutofit/>
        </a:bodyPr>
        <a:lstStyle/>
        <a:p>
          <a:pPr marL="0" lvl="0" indent="0" algn="ctr" defTabSz="488950">
            <a:lnSpc>
              <a:spcPct val="90000"/>
            </a:lnSpc>
            <a:spcBef>
              <a:spcPct val="0"/>
            </a:spcBef>
            <a:spcAft>
              <a:spcPct val="35000"/>
            </a:spcAft>
            <a:buNone/>
          </a:pPr>
          <a:r>
            <a:rPr lang="es-ES" sz="1100" kern="1200" dirty="0"/>
            <a:t>Comunicar por escrito al titular de la explotación y a la AC en caso de cesar la relación con el titular de la explotación.</a:t>
          </a:r>
        </a:p>
      </dsp:txBody>
      <dsp:txXfrm rot="10800000">
        <a:off x="1822998" y="4085517"/>
        <a:ext cx="6065635" cy="524340"/>
      </dsp:txXfrm>
    </dsp:sp>
    <dsp:sp modelId="{C6B0BA67-662F-4984-9147-8263AC6B2160}">
      <dsp:nvSpPr>
        <dsp:cNvPr id="0" name=""/>
        <dsp:cNvSpPr/>
      </dsp:nvSpPr>
      <dsp:spPr>
        <a:xfrm>
          <a:off x="1429742" y="4085517"/>
          <a:ext cx="524340" cy="524340"/>
        </a:xfrm>
        <a:prstGeom prst="ellipse">
          <a:avLst/>
        </a:prstGeom>
        <a:blipFill>
          <a:blip xmlns:r="http://schemas.openxmlformats.org/officeDocument/2006/relationships" r:embed="rId7"/>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68850-EC38-4843-88AA-67122F689DC0}">
      <dsp:nvSpPr>
        <dsp:cNvPr id="0" name=""/>
        <dsp:cNvSpPr/>
      </dsp:nvSpPr>
      <dsp:spPr>
        <a:xfrm>
          <a:off x="1948128" y="626488"/>
          <a:ext cx="3716068" cy="2547213"/>
        </a:xfrm>
        <a:prstGeom prst="ellipse">
          <a:avLst/>
        </a:prstGeom>
        <a:gradFill flip="none" rotWithShape="1">
          <a:gsLst>
            <a:gs pos="0">
              <a:schemeClr val="accent3">
                <a:lumMod val="0"/>
                <a:lumOff val="100000"/>
              </a:schemeClr>
            </a:gs>
            <a:gs pos="36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baseline="0" dirty="0">
              <a:solidFill>
                <a:schemeClr val="tx1"/>
              </a:solidFill>
            </a:rPr>
            <a:t>Producción alimentaria sostenible, también mediante una </a:t>
          </a:r>
          <a:r>
            <a:rPr lang="es-ES" sz="1400" b="1" kern="1200" baseline="0" dirty="0">
              <a:solidFill>
                <a:srgbClr val="FF0000"/>
              </a:solidFill>
            </a:rPr>
            <a:t>reducción sustancial del uso de plaguicidas, antimicrobianos </a:t>
          </a:r>
          <a:r>
            <a:rPr lang="es-ES" sz="1400" b="1" kern="1200" baseline="0" dirty="0">
              <a:solidFill>
                <a:schemeClr val="tx1"/>
              </a:solidFill>
            </a:rPr>
            <a:t>y fertilizantes y el aumento de la agricultura ecológica</a:t>
          </a:r>
          <a:endParaRPr lang="es-ES" sz="1400" b="1" kern="1200" dirty="0">
            <a:solidFill>
              <a:schemeClr val="tx1"/>
            </a:solidFill>
          </a:endParaRPr>
        </a:p>
      </dsp:txBody>
      <dsp:txXfrm>
        <a:off x="2492334" y="999519"/>
        <a:ext cx="2627656" cy="1801151"/>
      </dsp:txXfrm>
    </dsp:sp>
    <dsp:sp modelId="{B25DA839-FFE7-4E43-A735-07C3405113D1}">
      <dsp:nvSpPr>
        <dsp:cNvPr id="0" name=""/>
        <dsp:cNvSpPr/>
      </dsp:nvSpPr>
      <dsp:spPr>
        <a:xfrm>
          <a:off x="2760162" y="2326738"/>
          <a:ext cx="169254" cy="169237"/>
        </a:xfrm>
        <a:prstGeom prst="ellipse">
          <a:avLst/>
        </a:prstGeom>
        <a:gradFill rotWithShape="0">
          <a:gsLst>
            <a:gs pos="0">
              <a:schemeClr val="accent5">
                <a:lumMod val="40000"/>
                <a:lumOff val="60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792EA0F-96E0-4DB0-BF51-731BBCAFAA8A}">
      <dsp:nvSpPr>
        <dsp:cNvPr id="0" name=""/>
        <dsp:cNvSpPr/>
      </dsp:nvSpPr>
      <dsp:spPr>
        <a:xfrm>
          <a:off x="4893047" y="1933161"/>
          <a:ext cx="169254" cy="169237"/>
        </a:xfrm>
        <a:prstGeom prst="ellipse">
          <a:avLst/>
        </a:prstGeom>
        <a:gradFill rotWithShape="0">
          <a:gsLst>
            <a:gs pos="0">
              <a:schemeClr val="accent3">
                <a:lumMod val="75000"/>
              </a:schemeClr>
            </a:gs>
            <a:gs pos="100000">
              <a:schemeClr val="accent2">
                <a:hueOff val="25176"/>
                <a:satOff val="-2666"/>
                <a:lumOff val="-65"/>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321CF4-C5BF-483B-9334-27D40715FF4A}">
      <dsp:nvSpPr>
        <dsp:cNvPr id="0" name=""/>
        <dsp:cNvSpPr/>
      </dsp:nvSpPr>
      <dsp:spPr>
        <a:xfrm>
          <a:off x="3941581" y="2914946"/>
          <a:ext cx="233424" cy="233780"/>
        </a:xfrm>
        <a:prstGeom prst="ellipse">
          <a:avLst/>
        </a:prstGeom>
        <a:gradFill rotWithShape="0">
          <a:gsLst>
            <a:gs pos="0">
              <a:schemeClr val="accent5">
                <a:lumMod val="75000"/>
              </a:schemeClr>
            </a:gs>
            <a:gs pos="100000">
              <a:schemeClr val="accent2">
                <a:hueOff val="50352"/>
                <a:satOff val="-5333"/>
                <a:lumOff val="-131"/>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10EFE6A-F95B-4BDB-82C5-0A4152C25823}">
      <dsp:nvSpPr>
        <dsp:cNvPr id="0" name=""/>
        <dsp:cNvSpPr/>
      </dsp:nvSpPr>
      <dsp:spPr>
        <a:xfrm>
          <a:off x="3752039" y="1111175"/>
          <a:ext cx="169254" cy="169237"/>
        </a:xfrm>
        <a:prstGeom prst="ellipse">
          <a:avLst/>
        </a:prstGeom>
        <a:gradFill rotWithShape="0">
          <a:gsLst>
            <a:gs pos="0">
              <a:schemeClr val="accent5">
                <a:lumMod val="20000"/>
                <a:lumOff val="80000"/>
              </a:schemeClr>
            </a:gs>
            <a:gs pos="100000">
              <a:schemeClr val="accent2">
                <a:hueOff val="75528"/>
                <a:satOff val="-7999"/>
                <a:lumOff val="-196"/>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79FBAA-E051-46FA-A528-EBC1BAE9128B}">
      <dsp:nvSpPr>
        <dsp:cNvPr id="0" name=""/>
        <dsp:cNvSpPr/>
      </dsp:nvSpPr>
      <dsp:spPr>
        <a:xfrm>
          <a:off x="1932330" y="2184625"/>
          <a:ext cx="169254" cy="169237"/>
        </a:xfrm>
        <a:prstGeom prst="ellipse">
          <a:avLst/>
        </a:prstGeom>
        <a:gradFill rotWithShape="0">
          <a:gsLst>
            <a:gs pos="0">
              <a:schemeClr val="bg2">
                <a:lumMod val="90000"/>
              </a:schemeClr>
            </a:gs>
            <a:gs pos="100000">
              <a:schemeClr val="accent2">
                <a:hueOff val="100703"/>
                <a:satOff val="-10665"/>
                <a:lumOff val="-261"/>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91CFA78-336A-41C7-AE82-8678F0B16BBB}">
      <dsp:nvSpPr>
        <dsp:cNvPr id="0" name=""/>
        <dsp:cNvSpPr/>
      </dsp:nvSpPr>
      <dsp:spPr>
        <a:xfrm>
          <a:off x="4441091" y="2554539"/>
          <a:ext cx="1841903" cy="1197951"/>
        </a:xfrm>
        <a:prstGeom prst="ellipse">
          <a:avLst/>
        </a:prstGeom>
        <a:gradFill flip="none" rotWithShape="0">
          <a:gsLst>
            <a:gs pos="0">
              <a:schemeClr val="accent3">
                <a:lumMod val="0"/>
                <a:lumOff val="100000"/>
              </a:schemeClr>
            </a:gs>
            <a:gs pos="21000">
              <a:schemeClr val="accent5">
                <a:lumMod val="20000"/>
                <a:lumOff val="80000"/>
              </a:schemeClr>
            </a:gs>
            <a:gs pos="100000">
              <a:schemeClr val="accent3">
                <a:lumMod val="100000"/>
              </a:schemeClr>
            </a:gs>
          </a:gsLst>
          <a:path path="circle">
            <a:fillToRect l="50000" t="-80000" r="50000" b="180000"/>
          </a:path>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kern="1200" baseline="0" dirty="0">
              <a:solidFill>
                <a:schemeClr val="tx1"/>
              </a:solidFill>
            </a:rPr>
            <a:t>Luchar contra el fraude alimentario en la cadena de suministro</a:t>
          </a:r>
        </a:p>
      </dsp:txBody>
      <dsp:txXfrm>
        <a:off x="4710831" y="2729975"/>
        <a:ext cx="1302423" cy="847079"/>
      </dsp:txXfrm>
    </dsp:sp>
    <dsp:sp modelId="{B567F323-18D6-415C-86DB-0FD4DB28AA01}">
      <dsp:nvSpPr>
        <dsp:cNvPr id="0" name=""/>
        <dsp:cNvSpPr/>
      </dsp:nvSpPr>
      <dsp:spPr>
        <a:xfrm>
          <a:off x="3852992" y="504048"/>
          <a:ext cx="233424" cy="233780"/>
        </a:xfrm>
        <a:prstGeom prst="ellipse">
          <a:avLst/>
        </a:prstGeom>
        <a:gradFill rotWithShape="0">
          <a:gsLst>
            <a:gs pos="0">
              <a:schemeClr val="accent5"/>
            </a:gs>
            <a:gs pos="100000">
              <a:schemeClr val="accent2">
                <a:hueOff val="151055"/>
                <a:satOff val="-15998"/>
                <a:lumOff val="-392"/>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20AB5D-7B16-4A9F-AAE6-8FEA6479EBC6}">
      <dsp:nvSpPr>
        <dsp:cNvPr id="0" name=""/>
        <dsp:cNvSpPr/>
      </dsp:nvSpPr>
      <dsp:spPr>
        <a:xfrm>
          <a:off x="2347464" y="497098"/>
          <a:ext cx="230398" cy="298674"/>
        </a:xfrm>
        <a:prstGeom prst="ellipse">
          <a:avLst/>
        </a:prstGeom>
        <a:gradFill rotWithShape="0">
          <a:gsLst>
            <a:gs pos="0">
              <a:schemeClr val="accent2">
                <a:hueOff val="1820591"/>
                <a:satOff val="-2271"/>
                <a:lumOff val="534"/>
                <a:alphaOff val="0"/>
                <a:satMod val="103000"/>
                <a:lumMod val="102000"/>
                <a:tint val="94000"/>
              </a:schemeClr>
            </a:gs>
            <a:gs pos="50000">
              <a:schemeClr val="accent2">
                <a:hueOff val="1820591"/>
                <a:satOff val="-2271"/>
                <a:lumOff val="534"/>
                <a:alphaOff val="0"/>
                <a:satMod val="110000"/>
                <a:lumMod val="100000"/>
                <a:shade val="100000"/>
              </a:schemeClr>
            </a:gs>
            <a:gs pos="100000">
              <a:schemeClr val="accent2">
                <a:hueOff val="1820591"/>
                <a:satOff val="-2271"/>
                <a:lumOff val="53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27AC52-95C8-440A-9563-BEDA70A91217}">
      <dsp:nvSpPr>
        <dsp:cNvPr id="0" name=""/>
        <dsp:cNvSpPr/>
      </dsp:nvSpPr>
      <dsp:spPr>
        <a:xfrm>
          <a:off x="4743859" y="0"/>
          <a:ext cx="2140072" cy="1482085"/>
        </a:xfrm>
        <a:prstGeom prst="ellipse">
          <a:avLst/>
        </a:prstGeom>
        <a:gradFill flip="none" rotWithShape="0">
          <a:gsLst>
            <a:gs pos="0">
              <a:schemeClr val="accent3">
                <a:lumMod val="0"/>
                <a:lumOff val="100000"/>
              </a:schemeClr>
            </a:gs>
            <a:gs pos="24000">
              <a:schemeClr val="accent5">
                <a:lumMod val="20000"/>
                <a:lumOff val="80000"/>
              </a:schemeClr>
            </a:gs>
            <a:gs pos="100000">
              <a:schemeClr val="accent3">
                <a:lumMod val="100000"/>
              </a:schemeClr>
            </a:gs>
          </a:gsLst>
          <a:path path="circle">
            <a:fillToRect l="50000" t="-80000" r="50000" b="180000"/>
          </a:path>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kern="1200" baseline="0" dirty="0">
              <a:solidFill>
                <a:schemeClr val="tx1"/>
              </a:solidFill>
            </a:rPr>
            <a:t>Promover un consumo de alimentos y unas dietas saludables más sostenibles</a:t>
          </a:r>
        </a:p>
      </dsp:txBody>
      <dsp:txXfrm>
        <a:off x="5057265" y="217046"/>
        <a:ext cx="1513260" cy="1047993"/>
      </dsp:txXfrm>
    </dsp:sp>
    <dsp:sp modelId="{A3D380FD-B158-4725-8A71-E88B2709AE02}">
      <dsp:nvSpPr>
        <dsp:cNvPr id="0" name=""/>
        <dsp:cNvSpPr/>
      </dsp:nvSpPr>
      <dsp:spPr>
        <a:xfrm>
          <a:off x="5090585" y="1482089"/>
          <a:ext cx="233424" cy="233780"/>
        </a:xfrm>
        <a:prstGeom prst="ellipse">
          <a:avLst/>
        </a:prstGeom>
        <a:gradFill rotWithShape="0">
          <a:gsLst>
            <a:gs pos="0">
              <a:schemeClr val="accent2">
                <a:hueOff val="2340759"/>
                <a:satOff val="-2919"/>
                <a:lumOff val="686"/>
                <a:alphaOff val="0"/>
                <a:satMod val="103000"/>
                <a:lumMod val="102000"/>
                <a:tint val="94000"/>
              </a:schemeClr>
            </a:gs>
            <a:gs pos="50000">
              <a:schemeClr val="accent2">
                <a:hueOff val="2340759"/>
                <a:satOff val="-2919"/>
                <a:lumOff val="686"/>
                <a:alphaOff val="0"/>
                <a:satMod val="110000"/>
                <a:lumMod val="100000"/>
                <a:shade val="100000"/>
              </a:schemeClr>
            </a:gs>
            <a:gs pos="100000">
              <a:schemeClr val="accent2">
                <a:hueOff val="2340759"/>
                <a:satOff val="-2919"/>
                <a:lumOff val="68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870BE1A-860A-48B0-84AA-A7E604570928}">
      <dsp:nvSpPr>
        <dsp:cNvPr id="0" name=""/>
        <dsp:cNvSpPr/>
      </dsp:nvSpPr>
      <dsp:spPr>
        <a:xfrm>
          <a:off x="4254730" y="3234591"/>
          <a:ext cx="169254" cy="169237"/>
        </a:xfrm>
        <a:prstGeom prst="ellipse">
          <a:avLst/>
        </a:prstGeom>
        <a:gradFill rotWithShape="0">
          <a:gsLst>
            <a:gs pos="0">
              <a:schemeClr val="accent2">
                <a:hueOff val="2600844"/>
                <a:satOff val="-3244"/>
                <a:lumOff val="763"/>
                <a:alphaOff val="0"/>
                <a:satMod val="103000"/>
                <a:lumMod val="102000"/>
                <a:tint val="94000"/>
              </a:schemeClr>
            </a:gs>
            <a:gs pos="50000">
              <a:schemeClr val="accent2">
                <a:hueOff val="2600844"/>
                <a:satOff val="-3244"/>
                <a:lumOff val="763"/>
                <a:alphaOff val="0"/>
                <a:satMod val="110000"/>
                <a:lumMod val="100000"/>
                <a:shade val="100000"/>
              </a:schemeClr>
            </a:gs>
            <a:gs pos="100000">
              <a:schemeClr val="accent2">
                <a:hueOff val="2600844"/>
                <a:satOff val="-3244"/>
                <a:lumOff val="7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64E32B-0FFA-40E6-853C-7C4BE924DA92}">
      <dsp:nvSpPr>
        <dsp:cNvPr id="0" name=""/>
        <dsp:cNvSpPr/>
      </dsp:nvSpPr>
      <dsp:spPr>
        <a:xfrm>
          <a:off x="2404958" y="2343817"/>
          <a:ext cx="169254" cy="169237"/>
        </a:xfrm>
        <a:prstGeom prst="ellipse">
          <a:avLst/>
        </a:prstGeom>
        <a:gradFill rotWithShape="0">
          <a:gsLst>
            <a:gs pos="0">
              <a:schemeClr val="accent2">
                <a:hueOff val="2860928"/>
                <a:satOff val="-3568"/>
                <a:lumOff val="839"/>
                <a:alphaOff val="0"/>
                <a:satMod val="103000"/>
                <a:lumMod val="102000"/>
                <a:tint val="94000"/>
              </a:schemeClr>
            </a:gs>
            <a:gs pos="50000">
              <a:schemeClr val="accent2">
                <a:hueOff val="2860928"/>
                <a:satOff val="-3568"/>
                <a:lumOff val="839"/>
                <a:alphaOff val="0"/>
                <a:satMod val="110000"/>
                <a:lumMod val="100000"/>
                <a:shade val="100000"/>
              </a:schemeClr>
            </a:gs>
            <a:gs pos="100000">
              <a:schemeClr val="accent2">
                <a:hueOff val="2860928"/>
                <a:satOff val="-3568"/>
                <a:lumOff val="83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94F7DF-78ED-4C98-BE24-CF6863FDA4B0}">
      <dsp:nvSpPr>
        <dsp:cNvPr id="0" name=""/>
        <dsp:cNvSpPr/>
      </dsp:nvSpPr>
      <dsp:spPr>
        <a:xfrm>
          <a:off x="5295936" y="1371921"/>
          <a:ext cx="1983736" cy="1230869"/>
        </a:xfrm>
        <a:prstGeom prst="ellipse">
          <a:avLst/>
        </a:prstGeom>
        <a:gradFill flip="none" rotWithShape="0">
          <a:gsLst>
            <a:gs pos="0">
              <a:schemeClr val="accent3">
                <a:lumMod val="0"/>
                <a:lumOff val="100000"/>
              </a:schemeClr>
            </a:gs>
            <a:gs pos="29000">
              <a:schemeClr val="accent3">
                <a:lumMod val="0"/>
                <a:lumOff val="100000"/>
              </a:schemeClr>
            </a:gs>
            <a:gs pos="100000">
              <a:schemeClr val="accent3">
                <a:lumMod val="100000"/>
              </a:schemeClr>
            </a:gs>
          </a:gsLst>
          <a:path path="circle">
            <a:fillToRect l="50000" t="-80000" r="50000" b="180000"/>
          </a:path>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kern="1200" baseline="0" dirty="0">
              <a:solidFill>
                <a:schemeClr val="tx1"/>
              </a:solidFill>
            </a:rPr>
            <a:t>Reducir la pérdida y el desperdicio de alimentos</a:t>
          </a:r>
        </a:p>
      </dsp:txBody>
      <dsp:txXfrm>
        <a:off x="5586447" y="1552178"/>
        <a:ext cx="1402714" cy="870355"/>
      </dsp:txXfrm>
    </dsp:sp>
    <dsp:sp modelId="{E7A61A8C-9D14-4524-B66A-4283B2646C5C}">
      <dsp:nvSpPr>
        <dsp:cNvPr id="0" name=""/>
        <dsp:cNvSpPr/>
      </dsp:nvSpPr>
      <dsp:spPr>
        <a:xfrm>
          <a:off x="4991562" y="2213981"/>
          <a:ext cx="169254" cy="169237"/>
        </a:xfrm>
        <a:prstGeom prst="ellipse">
          <a:avLst/>
        </a:prstGeom>
        <a:gradFill rotWithShape="0">
          <a:gsLst>
            <a:gs pos="0">
              <a:schemeClr val="accent2">
                <a:hueOff val="3381097"/>
                <a:satOff val="-4217"/>
                <a:lumOff val="992"/>
                <a:alphaOff val="0"/>
                <a:satMod val="103000"/>
                <a:lumMod val="102000"/>
                <a:tint val="94000"/>
              </a:schemeClr>
            </a:gs>
            <a:gs pos="50000">
              <a:schemeClr val="accent2">
                <a:hueOff val="3381097"/>
                <a:satOff val="-4217"/>
                <a:lumOff val="992"/>
                <a:alphaOff val="0"/>
                <a:satMod val="110000"/>
                <a:lumMod val="100000"/>
                <a:shade val="100000"/>
              </a:schemeClr>
            </a:gs>
            <a:gs pos="100000">
              <a:schemeClr val="accent2">
                <a:hueOff val="3381097"/>
                <a:satOff val="-4217"/>
                <a:lumOff val="99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0117FF-A17F-4472-AAA4-52627A7E1E6F}">
      <dsp:nvSpPr>
        <dsp:cNvPr id="0" name=""/>
        <dsp:cNvSpPr/>
      </dsp:nvSpPr>
      <dsp:spPr>
        <a:xfrm>
          <a:off x="992045" y="2374355"/>
          <a:ext cx="1898351" cy="1206266"/>
        </a:xfrm>
        <a:prstGeom prst="ellipse">
          <a:avLst/>
        </a:prstGeom>
        <a:gradFill flip="none" rotWithShape="0">
          <a:gsLst>
            <a:gs pos="0">
              <a:schemeClr val="accent3">
                <a:lumMod val="0"/>
                <a:lumOff val="100000"/>
              </a:schemeClr>
            </a:gs>
            <a:gs pos="17000">
              <a:schemeClr val="accent5">
                <a:lumMod val="40000"/>
                <a:lumOff val="60000"/>
              </a:schemeClr>
            </a:gs>
            <a:gs pos="100000">
              <a:schemeClr val="accent3">
                <a:lumMod val="100000"/>
              </a:schemeClr>
            </a:gs>
          </a:gsLst>
          <a:path path="circle">
            <a:fillToRect l="50000" t="-80000" r="50000" b="180000"/>
          </a:path>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kern="1200" baseline="0" dirty="0">
              <a:solidFill>
                <a:schemeClr val="tx1"/>
              </a:solidFill>
            </a:rPr>
            <a:t>Mejorar el bienestar de los animales</a:t>
          </a:r>
        </a:p>
      </dsp:txBody>
      <dsp:txXfrm>
        <a:off x="1270052" y="2551009"/>
        <a:ext cx="1342337" cy="852958"/>
      </dsp:txXfrm>
    </dsp:sp>
    <dsp:sp modelId="{61A4D4D1-8A41-438C-9B73-BCE77B11A8C8}">
      <dsp:nvSpPr>
        <dsp:cNvPr id="0" name=""/>
        <dsp:cNvSpPr/>
      </dsp:nvSpPr>
      <dsp:spPr>
        <a:xfrm>
          <a:off x="3544500" y="2945341"/>
          <a:ext cx="169254" cy="169237"/>
        </a:xfrm>
        <a:prstGeom prst="ellipse">
          <a:avLst/>
        </a:prstGeom>
        <a:gradFill rotWithShape="0">
          <a:gsLst>
            <a:gs pos="0">
              <a:schemeClr val="accent2">
                <a:hueOff val="3901266"/>
                <a:satOff val="-4866"/>
                <a:lumOff val="1144"/>
                <a:alphaOff val="0"/>
                <a:satMod val="103000"/>
                <a:lumMod val="102000"/>
                <a:tint val="94000"/>
              </a:schemeClr>
            </a:gs>
            <a:gs pos="50000">
              <a:schemeClr val="accent2">
                <a:hueOff val="3901266"/>
                <a:satOff val="-4866"/>
                <a:lumOff val="1144"/>
                <a:alphaOff val="0"/>
                <a:satMod val="110000"/>
                <a:lumMod val="100000"/>
                <a:shade val="100000"/>
              </a:schemeClr>
            </a:gs>
            <a:gs pos="100000">
              <a:schemeClr val="accent2">
                <a:hueOff val="3901266"/>
                <a:satOff val="-4866"/>
                <a:lumOff val="11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EA2C21-1C60-42E9-A643-E31449BCD0A8}">
      <dsp:nvSpPr>
        <dsp:cNvPr id="0" name=""/>
        <dsp:cNvSpPr/>
      </dsp:nvSpPr>
      <dsp:spPr>
        <a:xfrm>
          <a:off x="0" y="178357"/>
          <a:ext cx="2369356" cy="1508012"/>
        </a:xfrm>
        <a:prstGeom prst="ellipse">
          <a:avLst/>
        </a:prstGeom>
        <a:gradFill flip="none" rotWithShape="1">
          <a:gsLst>
            <a:gs pos="0">
              <a:schemeClr val="accent3">
                <a:lumMod val="0"/>
                <a:lumOff val="100000"/>
              </a:schemeClr>
            </a:gs>
            <a:gs pos="29000">
              <a:schemeClr val="accent6">
                <a:lumMod val="20000"/>
                <a:lumOff val="80000"/>
              </a:schemeClr>
            </a:gs>
            <a:gs pos="100000">
              <a:schemeClr val="accent3">
                <a:lumMod val="100000"/>
              </a:schemeClr>
            </a:gs>
          </a:gsLst>
          <a:path path="circle">
            <a:fillToRect l="50000" t="-80000" r="50000" b="180000"/>
          </a:path>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0" kern="1200" baseline="0" dirty="0">
              <a:solidFill>
                <a:schemeClr val="tx1"/>
              </a:solidFill>
            </a:rPr>
            <a:t>Garantizar suficientes alimentos y que sean asequibles y nutritivos, sin superar los límites del planeta</a:t>
          </a:r>
          <a:r>
            <a:rPr lang="es-ES" sz="1200" b="0" kern="1200" dirty="0"/>
            <a:t>,</a:t>
          </a:r>
          <a:endParaRPr lang="es-ES" sz="1200" b="0" kern="1200" baseline="0" dirty="0">
            <a:solidFill>
              <a:schemeClr val="tx1"/>
            </a:solidFill>
          </a:endParaRPr>
        </a:p>
      </dsp:txBody>
      <dsp:txXfrm>
        <a:off x="346984" y="399200"/>
        <a:ext cx="1675388" cy="1066326"/>
      </dsp:txXfrm>
    </dsp:sp>
    <dsp:sp modelId="{136D0042-C67C-4D3F-BFE0-B4A44C905672}">
      <dsp:nvSpPr>
        <dsp:cNvPr id="0" name=""/>
        <dsp:cNvSpPr/>
      </dsp:nvSpPr>
      <dsp:spPr>
        <a:xfrm>
          <a:off x="2717786" y="952344"/>
          <a:ext cx="169254" cy="169237"/>
        </a:xfrm>
        <a:prstGeom prst="ellipse">
          <a:avLst/>
        </a:prstGeom>
        <a:gradFill rotWithShape="0">
          <a:gsLst>
            <a:gs pos="0">
              <a:schemeClr val="accent2">
                <a:hueOff val="4421434"/>
                <a:satOff val="-5515"/>
                <a:lumOff val="1297"/>
                <a:alphaOff val="0"/>
                <a:satMod val="103000"/>
                <a:lumMod val="102000"/>
                <a:tint val="94000"/>
              </a:schemeClr>
            </a:gs>
            <a:gs pos="50000">
              <a:schemeClr val="accent2">
                <a:hueOff val="4421434"/>
                <a:satOff val="-5515"/>
                <a:lumOff val="1297"/>
                <a:alphaOff val="0"/>
                <a:satMod val="110000"/>
                <a:lumMod val="100000"/>
                <a:shade val="100000"/>
              </a:schemeClr>
            </a:gs>
            <a:gs pos="100000">
              <a:schemeClr val="accent2">
                <a:hueOff val="4421434"/>
                <a:satOff val="-5515"/>
                <a:lumOff val="12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9BE3C8-6A8B-45A2-9EE0-39376D98312E}">
      <dsp:nvSpPr>
        <dsp:cNvPr id="0" name=""/>
        <dsp:cNvSpPr/>
      </dsp:nvSpPr>
      <dsp:spPr>
        <a:xfrm>
          <a:off x="4514376" y="285575"/>
          <a:ext cx="169254" cy="169237"/>
        </a:xfrm>
        <a:prstGeom prst="ellipse">
          <a:avLst/>
        </a:prstGeom>
        <a:gradFill rotWithShape="0">
          <a:gsLst>
            <a:gs pos="0">
              <a:schemeClr val="accent2">
                <a:hueOff val="4681519"/>
                <a:satOff val="-5839"/>
                <a:lumOff val="1373"/>
                <a:alphaOff val="0"/>
                <a:satMod val="103000"/>
                <a:lumMod val="102000"/>
                <a:tint val="94000"/>
              </a:schemeClr>
            </a:gs>
            <a:gs pos="50000">
              <a:schemeClr val="accent2">
                <a:hueOff val="4681519"/>
                <a:satOff val="-5839"/>
                <a:lumOff val="1373"/>
                <a:alphaOff val="0"/>
                <a:satMod val="110000"/>
                <a:lumMod val="100000"/>
                <a:shade val="100000"/>
              </a:schemeClr>
            </a:gs>
            <a:gs pos="100000">
              <a:schemeClr val="accent2">
                <a:hueOff val="4681519"/>
                <a:satOff val="-5839"/>
                <a:lumOff val="13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40A28-1F85-4BC2-A9E4-F9ACCE16FB5B}">
      <dsp:nvSpPr>
        <dsp:cNvPr id="0" name=""/>
        <dsp:cNvSpPr/>
      </dsp:nvSpPr>
      <dsp:spPr>
        <a:xfrm>
          <a:off x="-6882527" y="-1052273"/>
          <a:ext cx="8191022" cy="8191022"/>
        </a:xfrm>
        <a:prstGeom prst="blockArc">
          <a:avLst>
            <a:gd name="adj1" fmla="val 18900000"/>
            <a:gd name="adj2" fmla="val 2700000"/>
            <a:gd name="adj3" fmla="val 321"/>
          </a:avLst>
        </a:prstGeom>
        <a:noFill/>
        <a:ln w="15875" cap="rnd" cmpd="sng" algn="ctr">
          <a:solidFill>
            <a:srgbClr val="A5301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6F4587C-638D-4E5F-AAA7-DF8459AB8201}">
      <dsp:nvSpPr>
        <dsp:cNvPr id="0" name=""/>
        <dsp:cNvSpPr/>
      </dsp:nvSpPr>
      <dsp:spPr>
        <a:xfrm>
          <a:off x="571427" y="380282"/>
          <a:ext cx="9447468" cy="761052"/>
        </a:xfrm>
        <a:prstGeom prst="rect">
          <a:avLst/>
        </a:prstGeom>
        <a:gradFill rotWithShape="1">
          <a:gsLst>
            <a:gs pos="0">
              <a:srgbClr val="728653">
                <a:tint val="96000"/>
                <a:lumMod val="104000"/>
              </a:srgbClr>
            </a:gs>
            <a:gs pos="100000">
              <a:srgbClr val="728653">
                <a:shade val="98000"/>
                <a:lumMod val="94000"/>
              </a:srgbClr>
            </a:gs>
          </a:gsLst>
          <a:lin ang="5400000" scaled="0"/>
        </a:gradFill>
        <a:ln>
          <a:noFill/>
        </a:ln>
        <a:effectLst>
          <a:outerShdw blurRad="50800" dist="38100" dir="5400000" rotWithShape="0">
            <a:srgbClr val="000000">
              <a:alpha val="60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604086" tIns="43180" rIns="43180" bIns="43180" numCol="1" spcCol="1270" anchor="ctr" anchorCtr="0">
          <a:noAutofit/>
        </a:bodyPr>
        <a:lstStyle/>
        <a:p>
          <a:pPr marL="0" lvl="0" indent="0" algn="l" defTabSz="755650">
            <a:lnSpc>
              <a:spcPct val="90000"/>
            </a:lnSpc>
            <a:spcBef>
              <a:spcPct val="0"/>
            </a:spcBef>
            <a:spcAft>
              <a:spcPct val="35000"/>
            </a:spcAft>
            <a:buNone/>
          </a:pPr>
          <a:r>
            <a:rPr lang="es-ES" sz="1700" kern="1200" dirty="0"/>
            <a:t>R(UE)2016/429 asigna al ganadero responsabilidades que debe cumplir a través del veterinario de explotación (bioseguridad y vigilancia zoosanitaria).</a:t>
          </a:r>
        </a:p>
      </dsp:txBody>
      <dsp:txXfrm>
        <a:off x="571427" y="380282"/>
        <a:ext cx="9447468" cy="761052"/>
      </dsp:txXfrm>
    </dsp:sp>
    <dsp:sp modelId="{71A96AE0-A581-4A0B-B704-9BE6D41E1834}">
      <dsp:nvSpPr>
        <dsp:cNvPr id="0" name=""/>
        <dsp:cNvSpPr/>
      </dsp:nvSpPr>
      <dsp:spPr>
        <a:xfrm>
          <a:off x="95769" y="285151"/>
          <a:ext cx="951316" cy="951316"/>
        </a:xfrm>
        <a:prstGeom prst="ellipse">
          <a:avLst/>
        </a:prstGeom>
        <a:blipFill rotWithShape="0">
          <a:blip xmlns:r="http://schemas.openxmlformats.org/officeDocument/2006/relationships" r:embed="rId1"/>
          <a:stretch>
            <a:fillRect/>
          </a:stretch>
        </a:blipFill>
        <a:ln w="15875" cap="rnd" cmpd="sng" algn="ctr">
          <a:solidFill>
            <a:srgbClr val="A5301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BC0F0EC-5B1B-4B69-A0BD-5FBAE0DE62CE}">
      <dsp:nvSpPr>
        <dsp:cNvPr id="0" name=""/>
        <dsp:cNvSpPr/>
      </dsp:nvSpPr>
      <dsp:spPr>
        <a:xfrm>
          <a:off x="1116775" y="1521497"/>
          <a:ext cx="8902120" cy="761052"/>
        </a:xfrm>
        <a:prstGeom prst="rect">
          <a:avLst/>
        </a:prstGeom>
        <a:gradFill rotWithShape="1">
          <a:gsLst>
            <a:gs pos="0">
              <a:srgbClr val="728653">
                <a:tint val="96000"/>
                <a:lumMod val="104000"/>
              </a:srgbClr>
            </a:gs>
            <a:gs pos="100000">
              <a:srgbClr val="728653">
                <a:shade val="98000"/>
                <a:lumMod val="94000"/>
              </a:srgbClr>
            </a:gs>
          </a:gsLst>
          <a:lin ang="5400000" scaled="0"/>
        </a:gradFill>
        <a:ln>
          <a:noFill/>
        </a:ln>
        <a:effectLst>
          <a:outerShdw blurRad="50800" dist="38100" dir="5400000" rotWithShape="0">
            <a:srgbClr val="000000">
              <a:alpha val="60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604086" tIns="43180" rIns="43180" bIns="43180" numCol="1" spcCol="1270" anchor="ctr" anchorCtr="0">
          <a:noAutofit/>
        </a:bodyPr>
        <a:lstStyle/>
        <a:p>
          <a:pPr marL="0" lvl="0" indent="0" algn="l" defTabSz="755650">
            <a:lnSpc>
              <a:spcPct val="90000"/>
            </a:lnSpc>
            <a:spcBef>
              <a:spcPct val="0"/>
            </a:spcBef>
            <a:spcAft>
              <a:spcPct val="35000"/>
            </a:spcAft>
            <a:buNone/>
          </a:pPr>
          <a:r>
            <a:rPr lang="es-ES" sz="1700" kern="1200" dirty="0"/>
            <a:t>Figura establecida en la Ley 8/2003 y Reales Decretos de ordenación.</a:t>
          </a:r>
        </a:p>
      </dsp:txBody>
      <dsp:txXfrm>
        <a:off x="1116775" y="1521497"/>
        <a:ext cx="8902120" cy="761052"/>
      </dsp:txXfrm>
    </dsp:sp>
    <dsp:sp modelId="{F082FB15-E388-40AD-A761-EEB08DB9E291}">
      <dsp:nvSpPr>
        <dsp:cNvPr id="0" name=""/>
        <dsp:cNvSpPr/>
      </dsp:nvSpPr>
      <dsp:spPr>
        <a:xfrm>
          <a:off x="641117" y="1426365"/>
          <a:ext cx="951316" cy="951316"/>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0C4C94-2DE2-4449-BDFA-33010808805A}">
      <dsp:nvSpPr>
        <dsp:cNvPr id="0" name=""/>
        <dsp:cNvSpPr/>
      </dsp:nvSpPr>
      <dsp:spPr>
        <a:xfrm>
          <a:off x="1284153" y="2662711"/>
          <a:ext cx="8734742" cy="761052"/>
        </a:xfrm>
        <a:prstGeom prst="rect">
          <a:avLst/>
        </a:prstGeom>
        <a:gradFill rotWithShape="1">
          <a:gsLst>
            <a:gs pos="0">
              <a:srgbClr val="728653">
                <a:tint val="96000"/>
                <a:lumMod val="104000"/>
              </a:srgbClr>
            </a:gs>
            <a:gs pos="100000">
              <a:srgbClr val="728653">
                <a:shade val="98000"/>
                <a:lumMod val="94000"/>
              </a:srgbClr>
            </a:gs>
          </a:gsLst>
          <a:lin ang="5400000" scaled="0"/>
        </a:gradFill>
        <a:ln>
          <a:noFill/>
        </a:ln>
        <a:effectLst>
          <a:outerShdw blurRad="50800" dist="38100" dir="5400000" rotWithShape="0">
            <a:srgbClr val="000000">
              <a:alpha val="60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604086" tIns="43180" rIns="43180" bIns="43180" numCol="1" spcCol="1270" anchor="ctr" anchorCtr="0">
          <a:noAutofit/>
        </a:bodyPr>
        <a:lstStyle/>
        <a:p>
          <a:pPr marL="0" lvl="0" indent="0" algn="l" defTabSz="755650">
            <a:lnSpc>
              <a:spcPct val="90000"/>
            </a:lnSpc>
            <a:spcBef>
              <a:spcPct val="0"/>
            </a:spcBef>
            <a:spcAft>
              <a:spcPct val="35000"/>
            </a:spcAft>
            <a:buNone/>
          </a:pPr>
          <a:r>
            <a:rPr lang="es-ES" sz="1700" kern="1200" dirty="0"/>
            <a:t>Veterinario privado diferente del veterinario habilitado por la administración para realizar determinadas funciones (saneamientos, programas de erradicación, emitir certificados…) </a:t>
          </a:r>
        </a:p>
      </dsp:txBody>
      <dsp:txXfrm>
        <a:off x="1284153" y="2662711"/>
        <a:ext cx="8734742" cy="761052"/>
      </dsp:txXfrm>
    </dsp:sp>
    <dsp:sp modelId="{09992CFF-15F6-4B80-96F3-C1E47A794E6C}">
      <dsp:nvSpPr>
        <dsp:cNvPr id="0" name=""/>
        <dsp:cNvSpPr/>
      </dsp:nvSpPr>
      <dsp:spPr>
        <a:xfrm>
          <a:off x="808495" y="2567579"/>
          <a:ext cx="951316" cy="951316"/>
        </a:xfrm>
        <a:prstGeom prst="ellipse">
          <a:avLst/>
        </a:prstGeom>
        <a:blipFill rotWithShape="0">
          <a:blip xmlns:r="http://schemas.openxmlformats.org/officeDocument/2006/relationships" r:embed="rId3"/>
          <a:stretch>
            <a:fillRect/>
          </a:stretch>
        </a:blipFill>
        <a:ln w="15875" cap="rnd" cmpd="sng" algn="ctr">
          <a:solidFill>
            <a:srgbClr val="A5301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57325EA-D859-4FE0-B87E-45575E6BE393}">
      <dsp:nvSpPr>
        <dsp:cNvPr id="0" name=""/>
        <dsp:cNvSpPr/>
      </dsp:nvSpPr>
      <dsp:spPr>
        <a:xfrm>
          <a:off x="1116775" y="3803925"/>
          <a:ext cx="8902120" cy="761052"/>
        </a:xfrm>
        <a:prstGeom prst="rect">
          <a:avLst/>
        </a:prstGeom>
        <a:gradFill rotWithShape="1">
          <a:gsLst>
            <a:gs pos="0">
              <a:srgbClr val="728653">
                <a:tint val="96000"/>
                <a:lumMod val="104000"/>
              </a:srgbClr>
            </a:gs>
            <a:gs pos="100000">
              <a:srgbClr val="728653">
                <a:shade val="98000"/>
                <a:lumMod val="94000"/>
              </a:srgbClr>
            </a:gs>
          </a:gsLst>
          <a:lin ang="5400000" scaled="0"/>
        </a:gradFill>
        <a:ln>
          <a:noFill/>
        </a:ln>
        <a:effectLst>
          <a:outerShdw blurRad="50800" dist="38100" dir="5400000" rotWithShape="0">
            <a:srgbClr val="000000">
              <a:alpha val="60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604086" tIns="43180" rIns="43180" bIns="43180" numCol="1" spcCol="1270" anchor="ctr" anchorCtr="0">
          <a:noAutofit/>
        </a:bodyPr>
        <a:lstStyle/>
        <a:p>
          <a:pPr marL="0" lvl="0" indent="0" algn="l" defTabSz="755650">
            <a:lnSpc>
              <a:spcPct val="90000"/>
            </a:lnSpc>
            <a:spcBef>
              <a:spcPct val="0"/>
            </a:spcBef>
            <a:spcAft>
              <a:spcPct val="35000"/>
            </a:spcAft>
            <a:buNone/>
          </a:pPr>
          <a:r>
            <a:rPr lang="es-ES" sz="1700" kern="1200" dirty="0"/>
            <a:t>Papel importante en la valoración trimestral del consumo de antibióticos en la explotación y el establecimiento de medidas correctoras.</a:t>
          </a:r>
          <a:endParaRPr lang="es-ES" sz="1700" kern="1200" dirty="0">
            <a:solidFill>
              <a:sysClr val="window" lastClr="FFFFFF"/>
            </a:solidFill>
            <a:latin typeface="Century Gothic" panose="020B0502020202020204"/>
            <a:ea typeface="+mn-ea"/>
            <a:cs typeface="+mn-cs"/>
          </a:endParaRPr>
        </a:p>
      </dsp:txBody>
      <dsp:txXfrm>
        <a:off x="1116775" y="3803925"/>
        <a:ext cx="8902120" cy="761052"/>
      </dsp:txXfrm>
    </dsp:sp>
    <dsp:sp modelId="{DFA85506-50EC-4C1B-90C8-6A2003F96490}">
      <dsp:nvSpPr>
        <dsp:cNvPr id="0" name=""/>
        <dsp:cNvSpPr/>
      </dsp:nvSpPr>
      <dsp:spPr>
        <a:xfrm>
          <a:off x="641117" y="3708793"/>
          <a:ext cx="951316" cy="951316"/>
        </a:xfrm>
        <a:prstGeom prst="ellipse">
          <a:avLst/>
        </a:prstGeom>
        <a:blipFill rotWithShape="0">
          <a:blip xmlns:r="http://schemas.openxmlformats.org/officeDocument/2006/relationships" r:embed="rId4"/>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58D644-C5F9-48FB-837E-A7E1D8AF09AD}">
      <dsp:nvSpPr>
        <dsp:cNvPr id="0" name=""/>
        <dsp:cNvSpPr/>
      </dsp:nvSpPr>
      <dsp:spPr>
        <a:xfrm>
          <a:off x="571427" y="4945139"/>
          <a:ext cx="9447468" cy="761052"/>
        </a:xfrm>
        <a:prstGeom prst="rect">
          <a:avLst/>
        </a:prstGeom>
        <a:gradFill rotWithShape="1">
          <a:gsLst>
            <a:gs pos="0">
              <a:srgbClr val="728653">
                <a:tint val="96000"/>
                <a:lumMod val="104000"/>
              </a:srgbClr>
            </a:gs>
            <a:gs pos="100000">
              <a:srgbClr val="728653">
                <a:shade val="98000"/>
                <a:lumMod val="94000"/>
              </a:srgbClr>
            </a:gs>
          </a:gsLst>
          <a:lin ang="5400000" scaled="0"/>
        </a:gradFill>
        <a:ln>
          <a:noFill/>
        </a:ln>
        <a:effectLst>
          <a:outerShdw blurRad="50800" dist="38100" dir="5400000" rotWithShape="0">
            <a:srgbClr val="000000">
              <a:alpha val="60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604086" tIns="43180" rIns="43180" bIns="43180" numCol="1" spcCol="1270" anchor="ctr" anchorCtr="0">
          <a:noAutofit/>
        </a:bodyPr>
        <a:lstStyle/>
        <a:p>
          <a:pPr marL="0" lvl="0" indent="0" algn="l" defTabSz="755650">
            <a:lnSpc>
              <a:spcPct val="90000"/>
            </a:lnSpc>
            <a:spcBef>
              <a:spcPct val="0"/>
            </a:spcBef>
            <a:spcAft>
              <a:spcPct val="35000"/>
            </a:spcAft>
            <a:buNone/>
          </a:pPr>
          <a:r>
            <a:rPr lang="es-ES" sz="1700" kern="1200" dirty="0"/>
            <a:t>Compatible la existencia de la figura del veterinario de explotación con el veterinario de la ADSG</a:t>
          </a:r>
          <a:endParaRPr lang="es-ES" sz="1700" kern="1200" dirty="0">
            <a:solidFill>
              <a:sysClr val="window" lastClr="FFFFFF"/>
            </a:solidFill>
            <a:latin typeface="Century Gothic" panose="020B0502020202020204"/>
            <a:ea typeface="+mn-ea"/>
            <a:cs typeface="+mn-cs"/>
          </a:endParaRPr>
        </a:p>
      </dsp:txBody>
      <dsp:txXfrm>
        <a:off x="571427" y="4945139"/>
        <a:ext cx="9447468" cy="761052"/>
      </dsp:txXfrm>
    </dsp:sp>
    <dsp:sp modelId="{7A297067-6A99-48E3-B3F3-090C6D7B595B}">
      <dsp:nvSpPr>
        <dsp:cNvPr id="0" name=""/>
        <dsp:cNvSpPr/>
      </dsp:nvSpPr>
      <dsp:spPr>
        <a:xfrm>
          <a:off x="95769" y="4850007"/>
          <a:ext cx="951316" cy="951316"/>
        </a:xfrm>
        <a:prstGeom prst="ellipse">
          <a:avLst/>
        </a:prstGeom>
        <a:blipFill rotWithShape="0">
          <a:blip xmlns:r="http://schemas.openxmlformats.org/officeDocument/2006/relationships" r:embed="rId5"/>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38AF5-9946-4397-B101-4A210681799A}" type="datetimeFigureOut">
              <a:rPr lang="es-ES" smtClean="0"/>
              <a:pPr/>
              <a:t>11/04/2023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5EDE7-55BD-40FC-A8E5-503B9C6A3A6A}" type="slidenum">
              <a:rPr lang="es-ES" smtClean="0"/>
              <a:pPr/>
              <a:t>‹Nº›</a:t>
            </a:fld>
            <a:endParaRPr lang="es-ES"/>
          </a:p>
        </p:txBody>
      </p:sp>
    </p:spTree>
    <p:extLst>
      <p:ext uri="{BB962C8B-B14F-4D97-AF65-F5344CB8AC3E}">
        <p14:creationId xmlns:p14="http://schemas.microsoft.com/office/powerpoint/2010/main" val="408695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D11BD24-7B23-4641-9FDF-657D4BF649B0}" type="slidenum">
              <a:rPr lang="es-ES" smtClean="0"/>
              <a:pPr/>
              <a:t>4</a:t>
            </a:fld>
            <a:endParaRPr lang="es-ES"/>
          </a:p>
        </p:txBody>
      </p:sp>
    </p:spTree>
    <p:extLst>
      <p:ext uri="{BB962C8B-B14F-4D97-AF65-F5344CB8AC3E}">
        <p14:creationId xmlns:p14="http://schemas.microsoft.com/office/powerpoint/2010/main" val="271370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EF1C045-9F87-4D8B-86B4-A93C8C1B2422}" type="datetimeFigureOut">
              <a:rPr lang="es-ES" smtClean="0"/>
              <a:pPr/>
              <a:t>11/04/2023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14DE01-A32C-42A5-A3AB-7F85AFEECF54}" type="slidenum">
              <a:rPr lang="es-ES" smtClean="0"/>
              <a:pPr/>
              <a:t>‹Nº›</a:t>
            </a:fld>
            <a:endParaRPr lang="es-ES"/>
          </a:p>
        </p:txBody>
      </p:sp>
    </p:spTree>
    <p:extLst>
      <p:ext uri="{BB962C8B-B14F-4D97-AF65-F5344CB8AC3E}">
        <p14:creationId xmlns:p14="http://schemas.microsoft.com/office/powerpoint/2010/main" val="264855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EF1C045-9F87-4D8B-86B4-A93C8C1B2422}" type="datetimeFigureOut">
              <a:rPr lang="es-ES" smtClean="0"/>
              <a:pPr/>
              <a:t>11/04/2023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14DE01-A32C-42A5-A3AB-7F85AFEECF54}" type="slidenum">
              <a:rPr lang="es-ES" smtClean="0"/>
              <a:pPr/>
              <a:t>‹Nº›</a:t>
            </a:fld>
            <a:endParaRPr lang="es-ES"/>
          </a:p>
        </p:txBody>
      </p:sp>
    </p:spTree>
    <p:extLst>
      <p:ext uri="{BB962C8B-B14F-4D97-AF65-F5344CB8AC3E}">
        <p14:creationId xmlns:p14="http://schemas.microsoft.com/office/powerpoint/2010/main" val="420836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2"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EF1C045-9F87-4D8B-86B4-A93C8C1B2422}" type="datetimeFigureOut">
              <a:rPr lang="es-ES" smtClean="0"/>
              <a:pPr/>
              <a:t>11/04/2023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14DE01-A32C-42A5-A3AB-7F85AFEECF54}" type="slidenum">
              <a:rPr lang="es-ES" smtClean="0"/>
              <a:pPr/>
              <a:t>‹Nº›</a:t>
            </a:fld>
            <a:endParaRPr lang="es-ES"/>
          </a:p>
        </p:txBody>
      </p:sp>
    </p:spTree>
    <p:extLst>
      <p:ext uri="{BB962C8B-B14F-4D97-AF65-F5344CB8AC3E}">
        <p14:creationId xmlns:p14="http://schemas.microsoft.com/office/powerpoint/2010/main" val="304080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0524ADA-FD5C-41CE-A03A-23E88BE733EE}" type="datetimeFigureOut">
              <a:rPr lang="es-ES" smtClean="0"/>
              <a:pPr/>
              <a:t>11/04/2023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D95F3C-82F3-4E9A-82B8-295319E1D36F}" type="slidenum">
              <a:rPr lang="es-ES" smtClean="0"/>
              <a:pPr/>
              <a:t>‹Nº›</a:t>
            </a:fld>
            <a:endParaRPr lang="es-ES"/>
          </a:p>
        </p:txBody>
      </p:sp>
    </p:spTree>
    <p:extLst>
      <p:ext uri="{BB962C8B-B14F-4D97-AF65-F5344CB8AC3E}">
        <p14:creationId xmlns:p14="http://schemas.microsoft.com/office/powerpoint/2010/main" val="2842848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524ADA-FD5C-41CE-A03A-23E88BE733EE}" type="datetimeFigureOut">
              <a:rPr lang="es-ES" smtClean="0"/>
              <a:pPr/>
              <a:t>11/04/2023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D95F3C-82F3-4E9A-82B8-295319E1D36F}" type="slidenum">
              <a:rPr lang="es-ES" smtClean="0"/>
              <a:pPr/>
              <a:t>‹Nº›</a:t>
            </a:fld>
            <a:endParaRPr lang="es-ES"/>
          </a:p>
        </p:txBody>
      </p:sp>
    </p:spTree>
    <p:extLst>
      <p:ext uri="{BB962C8B-B14F-4D97-AF65-F5344CB8AC3E}">
        <p14:creationId xmlns:p14="http://schemas.microsoft.com/office/powerpoint/2010/main" val="186564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0524ADA-FD5C-41CE-A03A-23E88BE733EE}" type="datetimeFigureOut">
              <a:rPr lang="es-ES" smtClean="0"/>
              <a:pPr/>
              <a:t>11/04/2023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D95F3C-82F3-4E9A-82B8-295319E1D36F}" type="slidenum">
              <a:rPr lang="es-ES" smtClean="0"/>
              <a:pPr/>
              <a:t>‹Nº›</a:t>
            </a:fld>
            <a:endParaRPr lang="es-ES"/>
          </a:p>
        </p:txBody>
      </p:sp>
    </p:spTree>
    <p:extLst>
      <p:ext uri="{BB962C8B-B14F-4D97-AF65-F5344CB8AC3E}">
        <p14:creationId xmlns:p14="http://schemas.microsoft.com/office/powerpoint/2010/main" val="287846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0524ADA-FD5C-41CE-A03A-23E88BE733EE}" type="datetimeFigureOut">
              <a:rPr lang="es-ES" smtClean="0"/>
              <a:pPr/>
              <a:t>11/04/2023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D95F3C-82F3-4E9A-82B8-295319E1D36F}" type="slidenum">
              <a:rPr lang="es-ES" smtClean="0"/>
              <a:pPr/>
              <a:t>‹Nº›</a:t>
            </a:fld>
            <a:endParaRPr lang="es-ES"/>
          </a:p>
        </p:txBody>
      </p:sp>
    </p:spTree>
    <p:extLst>
      <p:ext uri="{BB962C8B-B14F-4D97-AF65-F5344CB8AC3E}">
        <p14:creationId xmlns:p14="http://schemas.microsoft.com/office/powerpoint/2010/main" val="2016232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524ADA-FD5C-41CE-A03A-23E88BE733EE}" type="datetimeFigureOut">
              <a:rPr lang="es-ES" smtClean="0"/>
              <a:pPr/>
              <a:t>11/04/2023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2D95F3C-82F3-4E9A-82B8-295319E1D36F}" type="slidenum">
              <a:rPr lang="es-ES" smtClean="0"/>
              <a:pPr/>
              <a:t>‹Nº›</a:t>
            </a:fld>
            <a:endParaRPr lang="es-ES"/>
          </a:p>
        </p:txBody>
      </p:sp>
    </p:spTree>
    <p:extLst>
      <p:ext uri="{BB962C8B-B14F-4D97-AF65-F5344CB8AC3E}">
        <p14:creationId xmlns:p14="http://schemas.microsoft.com/office/powerpoint/2010/main" val="2156371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EF1C045-9F87-4D8B-86B4-A93C8C1B2422}" type="datetimeFigureOut">
              <a:rPr lang="es-ES" smtClean="0"/>
              <a:pPr/>
              <a:t>11/04/2023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314DE01-A32C-42A5-A3AB-7F85AFEECF54}" type="slidenum">
              <a:rPr lang="es-ES" smtClean="0"/>
              <a:pPr/>
              <a:t>‹Nº›</a:t>
            </a:fld>
            <a:endParaRPr lang="es-ES"/>
          </a:p>
        </p:txBody>
      </p:sp>
    </p:spTree>
    <p:extLst>
      <p:ext uri="{BB962C8B-B14F-4D97-AF65-F5344CB8AC3E}">
        <p14:creationId xmlns:p14="http://schemas.microsoft.com/office/powerpoint/2010/main" val="247442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24ADA-FD5C-41CE-A03A-23E88BE733EE}" type="datetimeFigureOut">
              <a:rPr lang="es-ES" smtClean="0"/>
              <a:pPr/>
              <a:t>11/04/2023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2D95F3C-82F3-4E9A-82B8-295319E1D36F}" type="slidenum">
              <a:rPr lang="es-ES" smtClean="0"/>
              <a:pPr/>
              <a:t>‹Nº›</a:t>
            </a:fld>
            <a:endParaRPr lang="es-ES"/>
          </a:p>
        </p:txBody>
      </p:sp>
    </p:spTree>
    <p:extLst>
      <p:ext uri="{BB962C8B-B14F-4D97-AF65-F5344CB8AC3E}">
        <p14:creationId xmlns:p14="http://schemas.microsoft.com/office/powerpoint/2010/main" val="105535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524ADA-FD5C-41CE-A03A-23E88BE733EE}" type="datetimeFigureOut">
              <a:rPr lang="es-ES" smtClean="0"/>
              <a:pPr/>
              <a:t>11/04/2023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D95F3C-82F3-4E9A-82B8-295319E1D36F}" type="slidenum">
              <a:rPr lang="es-ES" smtClean="0"/>
              <a:pPr/>
              <a:t>‹Nº›</a:t>
            </a:fld>
            <a:endParaRPr lang="es-ES"/>
          </a:p>
        </p:txBody>
      </p:sp>
    </p:spTree>
    <p:extLst>
      <p:ext uri="{BB962C8B-B14F-4D97-AF65-F5344CB8AC3E}">
        <p14:creationId xmlns:p14="http://schemas.microsoft.com/office/powerpoint/2010/main" val="160894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EF1C045-9F87-4D8B-86B4-A93C8C1B2422}" type="datetimeFigureOut">
              <a:rPr lang="es-ES" smtClean="0"/>
              <a:pPr/>
              <a:t>11/04/2023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14DE01-A32C-42A5-A3AB-7F85AFEECF54}" type="slidenum">
              <a:rPr lang="es-ES" smtClean="0"/>
              <a:pPr/>
              <a:t>‹Nº›</a:t>
            </a:fld>
            <a:endParaRPr lang="es-ES"/>
          </a:p>
        </p:txBody>
      </p:sp>
    </p:spTree>
    <p:extLst>
      <p:ext uri="{BB962C8B-B14F-4D97-AF65-F5344CB8AC3E}">
        <p14:creationId xmlns:p14="http://schemas.microsoft.com/office/powerpoint/2010/main" val="109660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524ADA-FD5C-41CE-A03A-23E88BE733EE}" type="datetimeFigureOut">
              <a:rPr lang="es-ES" smtClean="0"/>
              <a:pPr/>
              <a:t>11/04/2023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D95F3C-82F3-4E9A-82B8-295319E1D36F}" type="slidenum">
              <a:rPr lang="es-ES" smtClean="0"/>
              <a:pPr/>
              <a:t>‹Nº›</a:t>
            </a:fld>
            <a:endParaRPr lang="es-ES"/>
          </a:p>
        </p:txBody>
      </p:sp>
    </p:spTree>
    <p:extLst>
      <p:ext uri="{BB962C8B-B14F-4D97-AF65-F5344CB8AC3E}">
        <p14:creationId xmlns:p14="http://schemas.microsoft.com/office/powerpoint/2010/main" val="4140398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524ADA-FD5C-41CE-A03A-23E88BE733EE}" type="datetimeFigureOut">
              <a:rPr lang="es-ES" smtClean="0"/>
              <a:pPr/>
              <a:t>11/04/2023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D95F3C-82F3-4E9A-82B8-295319E1D36F}" type="slidenum">
              <a:rPr lang="es-ES" smtClean="0"/>
              <a:pPr/>
              <a:t>‹Nº›</a:t>
            </a:fld>
            <a:endParaRPr lang="es-ES"/>
          </a:p>
        </p:txBody>
      </p:sp>
    </p:spTree>
    <p:extLst>
      <p:ext uri="{BB962C8B-B14F-4D97-AF65-F5344CB8AC3E}">
        <p14:creationId xmlns:p14="http://schemas.microsoft.com/office/powerpoint/2010/main" val="1543502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524ADA-FD5C-41CE-A03A-23E88BE733EE}" type="datetimeFigureOut">
              <a:rPr lang="es-ES" smtClean="0"/>
              <a:pPr/>
              <a:t>11/04/2023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D95F3C-82F3-4E9A-82B8-295319E1D36F}" type="slidenum">
              <a:rPr lang="es-ES" smtClean="0"/>
              <a:pPr/>
              <a:t>‹Nº›</a:t>
            </a:fld>
            <a:endParaRPr lang="es-ES"/>
          </a:p>
        </p:txBody>
      </p:sp>
    </p:spTree>
    <p:extLst>
      <p:ext uri="{BB962C8B-B14F-4D97-AF65-F5344CB8AC3E}">
        <p14:creationId xmlns:p14="http://schemas.microsoft.com/office/powerpoint/2010/main" val="182111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49"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49"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EF1C045-9F87-4D8B-86B4-A93C8C1B2422}" type="datetimeFigureOut">
              <a:rPr lang="es-ES" smtClean="0"/>
              <a:pPr/>
              <a:t>11/04/2023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14DE01-A32C-42A5-A3AB-7F85AFEECF54}" type="slidenum">
              <a:rPr lang="es-ES" smtClean="0"/>
              <a:pPr/>
              <a:t>‹Nº›</a:t>
            </a:fld>
            <a:endParaRPr lang="es-ES"/>
          </a:p>
        </p:txBody>
      </p:sp>
    </p:spTree>
    <p:extLst>
      <p:ext uri="{BB962C8B-B14F-4D97-AF65-F5344CB8AC3E}">
        <p14:creationId xmlns:p14="http://schemas.microsoft.com/office/powerpoint/2010/main" val="159059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EF1C045-9F87-4D8B-86B4-A93C8C1B2422}" type="datetimeFigureOut">
              <a:rPr lang="es-ES" smtClean="0"/>
              <a:pPr/>
              <a:t>11/04/2023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14DE01-A32C-42A5-A3AB-7F85AFEECF54}" type="slidenum">
              <a:rPr lang="es-ES" smtClean="0"/>
              <a:pPr/>
              <a:t>‹Nº›</a:t>
            </a:fld>
            <a:endParaRPr lang="es-ES"/>
          </a:p>
        </p:txBody>
      </p:sp>
    </p:spTree>
    <p:extLst>
      <p:ext uri="{BB962C8B-B14F-4D97-AF65-F5344CB8AC3E}">
        <p14:creationId xmlns:p14="http://schemas.microsoft.com/office/powerpoint/2010/main" val="86510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6"/>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2"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EF1C045-9F87-4D8B-86B4-A93C8C1B2422}" type="datetimeFigureOut">
              <a:rPr lang="es-ES" smtClean="0"/>
              <a:pPr/>
              <a:t>11/04/2023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314DE01-A32C-42A5-A3AB-7F85AFEECF54}" type="slidenum">
              <a:rPr lang="es-ES" smtClean="0"/>
              <a:pPr/>
              <a:t>‹Nº›</a:t>
            </a:fld>
            <a:endParaRPr lang="es-ES"/>
          </a:p>
        </p:txBody>
      </p:sp>
    </p:spTree>
    <p:extLst>
      <p:ext uri="{BB962C8B-B14F-4D97-AF65-F5344CB8AC3E}">
        <p14:creationId xmlns:p14="http://schemas.microsoft.com/office/powerpoint/2010/main" val="302085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EF1C045-9F87-4D8B-86B4-A93C8C1B2422}" type="datetimeFigureOut">
              <a:rPr lang="es-ES" smtClean="0"/>
              <a:pPr/>
              <a:t>11/04/2023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314DE01-A32C-42A5-A3AB-7F85AFEECF54}" type="slidenum">
              <a:rPr lang="es-ES" smtClean="0"/>
              <a:pPr/>
              <a:t>‹Nº›</a:t>
            </a:fld>
            <a:endParaRPr lang="es-ES"/>
          </a:p>
        </p:txBody>
      </p:sp>
    </p:spTree>
    <p:extLst>
      <p:ext uri="{BB962C8B-B14F-4D97-AF65-F5344CB8AC3E}">
        <p14:creationId xmlns:p14="http://schemas.microsoft.com/office/powerpoint/2010/main" val="208564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EF1C045-9F87-4D8B-86B4-A93C8C1B2422}" type="datetimeFigureOut">
              <a:rPr lang="es-ES" smtClean="0"/>
              <a:pPr/>
              <a:t>11/04/2023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314DE01-A32C-42A5-A3AB-7F85AFEECF54}" type="slidenum">
              <a:rPr lang="es-ES" smtClean="0"/>
              <a:pPr/>
              <a:t>‹Nº›</a:t>
            </a:fld>
            <a:endParaRPr lang="es-ES"/>
          </a:p>
        </p:txBody>
      </p:sp>
    </p:spTree>
    <p:extLst>
      <p:ext uri="{BB962C8B-B14F-4D97-AF65-F5344CB8AC3E}">
        <p14:creationId xmlns:p14="http://schemas.microsoft.com/office/powerpoint/2010/main" val="302014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EF1C045-9F87-4D8B-86B4-A93C8C1B2422}" type="datetimeFigureOut">
              <a:rPr lang="es-ES" smtClean="0"/>
              <a:pPr/>
              <a:t>11/04/2023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14DE01-A32C-42A5-A3AB-7F85AFEECF54}" type="slidenum">
              <a:rPr lang="es-ES" smtClean="0"/>
              <a:pPr/>
              <a:t>‹Nº›</a:t>
            </a:fld>
            <a:endParaRPr lang="es-ES"/>
          </a:p>
        </p:txBody>
      </p:sp>
    </p:spTree>
    <p:extLst>
      <p:ext uri="{BB962C8B-B14F-4D97-AF65-F5344CB8AC3E}">
        <p14:creationId xmlns:p14="http://schemas.microsoft.com/office/powerpoint/2010/main" val="108122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EF1C045-9F87-4D8B-86B4-A93C8C1B2422}" type="datetimeFigureOut">
              <a:rPr lang="es-ES" smtClean="0"/>
              <a:pPr/>
              <a:t>11/04/2023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14DE01-A32C-42A5-A3AB-7F85AFEECF54}" type="slidenum">
              <a:rPr lang="es-ES" smtClean="0"/>
              <a:pPr/>
              <a:t>‹Nº›</a:t>
            </a:fld>
            <a:endParaRPr lang="es-ES"/>
          </a:p>
        </p:txBody>
      </p:sp>
    </p:spTree>
    <p:extLst>
      <p:ext uri="{BB962C8B-B14F-4D97-AF65-F5344CB8AC3E}">
        <p14:creationId xmlns:p14="http://schemas.microsoft.com/office/powerpoint/2010/main" val="210254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1C045-9F87-4D8B-86B4-A93C8C1B2422}" type="datetimeFigureOut">
              <a:rPr lang="es-ES" smtClean="0"/>
              <a:pPr/>
              <a:t>11/04/2023</a:t>
            </a:fld>
            <a:endParaRPr lang="es-ES"/>
          </a:p>
        </p:txBody>
      </p:sp>
      <p:sp>
        <p:nvSpPr>
          <p:cNvPr id="5" name="Marcador de pie de página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4DE01-A32C-42A5-A3AB-7F85AFEECF54}" type="slidenum">
              <a:rPr lang="es-ES" smtClean="0"/>
              <a:pPr/>
              <a:t>‹Nº›</a:t>
            </a:fld>
            <a:endParaRPr lang="es-ES"/>
          </a:p>
        </p:txBody>
      </p:sp>
    </p:spTree>
    <p:extLst>
      <p:ext uri="{BB962C8B-B14F-4D97-AF65-F5344CB8AC3E}">
        <p14:creationId xmlns:p14="http://schemas.microsoft.com/office/powerpoint/2010/main" val="17253353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1C045-9F87-4D8B-86B4-A93C8C1B2422}" type="datetimeFigureOut">
              <a:rPr lang="es-ES" smtClean="0"/>
              <a:pPr/>
              <a:t>11/04/2023</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4DE01-A32C-42A5-A3AB-7F85AFEECF54}" type="slidenum">
              <a:rPr lang="es-ES" smtClean="0"/>
              <a:pPr/>
              <a:t>‹Nº›</a:t>
            </a:fld>
            <a:endParaRPr lang="es-ES"/>
          </a:p>
        </p:txBody>
      </p:sp>
    </p:spTree>
    <p:extLst>
      <p:ext uri="{BB962C8B-B14F-4D97-AF65-F5344CB8AC3E}">
        <p14:creationId xmlns:p14="http://schemas.microsoft.com/office/powerpoint/2010/main" val="403308992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5.xml"/><Relationship Id="rId7" Type="http://schemas.openxmlformats.org/officeDocument/2006/relationships/image" Target="../media/image3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56.tiff"/></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56.tiff"/></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DCC6E0-2FFE-9A4D-8CE0-ADC8E005AEE2}"/>
              </a:ext>
            </a:extLst>
          </p:cNvPr>
          <p:cNvSpPr/>
          <p:nvPr/>
        </p:nvSpPr>
        <p:spPr>
          <a:xfrm>
            <a:off x="0" y="0"/>
            <a:ext cx="12200007" cy="3429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9436968" y="82349"/>
            <a:ext cx="2673531" cy="685800"/>
          </a:xfrm>
          <a:prstGeom prst="rect">
            <a:avLst/>
          </a:prstGeom>
        </p:spPr>
      </p:pic>
      <p:sp>
        <p:nvSpPr>
          <p:cNvPr id="124" name="Rectángulo 111"/>
          <p:cNvSpPr/>
          <p:nvPr/>
        </p:nvSpPr>
        <p:spPr>
          <a:xfrm>
            <a:off x="861554" y="1311293"/>
            <a:ext cx="9747265" cy="1815882"/>
          </a:xfrm>
          <a:prstGeom prst="rect">
            <a:avLst/>
          </a:prstGeom>
          <a:effectLst>
            <a:outerShdw blurRad="50800" dist="38100" dir="2700000" algn="tl" rotWithShape="0">
              <a:prstClr val="black">
                <a:alpha val="40000"/>
              </a:prstClr>
            </a:outerShdw>
          </a:effectLst>
        </p:spPr>
        <p:txBody>
          <a:bodyPr wrap="square">
            <a:spAutoFit/>
          </a:bodyPr>
          <a:lstStyle/>
          <a:p>
            <a:pPr algn="ctr"/>
            <a:r>
              <a:rPr lang="es-ES" sz="2800" b="1" dirty="0">
                <a:solidFill>
                  <a:schemeClr val="accent5">
                    <a:lumMod val="50000"/>
                  </a:schemeClr>
                </a:solidFill>
                <a:latin typeface="Agency FB" panose="020B0503020202020204" pitchFamily="34" charset="0"/>
              </a:rPr>
              <a:t>REAL DECRETO POR EL QUE SE ESTABLECEN LAS BASES DE DESARROLLO DE LA NORMATIVA EUROPEA DE SANIDAD ANIMAL  EN LO RELATIVO A LA VIGILANCIA DEL TITULAR DE LA EXPLOTACIÓN Y AL PLAN SANITARIO INTEGRAL DE LAS EXPLOTACIONES GANADERAS</a:t>
            </a:r>
            <a:endParaRPr lang="es-ES" sz="2800" dirty="0">
              <a:solidFill>
                <a:schemeClr val="accent5">
                  <a:lumMod val="50000"/>
                </a:schemeClr>
              </a:solidFill>
              <a:latin typeface="Agency FB" panose="020B0503020202020204" pitchFamily="34" charset="0"/>
            </a:endParaRPr>
          </a:p>
        </p:txBody>
      </p:sp>
      <p:pic>
        <p:nvPicPr>
          <p:cNvPr id="122" name="Imagen 7"/>
          <p:cNvPicPr>
            <a:picLocks noChangeAspect="1"/>
          </p:cNvPicPr>
          <p:nvPr/>
        </p:nvPicPr>
        <p:blipFill>
          <a:blip r:embed="rId3"/>
          <a:stretch>
            <a:fillRect/>
          </a:stretch>
        </p:blipFill>
        <p:spPr>
          <a:xfrm>
            <a:off x="2" y="3441939"/>
            <a:ext cx="4106548" cy="2698165"/>
          </a:xfrm>
          <a:prstGeom prst="rect">
            <a:avLst/>
          </a:prstGeom>
          <a:effectLst>
            <a:softEdge rad="317500"/>
          </a:effectLst>
        </p:spPr>
      </p:pic>
      <p:pic>
        <p:nvPicPr>
          <p:cNvPr id="123" name="Imagen 8"/>
          <p:cNvPicPr>
            <a:picLocks noChangeAspect="1"/>
          </p:cNvPicPr>
          <p:nvPr/>
        </p:nvPicPr>
        <p:blipFill>
          <a:blip r:embed="rId4"/>
          <a:stretch>
            <a:fillRect/>
          </a:stretch>
        </p:blipFill>
        <p:spPr>
          <a:xfrm>
            <a:off x="4036431" y="3417558"/>
            <a:ext cx="3710200" cy="2328025"/>
          </a:xfrm>
          <a:prstGeom prst="rect">
            <a:avLst/>
          </a:prstGeom>
          <a:effectLst>
            <a:softEdge rad="317500"/>
          </a:effectLst>
        </p:spPr>
      </p:pic>
      <p:pic>
        <p:nvPicPr>
          <p:cNvPr id="125" name="Picture 4" descr="El alto grado de sanidad ganadera permite incrementar un 27,6% la  exportación de animales vivos en la Comunidad | Leonotici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1" y="3670319"/>
            <a:ext cx="4950941" cy="278113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26" name="Picture 2" descr="Si queremos tener una buena explotación ganadera hay que empezar por es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228" y="4835011"/>
            <a:ext cx="3062699" cy="17227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Rectángulo 150">
            <a:extLst>
              <a:ext uri="{FF2B5EF4-FFF2-40B4-BE49-F238E27FC236}">
                <a16:creationId xmlns:a16="http://schemas.microsoft.com/office/drawing/2014/main" id="{FA361282-9092-F447-474C-170FDB26AC5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245150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4" name="Rectángulo 3"/>
          <p:cNvSpPr/>
          <p:nvPr/>
        </p:nvSpPr>
        <p:spPr>
          <a:xfrm>
            <a:off x="3935760" y="588103"/>
            <a:ext cx="3892476" cy="461665"/>
          </a:xfrm>
          <a:prstGeom prst="rect">
            <a:avLst/>
          </a:prstGeom>
        </p:spPr>
        <p:txBody>
          <a:bodyPr wrap="none">
            <a:spAutoFit/>
          </a:bodyPr>
          <a:lstStyle/>
          <a:p>
            <a:pPr fontAlgn="base"/>
            <a:r>
              <a:rPr lang="es-ES" sz="2400" b="1" dirty="0">
                <a:solidFill>
                  <a:schemeClr val="accent2">
                    <a:lumMod val="75000"/>
                  </a:schemeClr>
                </a:solidFill>
                <a:ea typeface="Times New Roman" panose="02020603050405020304" pitchFamily="18" charset="0"/>
              </a:rPr>
              <a:t>REGLAMENTO (UE) 2016/429</a:t>
            </a:r>
          </a:p>
        </p:txBody>
      </p:sp>
      <p:sp>
        <p:nvSpPr>
          <p:cNvPr id="5" name="CuadroTexto 4"/>
          <p:cNvSpPr txBox="1"/>
          <p:nvPr/>
        </p:nvSpPr>
        <p:spPr>
          <a:xfrm>
            <a:off x="1919536" y="2417527"/>
            <a:ext cx="2963656"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defTabSz="914400">
              <a:buClr>
                <a:srgbClr val="92D050"/>
              </a:buClr>
              <a:defRPr sz="2000">
                <a:solidFill>
                  <a:srgbClr val="2683C6">
                    <a:lumMod val="50000"/>
                  </a:srgb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t>Obligaciones del operador</a:t>
            </a:r>
          </a:p>
        </p:txBody>
      </p:sp>
      <p:pic>
        <p:nvPicPr>
          <p:cNvPr id="6" name="Picture 4" descr="Ganaderos | Ciclo de Vida Financiera | Unicaja Ban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671" y="2848699"/>
            <a:ext cx="2963521" cy="144008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015395" y="1737741"/>
            <a:ext cx="4090773"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Clr>
                <a:srgbClr val="92D050"/>
              </a:buClr>
            </a:pPr>
            <a:r>
              <a:rPr lang="es-ES" sz="2000" dirty="0">
                <a:solidFill>
                  <a:srgbClr val="2683C6">
                    <a:lumMod val="50000"/>
                  </a:srgbClr>
                </a:solidFill>
                <a:sym typeface="Wingdings" panose="05000000000000000000" pitchFamily="2" charset="2"/>
              </a:rPr>
              <a:t>Artículo 25. Visitas zoosanitarias</a:t>
            </a:r>
            <a:endParaRPr lang="es-ES" sz="2000" dirty="0">
              <a:solidFill>
                <a:srgbClr val="2683C6">
                  <a:lumMod val="50000"/>
                </a:srgbClr>
              </a:solidFill>
            </a:endParaRPr>
          </a:p>
        </p:txBody>
      </p:sp>
      <p:sp>
        <p:nvSpPr>
          <p:cNvPr id="18"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67" name="66 Elipse"/>
          <p:cNvSpPr/>
          <p:nvPr/>
        </p:nvSpPr>
        <p:spPr>
          <a:xfrm>
            <a:off x="4767309" y="1518082"/>
            <a:ext cx="1480341" cy="943982"/>
          </a:xfrm>
          <a:prstGeom prst="ellipse">
            <a:avLst/>
          </a:prstGeom>
          <a:blipFill rotWithShape="0">
            <a:blip r:embed="rId4"/>
            <a:stretch>
              <a:fillRect/>
            </a:stretch>
          </a:blipFill>
          <a:ln w="15875" cap="rnd" cmpd="sng" algn="ctr">
            <a:solidFill>
              <a:srgbClr val="A5301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70" name="69 CuadroTexto"/>
          <p:cNvSpPr txBox="1"/>
          <p:nvPr/>
        </p:nvSpPr>
        <p:spPr>
          <a:xfrm>
            <a:off x="4962617" y="2583402"/>
            <a:ext cx="6125592" cy="2585323"/>
          </a:xfrm>
          <a:prstGeom prst="rect">
            <a:avLst/>
          </a:prstGeom>
          <a:noFill/>
        </p:spPr>
        <p:txBody>
          <a:bodyPr wrap="square" rtlCol="0">
            <a:spAutoFit/>
          </a:bodyPr>
          <a:lstStyle/>
          <a:p>
            <a:pPr>
              <a:buFont typeface="Wingdings" pitchFamily="2" charset="2"/>
              <a:buChar char="Ø"/>
            </a:pPr>
            <a:r>
              <a:rPr lang="es-ES" dirty="0"/>
              <a:t> Los operadores velarán por que los establecimientos que estén bajo su responsabilidad reciban la visita zoosanitaria de un veterinario. </a:t>
            </a:r>
          </a:p>
          <a:p>
            <a:endParaRPr lang="es-ES" dirty="0"/>
          </a:p>
          <a:p>
            <a:pPr>
              <a:buFont typeface="Wingdings" pitchFamily="2" charset="2"/>
              <a:buChar char="Ø"/>
            </a:pPr>
            <a:r>
              <a:rPr lang="es-ES" dirty="0"/>
              <a:t> Frecuencia proporcional al riesgo: tipo de establecimiento, especies, situación epidemiológica, etc.</a:t>
            </a:r>
          </a:p>
          <a:p>
            <a:endParaRPr lang="es-ES" dirty="0"/>
          </a:p>
          <a:p>
            <a:pPr>
              <a:buFont typeface="Wingdings" pitchFamily="2" charset="2"/>
              <a:buChar char="Ø"/>
            </a:pPr>
            <a:r>
              <a:rPr lang="es-ES" dirty="0"/>
              <a:t>Objetivo: Prevención de enfermedades, asesoramiento en </a:t>
            </a:r>
            <a:r>
              <a:rPr lang="es-ES" dirty="0" err="1"/>
              <a:t>bioprotección</a:t>
            </a:r>
            <a:r>
              <a:rPr lang="es-ES" dirty="0"/>
              <a:t>, detección sintomatología, …</a:t>
            </a:r>
          </a:p>
        </p:txBody>
      </p:sp>
    </p:spTree>
    <p:extLst>
      <p:ext uri="{BB962C8B-B14F-4D97-AF65-F5344CB8AC3E}">
        <p14:creationId xmlns:p14="http://schemas.microsoft.com/office/powerpoint/2010/main" val="137269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4" name="CuadroTexto 3"/>
          <p:cNvSpPr txBox="1"/>
          <p:nvPr/>
        </p:nvSpPr>
        <p:spPr>
          <a:xfrm>
            <a:off x="1858956" y="1888770"/>
            <a:ext cx="3050212" cy="101566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defTabSz="914400">
              <a:buClr>
                <a:srgbClr val="92D050"/>
              </a:buClr>
              <a:defRPr sz="2000">
                <a:solidFill>
                  <a:srgbClr val="2683C6">
                    <a:lumMod val="50000"/>
                  </a:srgb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t>Artículo 12. Responsabilidades del veterinario</a:t>
            </a:r>
          </a:p>
        </p:txBody>
      </p:sp>
      <p:pic>
        <p:nvPicPr>
          <p:cNvPr id="5" name="Imagen 4"/>
          <p:cNvPicPr>
            <a:picLocks noChangeAspect="1"/>
          </p:cNvPicPr>
          <p:nvPr/>
        </p:nvPicPr>
        <p:blipFill>
          <a:blip r:embed="rId3"/>
          <a:stretch>
            <a:fillRect/>
          </a:stretch>
        </p:blipFill>
        <p:spPr>
          <a:xfrm>
            <a:off x="1858957" y="2901717"/>
            <a:ext cx="3070609" cy="2045437"/>
          </a:xfrm>
          <a:prstGeom prst="rect">
            <a:avLst/>
          </a:prstGeom>
        </p:spPr>
      </p:pic>
      <p:cxnSp>
        <p:nvCxnSpPr>
          <p:cNvPr id="6" name="Conector recto de flecha 5"/>
          <p:cNvCxnSpPr/>
          <p:nvPr/>
        </p:nvCxnSpPr>
        <p:spPr>
          <a:xfrm flipV="1">
            <a:off x="4943872" y="3356992"/>
            <a:ext cx="652804" cy="82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5854051" y="1934069"/>
            <a:ext cx="4599693" cy="2862322"/>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ü"/>
            </a:pPr>
            <a:r>
              <a:rPr lang="es-ES" sz="2000" dirty="0">
                <a:solidFill>
                  <a:prstClr val="black"/>
                </a:solidFill>
                <a:latin typeface="Agency FB" panose="020B0503020202020204" pitchFamily="34" charset="0"/>
              </a:rPr>
              <a:t>Medidas para detección temprana de enfermedades y evitar su entrada y propagación.</a:t>
            </a:r>
          </a:p>
          <a:p>
            <a:pPr marL="285750" indent="-285750" algn="just">
              <a:buClr>
                <a:srgbClr val="FF0000"/>
              </a:buClr>
              <a:buFont typeface="Wingdings" panose="05000000000000000000" pitchFamily="2" charset="2"/>
              <a:buChar char="ü"/>
            </a:pPr>
            <a:endParaRPr lang="es-ES" sz="2000" dirty="0">
              <a:solidFill>
                <a:prstClr val="black"/>
              </a:solidFill>
              <a:latin typeface="Agency FB" panose="020B0503020202020204" pitchFamily="34" charset="0"/>
            </a:endParaRPr>
          </a:p>
          <a:p>
            <a:pPr marL="285750" indent="-285750" algn="just">
              <a:buClr>
                <a:srgbClr val="FF0000"/>
              </a:buClr>
              <a:buFont typeface="Wingdings" panose="05000000000000000000" pitchFamily="2" charset="2"/>
              <a:buChar char="ü"/>
            </a:pPr>
            <a:r>
              <a:rPr lang="es-ES" sz="2000" dirty="0">
                <a:solidFill>
                  <a:prstClr val="black"/>
                </a:solidFill>
                <a:latin typeface="Agency FB" panose="020B0503020202020204" pitchFamily="34" charset="0"/>
              </a:rPr>
              <a:t>Concienciación sobre sanidad y bienestar animal y salud pública, y resistencias antimicrobianas.</a:t>
            </a:r>
          </a:p>
          <a:p>
            <a:pPr marL="285750" indent="-285750" algn="just">
              <a:buClr>
                <a:srgbClr val="FF0000"/>
              </a:buClr>
              <a:buFont typeface="Wingdings" panose="05000000000000000000" pitchFamily="2" charset="2"/>
              <a:buChar char="ü"/>
            </a:pPr>
            <a:endParaRPr lang="es-ES" sz="2000" dirty="0">
              <a:solidFill>
                <a:prstClr val="black"/>
              </a:solidFill>
              <a:latin typeface="Agency FB" panose="020B0503020202020204" pitchFamily="34" charset="0"/>
            </a:endParaRPr>
          </a:p>
          <a:p>
            <a:pPr marL="285750" indent="-285750" algn="just">
              <a:buClr>
                <a:srgbClr val="FF0000"/>
              </a:buClr>
              <a:buFont typeface="Wingdings" panose="05000000000000000000" pitchFamily="2" charset="2"/>
              <a:buChar char="ü"/>
            </a:pPr>
            <a:r>
              <a:rPr lang="es-ES" sz="2000" dirty="0">
                <a:solidFill>
                  <a:prstClr val="black"/>
                </a:solidFill>
                <a:latin typeface="Agency FB" panose="020B0503020202020204" pitchFamily="34" charset="0"/>
              </a:rPr>
              <a:t>Cooperar con la AC, los operadores y profesionales para aplicar medidas de prevención y control de enfermedades.</a:t>
            </a:r>
          </a:p>
        </p:txBody>
      </p:sp>
      <p:sp>
        <p:nvSpPr>
          <p:cNvPr id="8" name="Rectángulo 7"/>
          <p:cNvSpPr/>
          <p:nvPr/>
        </p:nvSpPr>
        <p:spPr>
          <a:xfrm>
            <a:off x="3935760" y="588103"/>
            <a:ext cx="3892476" cy="461665"/>
          </a:xfrm>
          <a:prstGeom prst="rect">
            <a:avLst/>
          </a:prstGeom>
        </p:spPr>
        <p:txBody>
          <a:bodyPr wrap="none">
            <a:spAutoFit/>
          </a:bodyPr>
          <a:lstStyle/>
          <a:p>
            <a:pPr fontAlgn="base"/>
            <a:r>
              <a:rPr lang="es-ES" sz="2400" b="1" dirty="0">
                <a:solidFill>
                  <a:schemeClr val="accent2">
                    <a:lumMod val="75000"/>
                  </a:schemeClr>
                </a:solidFill>
                <a:ea typeface="Times New Roman" panose="02020603050405020304" pitchFamily="18" charset="0"/>
              </a:rPr>
              <a:t>REGLAMENTO (UE) 2016/429</a:t>
            </a:r>
          </a:p>
        </p:txBody>
      </p:sp>
      <p:sp>
        <p:nvSpPr>
          <p:cNvPr id="9"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250456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9"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10" name="CuadroTexto 9"/>
          <p:cNvSpPr txBox="1"/>
          <p:nvPr/>
        </p:nvSpPr>
        <p:spPr>
          <a:xfrm>
            <a:off x="4865845" y="1257344"/>
            <a:ext cx="5991625" cy="28007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defTabSz="91440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Vigilar los animales, los productos de origen animal, los productos para la alimentación animal, los productos zoosanitarios, que tengan bajo su responsabilidad.</a:t>
            </a:r>
          </a:p>
          <a:p>
            <a:pPr marL="285750" indent="-285750" algn="just" defTabSz="914400">
              <a:buClr>
                <a:srgbClr val="FF0000"/>
              </a:buClr>
              <a:buFont typeface="Wingdings" panose="05000000000000000000" pitchFamily="2" charset="2"/>
              <a:buChar char="ü"/>
            </a:pPr>
            <a:endParaRPr lang="es-ES" sz="1600" dirty="0">
              <a:solidFill>
                <a:prstClr val="black"/>
              </a:solidFill>
              <a:latin typeface="Agency FB" panose="020B0503020202020204" pitchFamily="34" charset="0"/>
            </a:endParaRPr>
          </a:p>
          <a:p>
            <a:pPr marL="285750" indent="-285750" algn="just" defTabSz="91440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Mantener en buen estado sanitario sus animales y efectuar las revisiones y modificaciones en las instalaciones que disminuyan el riesgo de aparición de enfermedades. </a:t>
            </a:r>
          </a:p>
          <a:p>
            <a:pPr marL="285750" indent="-285750" algn="just" defTabSz="914400">
              <a:buClr>
                <a:srgbClr val="FF0000"/>
              </a:buClr>
              <a:buFont typeface="Wingdings" panose="05000000000000000000" pitchFamily="2" charset="2"/>
              <a:buChar char="ü"/>
            </a:pPr>
            <a:endParaRPr lang="es-ES" sz="1600" dirty="0">
              <a:solidFill>
                <a:prstClr val="black"/>
              </a:solidFill>
              <a:latin typeface="Agency FB" panose="020B0503020202020204" pitchFamily="34" charset="0"/>
            </a:endParaRPr>
          </a:p>
          <a:p>
            <a:pPr marL="285750" indent="-285750" defTabSz="91440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Aplicar y llevar a cabo todas las medidas sanitarias impuestas por la normativa vigente.</a:t>
            </a:r>
          </a:p>
          <a:p>
            <a:pPr defTabSz="914400">
              <a:buClr>
                <a:srgbClr val="FF0000"/>
              </a:buClr>
            </a:pPr>
            <a:r>
              <a:rPr lang="es-ES" sz="1600" dirty="0">
                <a:solidFill>
                  <a:prstClr val="black"/>
                </a:solidFill>
                <a:latin typeface="Agency FB" panose="020B0503020202020204" pitchFamily="34" charset="0"/>
              </a:rPr>
              <a:t> </a:t>
            </a:r>
          </a:p>
          <a:p>
            <a:pPr marL="285750" indent="-285750" defTabSz="91440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Cumplir adecuadamente las obligaciones relativas a los medicamentos veterinarios.</a:t>
            </a:r>
          </a:p>
        </p:txBody>
      </p:sp>
      <p:grpSp>
        <p:nvGrpSpPr>
          <p:cNvPr id="11" name="Grupo 10"/>
          <p:cNvGrpSpPr/>
          <p:nvPr/>
        </p:nvGrpSpPr>
        <p:grpSpPr>
          <a:xfrm>
            <a:off x="1198101" y="1263380"/>
            <a:ext cx="3156179" cy="2794731"/>
            <a:chOff x="2128977" y="972848"/>
            <a:chExt cx="3156179" cy="2794731"/>
          </a:xfrm>
        </p:grpSpPr>
        <p:sp>
          <p:nvSpPr>
            <p:cNvPr id="12" name="CuadroTexto 11"/>
            <p:cNvSpPr txBox="1"/>
            <p:nvPr/>
          </p:nvSpPr>
          <p:spPr>
            <a:xfrm>
              <a:off x="2128977" y="972848"/>
              <a:ext cx="3156178"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defTabSz="914400">
                <a:buClr>
                  <a:srgbClr val="92D050"/>
                </a:buClr>
                <a:defRPr sz="2000">
                  <a:solidFill>
                    <a:srgbClr val="2683C6">
                      <a:lumMod val="50000"/>
                    </a:srgb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t>Artículo 7. Obligaciones de los particulares</a:t>
              </a:r>
            </a:p>
          </p:txBody>
        </p:sp>
        <p:pic>
          <p:nvPicPr>
            <p:cNvPr id="13" name="Imagen 12"/>
            <p:cNvPicPr>
              <a:picLocks noChangeAspect="1"/>
            </p:cNvPicPr>
            <p:nvPr/>
          </p:nvPicPr>
          <p:blipFill>
            <a:blip r:embed="rId3"/>
            <a:stretch>
              <a:fillRect/>
            </a:stretch>
          </p:blipFill>
          <p:spPr>
            <a:xfrm>
              <a:off x="2128977" y="1688300"/>
              <a:ext cx="3156179" cy="2079279"/>
            </a:xfrm>
            <a:prstGeom prst="rect">
              <a:avLst/>
            </a:prstGeom>
          </p:spPr>
        </p:pic>
      </p:grpSp>
      <p:grpSp>
        <p:nvGrpSpPr>
          <p:cNvPr id="15" name="Grupo 14"/>
          <p:cNvGrpSpPr/>
          <p:nvPr/>
        </p:nvGrpSpPr>
        <p:grpSpPr>
          <a:xfrm>
            <a:off x="1198101" y="4383282"/>
            <a:ext cx="3161318" cy="2006159"/>
            <a:chOff x="8627028" y="4018525"/>
            <a:chExt cx="3161318" cy="2006159"/>
          </a:xfrm>
        </p:grpSpPr>
        <p:sp>
          <p:nvSpPr>
            <p:cNvPr id="16" name="CuadroTexto 15"/>
            <p:cNvSpPr txBox="1"/>
            <p:nvPr/>
          </p:nvSpPr>
          <p:spPr>
            <a:xfrm>
              <a:off x="8632168" y="4018525"/>
              <a:ext cx="3156178"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defTabSz="914400">
                <a:buClr>
                  <a:srgbClr val="92D050"/>
                </a:buClr>
                <a:defRPr sz="2000">
                  <a:solidFill>
                    <a:srgbClr val="2683C6">
                      <a:lumMod val="50000"/>
                    </a:srgb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t>Artículo 5. Obligación de comunicación</a:t>
              </a:r>
            </a:p>
          </p:txBody>
        </p:sp>
        <p:pic>
          <p:nvPicPr>
            <p:cNvPr id="17" name="Imagen 16"/>
            <p:cNvPicPr>
              <a:picLocks noChangeAspect="1"/>
            </p:cNvPicPr>
            <p:nvPr/>
          </p:nvPicPr>
          <p:blipFill>
            <a:blip r:embed="rId4" cstate="print"/>
            <a:stretch>
              <a:fillRect/>
            </a:stretch>
          </p:blipFill>
          <p:spPr>
            <a:xfrm>
              <a:off x="8627028" y="4728355"/>
              <a:ext cx="3161318" cy="1296329"/>
            </a:xfrm>
            <a:prstGeom prst="rect">
              <a:avLst/>
            </a:prstGeom>
          </p:spPr>
        </p:pic>
      </p:grpSp>
      <p:sp>
        <p:nvSpPr>
          <p:cNvPr id="18" name="Flecha a la derecha con bandas 17"/>
          <p:cNvSpPr/>
          <p:nvPr/>
        </p:nvSpPr>
        <p:spPr>
          <a:xfrm>
            <a:off x="4354279" y="2811310"/>
            <a:ext cx="440142" cy="20716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p:cNvSpPr txBox="1"/>
          <p:nvPr/>
        </p:nvSpPr>
        <p:spPr>
          <a:xfrm>
            <a:off x="4817615" y="4848233"/>
            <a:ext cx="6039855" cy="10934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1" indent="-285750" algn="just" defTabSz="914400">
              <a:buClr>
                <a:srgbClr val="FF0000"/>
              </a:buClr>
              <a:buFont typeface="Wingdings" panose="05000000000000000000" pitchFamily="2" charset="2"/>
              <a:buChar char="ü"/>
            </a:pPr>
            <a:r>
              <a:rPr lang="x-none" sz="1600" dirty="0">
                <a:solidFill>
                  <a:prstClr val="black"/>
                </a:solidFill>
                <a:latin typeface="Agency FB" panose="020B0503020202020204" pitchFamily="34" charset="0"/>
              </a:rPr>
              <a:t>Toda persona, física o jurídica, pública o privada, estará obligada a comunicar a la autoridad competente, de forma inmediata todos los focos de que tenga conocimiento de enfermedades de carácter epizoótico, </a:t>
            </a:r>
            <a:r>
              <a:rPr lang="es-ES" sz="1600" dirty="0">
                <a:solidFill>
                  <a:prstClr val="black"/>
                </a:solidFill>
                <a:latin typeface="Agency FB" panose="020B0503020202020204" pitchFamily="34" charset="0"/>
              </a:rPr>
              <a:t>o que suponga un riesgo para</a:t>
            </a:r>
            <a:r>
              <a:rPr lang="es-ES_tradnl" sz="1600" dirty="0">
                <a:solidFill>
                  <a:prstClr val="black"/>
                </a:solidFill>
                <a:latin typeface="Agency FB" panose="020B0503020202020204" pitchFamily="34" charset="0"/>
              </a:rPr>
              <a:t> la población animal, la salud pública o para el medio ambiente, o sospecha de EDO.</a:t>
            </a:r>
            <a:endParaRPr lang="es-ES" sz="1600" dirty="0">
              <a:solidFill>
                <a:prstClr val="black"/>
              </a:solidFill>
              <a:latin typeface="Agency FB" panose="020B0503020202020204" pitchFamily="34" charset="0"/>
            </a:endParaRPr>
          </a:p>
        </p:txBody>
      </p:sp>
      <p:sp>
        <p:nvSpPr>
          <p:cNvPr id="21" name="Rectángulo 20"/>
          <p:cNvSpPr/>
          <p:nvPr/>
        </p:nvSpPr>
        <p:spPr>
          <a:xfrm>
            <a:off x="4471390" y="606490"/>
            <a:ext cx="1763624" cy="461665"/>
          </a:xfrm>
          <a:prstGeom prst="rect">
            <a:avLst/>
          </a:prstGeom>
        </p:spPr>
        <p:txBody>
          <a:bodyPr wrap="none">
            <a:spAutoFit/>
          </a:bodyPr>
          <a:lstStyle/>
          <a:p>
            <a:pPr defTabSz="914400" fontAlgn="base"/>
            <a:r>
              <a:rPr lang="es-ES" sz="2400" b="1" dirty="0">
                <a:solidFill>
                  <a:schemeClr val="accent2">
                    <a:lumMod val="75000"/>
                  </a:schemeClr>
                </a:solidFill>
                <a:ea typeface="Times New Roman" panose="02020603050405020304" pitchFamily="18" charset="0"/>
              </a:rPr>
              <a:t>LEY 8/2003</a:t>
            </a:r>
          </a:p>
        </p:txBody>
      </p:sp>
      <p:sp>
        <p:nvSpPr>
          <p:cNvPr id="22" name="Flecha a la derecha con bandas 21"/>
          <p:cNvSpPr/>
          <p:nvPr/>
        </p:nvSpPr>
        <p:spPr>
          <a:xfrm>
            <a:off x="4368446" y="5340998"/>
            <a:ext cx="440142" cy="20716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0426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9"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grpSp>
        <p:nvGrpSpPr>
          <p:cNvPr id="7" name="Group 80">
            <a:extLst>
              <a:ext uri="{FF2B5EF4-FFF2-40B4-BE49-F238E27FC236}">
                <a16:creationId xmlns:a16="http://schemas.microsoft.com/office/drawing/2014/main" id="{C51A1B5C-90FB-7948-98C8-3B58A4AE06CE}"/>
              </a:ext>
            </a:extLst>
          </p:cNvPr>
          <p:cNvGrpSpPr/>
          <p:nvPr/>
        </p:nvGrpSpPr>
        <p:grpSpPr>
          <a:xfrm>
            <a:off x="4205948" y="1110974"/>
            <a:ext cx="4194137" cy="462430"/>
            <a:chOff x="1443403" y="5691264"/>
            <a:chExt cx="3841163" cy="426229"/>
          </a:xfrm>
        </p:grpSpPr>
        <p:sp>
          <p:nvSpPr>
            <p:cNvPr id="8" name="Pig">
              <a:extLst>
                <a:ext uri="{FF2B5EF4-FFF2-40B4-BE49-F238E27FC236}">
                  <a16:creationId xmlns:a16="http://schemas.microsoft.com/office/drawing/2014/main" id="{7629814A-0489-554E-812D-71ACC73E9EDC}"/>
                </a:ext>
              </a:extLst>
            </p:cNvPr>
            <p:cNvSpPr>
              <a:spLocks noChangeAspect="1"/>
            </p:cNvSpPr>
            <p:nvPr/>
          </p:nvSpPr>
          <p:spPr>
            <a:xfrm>
              <a:off x="1443403" y="5777825"/>
              <a:ext cx="614862" cy="318185"/>
            </a:xfrm>
            <a:custGeom>
              <a:avLst/>
              <a:gdLst/>
              <a:ahLst/>
              <a:cxnLst>
                <a:cxn ang="0">
                  <a:pos x="wd2" y="hd2"/>
                </a:cxn>
                <a:cxn ang="5400000">
                  <a:pos x="wd2" y="hd2"/>
                </a:cxn>
                <a:cxn ang="10800000">
                  <a:pos x="wd2" y="hd2"/>
                </a:cxn>
                <a:cxn ang="16200000">
                  <a:pos x="wd2" y="hd2"/>
                </a:cxn>
              </a:cxnLst>
              <a:rect l="0" t="0" r="r" b="b"/>
              <a:pathLst>
                <a:path w="21600" h="21525" extrusionOk="0">
                  <a:moveTo>
                    <a:pt x="6179" y="3"/>
                  </a:moveTo>
                  <a:cubicBezTo>
                    <a:pt x="5828" y="14"/>
                    <a:pt x="5468" y="62"/>
                    <a:pt x="5092" y="155"/>
                  </a:cubicBezTo>
                  <a:cubicBezTo>
                    <a:pt x="3367" y="586"/>
                    <a:pt x="1606" y="1989"/>
                    <a:pt x="925" y="5005"/>
                  </a:cubicBezTo>
                  <a:cubicBezTo>
                    <a:pt x="682" y="4909"/>
                    <a:pt x="373" y="4943"/>
                    <a:pt x="289" y="5655"/>
                  </a:cubicBezTo>
                  <a:cubicBezTo>
                    <a:pt x="144" y="6877"/>
                    <a:pt x="511" y="7969"/>
                    <a:pt x="0" y="9197"/>
                  </a:cubicBezTo>
                  <a:cubicBezTo>
                    <a:pt x="241" y="9319"/>
                    <a:pt x="477" y="9162"/>
                    <a:pt x="663" y="8954"/>
                  </a:cubicBezTo>
                  <a:cubicBezTo>
                    <a:pt x="758" y="10576"/>
                    <a:pt x="1067" y="12461"/>
                    <a:pt x="1652" y="14651"/>
                  </a:cubicBezTo>
                  <a:cubicBezTo>
                    <a:pt x="2479" y="17568"/>
                    <a:pt x="2642" y="18693"/>
                    <a:pt x="2535" y="20189"/>
                  </a:cubicBezTo>
                  <a:cubicBezTo>
                    <a:pt x="2517" y="20439"/>
                    <a:pt x="2595" y="20675"/>
                    <a:pt x="2716" y="20774"/>
                  </a:cubicBezTo>
                  <a:cubicBezTo>
                    <a:pt x="2898" y="20925"/>
                    <a:pt x="2978" y="21163"/>
                    <a:pt x="3058" y="21525"/>
                  </a:cubicBezTo>
                  <a:lnTo>
                    <a:pt x="4118" y="21525"/>
                  </a:lnTo>
                  <a:cubicBezTo>
                    <a:pt x="4118" y="21525"/>
                    <a:pt x="2626" y="19443"/>
                    <a:pt x="4032" y="15860"/>
                  </a:cubicBezTo>
                  <a:cubicBezTo>
                    <a:pt x="4037" y="15846"/>
                    <a:pt x="4042" y="15835"/>
                    <a:pt x="4047" y="15821"/>
                  </a:cubicBezTo>
                  <a:cubicBezTo>
                    <a:pt x="4953" y="17430"/>
                    <a:pt x="5062" y="19146"/>
                    <a:pt x="5109" y="20254"/>
                  </a:cubicBezTo>
                  <a:cubicBezTo>
                    <a:pt x="5118" y="20463"/>
                    <a:pt x="5184" y="20653"/>
                    <a:pt x="5286" y="20725"/>
                  </a:cubicBezTo>
                  <a:cubicBezTo>
                    <a:pt x="5605" y="20953"/>
                    <a:pt x="5546" y="21525"/>
                    <a:pt x="5546" y="21525"/>
                  </a:cubicBezTo>
                  <a:lnTo>
                    <a:pt x="6380" y="21525"/>
                  </a:lnTo>
                  <a:cubicBezTo>
                    <a:pt x="5742" y="19484"/>
                    <a:pt x="5892" y="17757"/>
                    <a:pt x="6260" y="15987"/>
                  </a:cubicBezTo>
                  <a:cubicBezTo>
                    <a:pt x="7626" y="17242"/>
                    <a:pt x="11336" y="16527"/>
                    <a:pt x="12361" y="15070"/>
                  </a:cubicBezTo>
                  <a:cubicBezTo>
                    <a:pt x="12559" y="16682"/>
                    <a:pt x="12420" y="19098"/>
                    <a:pt x="12353" y="20235"/>
                  </a:cubicBezTo>
                  <a:cubicBezTo>
                    <a:pt x="12339" y="20460"/>
                    <a:pt x="12400" y="20675"/>
                    <a:pt x="12505" y="20781"/>
                  </a:cubicBezTo>
                  <a:cubicBezTo>
                    <a:pt x="12790" y="21069"/>
                    <a:pt x="12751" y="21525"/>
                    <a:pt x="12751" y="21525"/>
                  </a:cubicBezTo>
                  <a:lnTo>
                    <a:pt x="13465" y="21525"/>
                  </a:lnTo>
                  <a:cubicBezTo>
                    <a:pt x="13063" y="20056"/>
                    <a:pt x="13254" y="18829"/>
                    <a:pt x="13516" y="18008"/>
                  </a:cubicBezTo>
                  <a:cubicBezTo>
                    <a:pt x="13724" y="18779"/>
                    <a:pt x="13816" y="19650"/>
                    <a:pt x="13868" y="20280"/>
                  </a:cubicBezTo>
                  <a:cubicBezTo>
                    <a:pt x="13885" y="20483"/>
                    <a:pt x="13961" y="20649"/>
                    <a:pt x="14062" y="20712"/>
                  </a:cubicBezTo>
                  <a:cubicBezTo>
                    <a:pt x="14394" y="20919"/>
                    <a:pt x="14353" y="21525"/>
                    <a:pt x="14353" y="21525"/>
                  </a:cubicBezTo>
                  <a:lnTo>
                    <a:pt x="15305" y="21525"/>
                  </a:lnTo>
                  <a:cubicBezTo>
                    <a:pt x="15240" y="21525"/>
                    <a:pt x="13856" y="18613"/>
                    <a:pt x="15111" y="14696"/>
                  </a:cubicBezTo>
                  <a:cubicBezTo>
                    <a:pt x="18543" y="15763"/>
                    <a:pt x="19586" y="12469"/>
                    <a:pt x="21102" y="12860"/>
                  </a:cubicBezTo>
                  <a:cubicBezTo>
                    <a:pt x="21600" y="12069"/>
                    <a:pt x="21600" y="10348"/>
                    <a:pt x="21600" y="10348"/>
                  </a:cubicBezTo>
                  <a:cubicBezTo>
                    <a:pt x="21600" y="10348"/>
                    <a:pt x="20756" y="10569"/>
                    <a:pt x="20172" y="9402"/>
                  </a:cubicBezTo>
                  <a:cubicBezTo>
                    <a:pt x="19995" y="9048"/>
                    <a:pt x="19659" y="8171"/>
                    <a:pt x="19200" y="7124"/>
                  </a:cubicBezTo>
                  <a:cubicBezTo>
                    <a:pt x="19521" y="5870"/>
                    <a:pt x="19979" y="4411"/>
                    <a:pt x="20447" y="3857"/>
                  </a:cubicBezTo>
                  <a:cubicBezTo>
                    <a:pt x="19530" y="3543"/>
                    <a:pt x="18680" y="3939"/>
                    <a:pt x="18027" y="4725"/>
                  </a:cubicBezTo>
                  <a:cubicBezTo>
                    <a:pt x="17054" y="2980"/>
                    <a:pt x="15839" y="1444"/>
                    <a:pt x="14518" y="1488"/>
                  </a:cubicBezTo>
                  <a:cubicBezTo>
                    <a:pt x="10644" y="1616"/>
                    <a:pt x="8635" y="-75"/>
                    <a:pt x="6179" y="3"/>
                  </a:cubicBezTo>
                  <a:close/>
                </a:path>
              </a:pathLst>
            </a:custGeom>
            <a:solidFill>
              <a:schemeClr val="bg2">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0" name="Cow">
              <a:extLst>
                <a:ext uri="{FF2B5EF4-FFF2-40B4-BE49-F238E27FC236}">
                  <a16:creationId xmlns:a16="http://schemas.microsoft.com/office/drawing/2014/main" id="{1B48E3E6-F672-A94F-8C33-FADC3C100E86}"/>
                </a:ext>
              </a:extLst>
            </p:cNvPr>
            <p:cNvSpPr>
              <a:spLocks noChangeAspect="1"/>
            </p:cNvSpPr>
            <p:nvPr/>
          </p:nvSpPr>
          <p:spPr>
            <a:xfrm>
              <a:off x="2109026" y="5743869"/>
              <a:ext cx="613022" cy="371929"/>
            </a:xfrm>
            <a:custGeom>
              <a:avLst/>
              <a:gdLst/>
              <a:ahLst/>
              <a:cxnLst>
                <a:cxn ang="0">
                  <a:pos x="wd2" y="hd2"/>
                </a:cxn>
                <a:cxn ang="5400000">
                  <a:pos x="wd2" y="hd2"/>
                </a:cxn>
                <a:cxn ang="10800000">
                  <a:pos x="wd2" y="hd2"/>
                </a:cxn>
                <a:cxn ang="16200000">
                  <a:pos x="wd2" y="hd2"/>
                </a:cxn>
              </a:cxnLst>
              <a:rect l="0" t="0" r="r" b="b"/>
              <a:pathLst>
                <a:path w="21427" h="21545" extrusionOk="0">
                  <a:moveTo>
                    <a:pt x="18406" y="6"/>
                  </a:moveTo>
                  <a:cubicBezTo>
                    <a:pt x="18276" y="42"/>
                    <a:pt x="18137" y="245"/>
                    <a:pt x="18002" y="719"/>
                  </a:cubicBezTo>
                  <a:cubicBezTo>
                    <a:pt x="17367" y="1211"/>
                    <a:pt x="17198" y="455"/>
                    <a:pt x="16922" y="358"/>
                  </a:cubicBezTo>
                  <a:cubicBezTo>
                    <a:pt x="16647" y="261"/>
                    <a:pt x="16370" y="825"/>
                    <a:pt x="16646" y="1563"/>
                  </a:cubicBezTo>
                  <a:cubicBezTo>
                    <a:pt x="15824" y="1790"/>
                    <a:pt x="14731" y="1776"/>
                    <a:pt x="13583" y="808"/>
                  </a:cubicBezTo>
                  <a:cubicBezTo>
                    <a:pt x="13370" y="628"/>
                    <a:pt x="13134" y="530"/>
                    <a:pt x="12895" y="555"/>
                  </a:cubicBezTo>
                  <a:cubicBezTo>
                    <a:pt x="11366" y="716"/>
                    <a:pt x="8937" y="1036"/>
                    <a:pt x="7079" y="1404"/>
                  </a:cubicBezTo>
                  <a:cubicBezTo>
                    <a:pt x="4845" y="1848"/>
                    <a:pt x="3290" y="1731"/>
                    <a:pt x="2479" y="3519"/>
                  </a:cubicBezTo>
                  <a:lnTo>
                    <a:pt x="2481" y="3483"/>
                  </a:lnTo>
                  <a:cubicBezTo>
                    <a:pt x="2481" y="3483"/>
                    <a:pt x="1251" y="5269"/>
                    <a:pt x="583" y="11343"/>
                  </a:cubicBezTo>
                  <a:cubicBezTo>
                    <a:pt x="304" y="11737"/>
                    <a:pt x="179" y="12329"/>
                    <a:pt x="47" y="13313"/>
                  </a:cubicBezTo>
                  <a:cubicBezTo>
                    <a:pt x="-59" y="14113"/>
                    <a:pt x="47" y="15020"/>
                    <a:pt x="47" y="15020"/>
                  </a:cubicBezTo>
                  <a:cubicBezTo>
                    <a:pt x="533" y="14678"/>
                    <a:pt x="1030" y="12935"/>
                    <a:pt x="942" y="11462"/>
                  </a:cubicBezTo>
                  <a:cubicBezTo>
                    <a:pt x="1063" y="10205"/>
                    <a:pt x="1652" y="6464"/>
                    <a:pt x="2281" y="6156"/>
                  </a:cubicBezTo>
                  <a:cubicBezTo>
                    <a:pt x="2511" y="8306"/>
                    <a:pt x="3102" y="11155"/>
                    <a:pt x="1921" y="14029"/>
                  </a:cubicBezTo>
                  <a:cubicBezTo>
                    <a:pt x="1729" y="15969"/>
                    <a:pt x="1837" y="19104"/>
                    <a:pt x="1417" y="20501"/>
                  </a:cubicBezTo>
                  <a:lnTo>
                    <a:pt x="1670" y="20596"/>
                  </a:lnTo>
                  <a:cubicBezTo>
                    <a:pt x="1670" y="20596"/>
                    <a:pt x="1703" y="20912"/>
                    <a:pt x="1625" y="21545"/>
                  </a:cubicBezTo>
                  <a:lnTo>
                    <a:pt x="2879" y="21545"/>
                  </a:lnTo>
                  <a:cubicBezTo>
                    <a:pt x="2879" y="21545"/>
                    <a:pt x="2667" y="21089"/>
                    <a:pt x="2519" y="20457"/>
                  </a:cubicBezTo>
                  <a:cubicBezTo>
                    <a:pt x="2371" y="19825"/>
                    <a:pt x="2498" y="16804"/>
                    <a:pt x="3006" y="15470"/>
                  </a:cubicBezTo>
                  <a:cubicBezTo>
                    <a:pt x="3428" y="14696"/>
                    <a:pt x="3775" y="13780"/>
                    <a:pt x="4001" y="13000"/>
                  </a:cubicBezTo>
                  <a:cubicBezTo>
                    <a:pt x="4239" y="12858"/>
                    <a:pt x="4531" y="12716"/>
                    <a:pt x="4864" y="12611"/>
                  </a:cubicBezTo>
                  <a:lnTo>
                    <a:pt x="4639" y="15203"/>
                  </a:lnTo>
                  <a:cubicBezTo>
                    <a:pt x="4639" y="15203"/>
                    <a:pt x="5252" y="17632"/>
                    <a:pt x="5433" y="18667"/>
                  </a:cubicBezTo>
                  <a:cubicBezTo>
                    <a:pt x="5588" y="19553"/>
                    <a:pt x="5609" y="20585"/>
                    <a:pt x="5609" y="20585"/>
                  </a:cubicBezTo>
                  <a:lnTo>
                    <a:pt x="5873" y="20712"/>
                  </a:lnTo>
                  <a:cubicBezTo>
                    <a:pt x="5929" y="21326"/>
                    <a:pt x="6046" y="21545"/>
                    <a:pt x="6046" y="21545"/>
                  </a:cubicBezTo>
                  <a:lnTo>
                    <a:pt x="7273" y="21545"/>
                  </a:lnTo>
                  <a:cubicBezTo>
                    <a:pt x="5363" y="17861"/>
                    <a:pt x="6017" y="13841"/>
                    <a:pt x="6319" y="12497"/>
                  </a:cubicBezTo>
                  <a:cubicBezTo>
                    <a:pt x="6513" y="12530"/>
                    <a:pt x="6711" y="12583"/>
                    <a:pt x="6913" y="12661"/>
                  </a:cubicBezTo>
                  <a:cubicBezTo>
                    <a:pt x="8430" y="13251"/>
                    <a:pt x="9964" y="13797"/>
                    <a:pt x="11341" y="13627"/>
                  </a:cubicBezTo>
                  <a:cubicBezTo>
                    <a:pt x="11321" y="14595"/>
                    <a:pt x="11350" y="15634"/>
                    <a:pt x="11373" y="16347"/>
                  </a:cubicBezTo>
                  <a:cubicBezTo>
                    <a:pt x="11419" y="17769"/>
                    <a:pt x="10988" y="20474"/>
                    <a:pt x="10988" y="20474"/>
                  </a:cubicBezTo>
                  <a:lnTo>
                    <a:pt x="11240" y="20615"/>
                  </a:lnTo>
                  <a:cubicBezTo>
                    <a:pt x="11240" y="20615"/>
                    <a:pt x="11195" y="21245"/>
                    <a:pt x="11408" y="21545"/>
                  </a:cubicBezTo>
                  <a:lnTo>
                    <a:pt x="12403" y="21545"/>
                  </a:lnTo>
                  <a:cubicBezTo>
                    <a:pt x="11731" y="20234"/>
                    <a:pt x="12064" y="17577"/>
                    <a:pt x="12393" y="16874"/>
                  </a:cubicBezTo>
                  <a:cubicBezTo>
                    <a:pt x="12529" y="16581"/>
                    <a:pt x="12650" y="15573"/>
                    <a:pt x="12746" y="14496"/>
                  </a:cubicBezTo>
                  <a:cubicBezTo>
                    <a:pt x="12830" y="15210"/>
                    <a:pt x="12951" y="15729"/>
                    <a:pt x="13108" y="16114"/>
                  </a:cubicBezTo>
                  <a:cubicBezTo>
                    <a:pt x="13681" y="17523"/>
                    <a:pt x="13742" y="20554"/>
                    <a:pt x="13742" y="20554"/>
                  </a:cubicBezTo>
                  <a:lnTo>
                    <a:pt x="13983" y="20715"/>
                  </a:lnTo>
                  <a:cubicBezTo>
                    <a:pt x="13983" y="20715"/>
                    <a:pt x="14035" y="21312"/>
                    <a:pt x="14240" y="21545"/>
                  </a:cubicBezTo>
                  <a:lnTo>
                    <a:pt x="15320" y="21545"/>
                  </a:lnTo>
                  <a:cubicBezTo>
                    <a:pt x="15320" y="21545"/>
                    <a:pt x="14239" y="19951"/>
                    <a:pt x="14303" y="15822"/>
                  </a:cubicBezTo>
                  <a:cubicBezTo>
                    <a:pt x="14309" y="15469"/>
                    <a:pt x="14259" y="13973"/>
                    <a:pt x="14225" y="12969"/>
                  </a:cubicBezTo>
                  <a:cubicBezTo>
                    <a:pt x="14499" y="12708"/>
                    <a:pt x="14738" y="12286"/>
                    <a:pt x="14898" y="11607"/>
                  </a:cubicBezTo>
                  <a:cubicBezTo>
                    <a:pt x="15809" y="7427"/>
                    <a:pt x="17536" y="6689"/>
                    <a:pt x="18321" y="6900"/>
                  </a:cubicBezTo>
                  <a:cubicBezTo>
                    <a:pt x="19105" y="7110"/>
                    <a:pt x="19444" y="6865"/>
                    <a:pt x="19995" y="6514"/>
                  </a:cubicBezTo>
                  <a:cubicBezTo>
                    <a:pt x="20610" y="7392"/>
                    <a:pt x="20758" y="7111"/>
                    <a:pt x="20928" y="7111"/>
                  </a:cubicBezTo>
                  <a:cubicBezTo>
                    <a:pt x="21097" y="7111"/>
                    <a:pt x="21202" y="6584"/>
                    <a:pt x="21372" y="6197"/>
                  </a:cubicBezTo>
                  <a:cubicBezTo>
                    <a:pt x="21541" y="5811"/>
                    <a:pt x="21288" y="5285"/>
                    <a:pt x="21097" y="5110"/>
                  </a:cubicBezTo>
                  <a:cubicBezTo>
                    <a:pt x="20906" y="4934"/>
                    <a:pt x="20142" y="3246"/>
                    <a:pt x="19888" y="2193"/>
                  </a:cubicBezTo>
                  <a:cubicBezTo>
                    <a:pt x="19634" y="1139"/>
                    <a:pt x="19126" y="1316"/>
                    <a:pt x="18935" y="719"/>
                  </a:cubicBezTo>
                  <a:cubicBezTo>
                    <a:pt x="18816" y="346"/>
                    <a:pt x="18622" y="-55"/>
                    <a:pt x="18406" y="6"/>
                  </a:cubicBezTo>
                  <a:close/>
                </a:path>
              </a:pathLst>
            </a:custGeom>
            <a:solidFill>
              <a:schemeClr val="accent5">
                <a:lumMod val="75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dirty="0"/>
            </a:p>
          </p:txBody>
        </p:sp>
        <p:sp>
          <p:nvSpPr>
            <p:cNvPr id="11" name="Horse">
              <a:extLst>
                <a:ext uri="{FF2B5EF4-FFF2-40B4-BE49-F238E27FC236}">
                  <a16:creationId xmlns:a16="http://schemas.microsoft.com/office/drawing/2014/main" id="{8F84FEA3-A051-F74A-9311-3A5C760029E0}"/>
                </a:ext>
              </a:extLst>
            </p:cNvPr>
            <p:cNvSpPr>
              <a:spLocks noChangeAspect="1"/>
            </p:cNvSpPr>
            <p:nvPr/>
          </p:nvSpPr>
          <p:spPr>
            <a:xfrm>
              <a:off x="4802299" y="5691264"/>
              <a:ext cx="482267" cy="412930"/>
            </a:xfrm>
            <a:custGeom>
              <a:avLst/>
              <a:gdLst/>
              <a:ahLst/>
              <a:cxnLst>
                <a:cxn ang="0">
                  <a:pos x="wd2" y="hd2"/>
                </a:cxn>
                <a:cxn ang="5400000">
                  <a:pos x="wd2" y="hd2"/>
                </a:cxn>
                <a:cxn ang="10800000">
                  <a:pos x="wd2" y="hd2"/>
                </a:cxn>
                <a:cxn ang="16200000">
                  <a:pos x="wd2" y="hd2"/>
                </a:cxn>
              </a:cxnLst>
              <a:rect l="0" t="0" r="r" b="b"/>
              <a:pathLst>
                <a:path w="21533" h="21576" extrusionOk="0">
                  <a:moveTo>
                    <a:pt x="18953" y="14"/>
                  </a:moveTo>
                  <a:cubicBezTo>
                    <a:pt x="18892" y="51"/>
                    <a:pt x="18822" y="169"/>
                    <a:pt x="18765" y="369"/>
                  </a:cubicBezTo>
                  <a:cubicBezTo>
                    <a:pt x="18651" y="770"/>
                    <a:pt x="18251" y="603"/>
                    <a:pt x="18122" y="1155"/>
                  </a:cubicBezTo>
                  <a:cubicBezTo>
                    <a:pt x="18122" y="1155"/>
                    <a:pt x="15299" y="-21"/>
                    <a:pt x="12367" y="4614"/>
                  </a:cubicBezTo>
                  <a:cubicBezTo>
                    <a:pt x="12195" y="4859"/>
                    <a:pt x="11757" y="5217"/>
                    <a:pt x="11434" y="5016"/>
                  </a:cubicBezTo>
                  <a:cubicBezTo>
                    <a:pt x="11478" y="5231"/>
                    <a:pt x="11626" y="5493"/>
                    <a:pt x="11852" y="5717"/>
                  </a:cubicBezTo>
                  <a:cubicBezTo>
                    <a:pt x="10711" y="6070"/>
                    <a:pt x="7840" y="6343"/>
                    <a:pt x="6026" y="5900"/>
                  </a:cubicBezTo>
                  <a:cubicBezTo>
                    <a:pt x="4860" y="5616"/>
                    <a:pt x="3517" y="5988"/>
                    <a:pt x="2662" y="6898"/>
                  </a:cubicBezTo>
                  <a:cubicBezTo>
                    <a:pt x="1922" y="6943"/>
                    <a:pt x="628" y="7355"/>
                    <a:pt x="628" y="9695"/>
                  </a:cubicBezTo>
                  <a:cubicBezTo>
                    <a:pt x="628" y="12970"/>
                    <a:pt x="543" y="16681"/>
                    <a:pt x="0" y="17483"/>
                  </a:cubicBezTo>
                  <a:cubicBezTo>
                    <a:pt x="478" y="17282"/>
                    <a:pt x="890" y="17089"/>
                    <a:pt x="1173" y="16803"/>
                  </a:cubicBezTo>
                  <a:cubicBezTo>
                    <a:pt x="1125" y="18347"/>
                    <a:pt x="1086" y="20189"/>
                    <a:pt x="1086" y="20189"/>
                  </a:cubicBezTo>
                  <a:cubicBezTo>
                    <a:pt x="1086" y="20189"/>
                    <a:pt x="1582" y="20322"/>
                    <a:pt x="1470" y="20957"/>
                  </a:cubicBezTo>
                  <a:cubicBezTo>
                    <a:pt x="1385" y="21375"/>
                    <a:pt x="1657" y="21576"/>
                    <a:pt x="1657" y="21576"/>
                  </a:cubicBezTo>
                  <a:lnTo>
                    <a:pt x="2686" y="21576"/>
                  </a:lnTo>
                  <a:lnTo>
                    <a:pt x="2341" y="20674"/>
                  </a:lnTo>
                  <a:cubicBezTo>
                    <a:pt x="2341" y="20674"/>
                    <a:pt x="1957" y="20374"/>
                    <a:pt x="1942" y="20022"/>
                  </a:cubicBezTo>
                  <a:cubicBezTo>
                    <a:pt x="1922" y="19571"/>
                    <a:pt x="1770" y="16613"/>
                    <a:pt x="3013" y="15059"/>
                  </a:cubicBezTo>
                  <a:cubicBezTo>
                    <a:pt x="2956" y="15778"/>
                    <a:pt x="2899" y="16078"/>
                    <a:pt x="2899" y="16078"/>
                  </a:cubicBezTo>
                  <a:lnTo>
                    <a:pt x="3570" y="20240"/>
                  </a:lnTo>
                  <a:cubicBezTo>
                    <a:pt x="3570" y="20240"/>
                    <a:pt x="4098" y="20423"/>
                    <a:pt x="4084" y="21042"/>
                  </a:cubicBezTo>
                  <a:cubicBezTo>
                    <a:pt x="4069" y="21292"/>
                    <a:pt x="4351" y="21576"/>
                    <a:pt x="4351" y="21576"/>
                  </a:cubicBezTo>
                  <a:lnTo>
                    <a:pt x="5442" y="21576"/>
                  </a:lnTo>
                  <a:lnTo>
                    <a:pt x="4998" y="20674"/>
                  </a:lnTo>
                  <a:cubicBezTo>
                    <a:pt x="4998" y="20674"/>
                    <a:pt x="4198" y="20857"/>
                    <a:pt x="4112" y="17013"/>
                  </a:cubicBezTo>
                  <a:cubicBezTo>
                    <a:pt x="4455" y="16345"/>
                    <a:pt x="4899" y="12536"/>
                    <a:pt x="6341" y="11934"/>
                  </a:cubicBezTo>
                  <a:cubicBezTo>
                    <a:pt x="6341" y="11934"/>
                    <a:pt x="8049" y="13317"/>
                    <a:pt x="12118" y="13464"/>
                  </a:cubicBezTo>
                  <a:cubicBezTo>
                    <a:pt x="11951" y="15958"/>
                    <a:pt x="11800" y="16943"/>
                    <a:pt x="11800" y="16943"/>
                  </a:cubicBezTo>
                  <a:cubicBezTo>
                    <a:pt x="11800" y="16943"/>
                    <a:pt x="11873" y="18929"/>
                    <a:pt x="11566" y="20201"/>
                  </a:cubicBezTo>
                  <a:cubicBezTo>
                    <a:pt x="11915" y="20672"/>
                    <a:pt x="12256" y="20566"/>
                    <a:pt x="12090" y="21246"/>
                  </a:cubicBezTo>
                  <a:cubicBezTo>
                    <a:pt x="12037" y="21455"/>
                    <a:pt x="12264" y="21543"/>
                    <a:pt x="12264" y="21543"/>
                  </a:cubicBezTo>
                  <a:lnTo>
                    <a:pt x="13396" y="21543"/>
                  </a:lnTo>
                  <a:lnTo>
                    <a:pt x="13052" y="20777"/>
                  </a:lnTo>
                  <a:cubicBezTo>
                    <a:pt x="13052" y="20777"/>
                    <a:pt x="12251" y="20742"/>
                    <a:pt x="12462" y="18860"/>
                  </a:cubicBezTo>
                  <a:cubicBezTo>
                    <a:pt x="12674" y="16978"/>
                    <a:pt x="13012" y="17413"/>
                    <a:pt x="13235" y="15827"/>
                  </a:cubicBezTo>
                  <a:cubicBezTo>
                    <a:pt x="13306" y="15321"/>
                    <a:pt x="13414" y="14808"/>
                    <a:pt x="13528" y="14344"/>
                  </a:cubicBezTo>
                  <a:cubicBezTo>
                    <a:pt x="13726" y="16218"/>
                    <a:pt x="13748" y="16976"/>
                    <a:pt x="13748" y="16976"/>
                  </a:cubicBezTo>
                  <a:cubicBezTo>
                    <a:pt x="13748" y="16976"/>
                    <a:pt x="14182" y="18962"/>
                    <a:pt x="14106" y="20234"/>
                  </a:cubicBezTo>
                  <a:cubicBezTo>
                    <a:pt x="14540" y="20705"/>
                    <a:pt x="14862" y="20600"/>
                    <a:pt x="14819" y="21279"/>
                  </a:cubicBezTo>
                  <a:cubicBezTo>
                    <a:pt x="14804" y="21489"/>
                    <a:pt x="15047" y="21576"/>
                    <a:pt x="15047" y="21576"/>
                  </a:cubicBezTo>
                  <a:lnTo>
                    <a:pt x="16179" y="21576"/>
                  </a:lnTo>
                  <a:lnTo>
                    <a:pt x="15695" y="20810"/>
                  </a:lnTo>
                  <a:cubicBezTo>
                    <a:pt x="15695" y="20810"/>
                    <a:pt x="14888" y="20775"/>
                    <a:pt x="14759" y="18893"/>
                  </a:cubicBezTo>
                  <a:cubicBezTo>
                    <a:pt x="14629" y="17011"/>
                    <a:pt x="15047" y="17446"/>
                    <a:pt x="14982" y="15860"/>
                  </a:cubicBezTo>
                  <a:cubicBezTo>
                    <a:pt x="14934" y="14679"/>
                    <a:pt x="15080" y="13460"/>
                    <a:pt x="15158" y="12914"/>
                  </a:cubicBezTo>
                  <a:cubicBezTo>
                    <a:pt x="15463" y="12560"/>
                    <a:pt x="16744" y="10940"/>
                    <a:pt x="16328" y="9125"/>
                  </a:cubicBezTo>
                  <a:cubicBezTo>
                    <a:pt x="16328" y="9125"/>
                    <a:pt x="16854" y="5759"/>
                    <a:pt x="17850" y="5081"/>
                  </a:cubicBezTo>
                  <a:cubicBezTo>
                    <a:pt x="18250" y="5482"/>
                    <a:pt x="18822" y="5684"/>
                    <a:pt x="19222" y="5484"/>
                  </a:cubicBezTo>
                  <a:cubicBezTo>
                    <a:pt x="19936" y="5918"/>
                    <a:pt x="20236" y="5984"/>
                    <a:pt x="20365" y="6385"/>
                  </a:cubicBezTo>
                  <a:cubicBezTo>
                    <a:pt x="20436" y="6586"/>
                    <a:pt x="20978" y="6519"/>
                    <a:pt x="21049" y="6352"/>
                  </a:cubicBezTo>
                  <a:cubicBezTo>
                    <a:pt x="21235" y="6486"/>
                    <a:pt x="21535" y="6185"/>
                    <a:pt x="21493" y="5884"/>
                  </a:cubicBezTo>
                  <a:cubicBezTo>
                    <a:pt x="21449" y="5584"/>
                    <a:pt x="21600" y="5534"/>
                    <a:pt x="21496" y="5250"/>
                  </a:cubicBezTo>
                  <a:cubicBezTo>
                    <a:pt x="21392" y="4966"/>
                    <a:pt x="20007" y="2993"/>
                    <a:pt x="20007" y="2993"/>
                  </a:cubicBezTo>
                  <a:cubicBezTo>
                    <a:pt x="20007" y="2993"/>
                    <a:pt x="19853" y="1840"/>
                    <a:pt x="19027" y="1359"/>
                  </a:cubicBezTo>
                  <a:cubicBezTo>
                    <a:pt x="19103" y="1062"/>
                    <a:pt x="19142" y="606"/>
                    <a:pt x="19079" y="135"/>
                  </a:cubicBezTo>
                  <a:cubicBezTo>
                    <a:pt x="19065" y="18"/>
                    <a:pt x="19014" y="-24"/>
                    <a:pt x="18953" y="14"/>
                  </a:cubicBezTo>
                  <a:close/>
                  <a:moveTo>
                    <a:pt x="1798" y="9298"/>
                  </a:moveTo>
                  <a:cubicBezTo>
                    <a:pt x="1804" y="9485"/>
                    <a:pt x="1822" y="9677"/>
                    <a:pt x="1856" y="9878"/>
                  </a:cubicBezTo>
                  <a:cubicBezTo>
                    <a:pt x="2284" y="12396"/>
                    <a:pt x="2093" y="13640"/>
                    <a:pt x="1546" y="14586"/>
                  </a:cubicBezTo>
                  <a:cubicBezTo>
                    <a:pt x="1492" y="13086"/>
                    <a:pt x="1433" y="10650"/>
                    <a:pt x="1798" y="9298"/>
                  </a:cubicBezTo>
                  <a:close/>
                </a:path>
              </a:pathLst>
            </a:custGeom>
            <a:solidFill>
              <a:srgbClr val="FFD579"/>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2" name="Sheep">
              <a:extLst>
                <a:ext uri="{FF2B5EF4-FFF2-40B4-BE49-F238E27FC236}">
                  <a16:creationId xmlns:a16="http://schemas.microsoft.com/office/drawing/2014/main" id="{3118F896-E932-B447-9397-69041333B8CD}"/>
                </a:ext>
              </a:extLst>
            </p:cNvPr>
            <p:cNvSpPr>
              <a:spLocks noChangeAspect="1"/>
            </p:cNvSpPr>
            <p:nvPr/>
          </p:nvSpPr>
          <p:spPr>
            <a:xfrm>
              <a:off x="3415019" y="5743565"/>
              <a:ext cx="482267" cy="343903"/>
            </a:xfrm>
            <a:custGeom>
              <a:avLst/>
              <a:gdLst/>
              <a:ahLst/>
              <a:cxnLst>
                <a:cxn ang="0">
                  <a:pos x="wd2" y="hd2"/>
                </a:cxn>
                <a:cxn ang="5400000">
                  <a:pos x="wd2" y="hd2"/>
                </a:cxn>
                <a:cxn ang="10800000">
                  <a:pos x="wd2" y="hd2"/>
                </a:cxn>
                <a:cxn ang="16200000">
                  <a:pos x="wd2" y="hd2"/>
                </a:cxn>
              </a:cxnLst>
              <a:rect l="0" t="0" r="r" b="b"/>
              <a:pathLst>
                <a:path w="21442" h="21600" extrusionOk="0">
                  <a:moveTo>
                    <a:pt x="18154" y="0"/>
                  </a:moveTo>
                  <a:cubicBezTo>
                    <a:pt x="17768" y="0"/>
                    <a:pt x="17439" y="304"/>
                    <a:pt x="17143" y="752"/>
                  </a:cubicBezTo>
                  <a:cubicBezTo>
                    <a:pt x="16993" y="653"/>
                    <a:pt x="16800" y="568"/>
                    <a:pt x="16564" y="546"/>
                  </a:cubicBezTo>
                  <a:cubicBezTo>
                    <a:pt x="16032" y="485"/>
                    <a:pt x="15762" y="569"/>
                    <a:pt x="15509" y="380"/>
                  </a:cubicBezTo>
                  <a:cubicBezTo>
                    <a:pt x="15445" y="326"/>
                    <a:pt x="15376" y="433"/>
                    <a:pt x="15414" y="524"/>
                  </a:cubicBezTo>
                  <a:cubicBezTo>
                    <a:pt x="15661" y="1132"/>
                    <a:pt x="16021" y="1648"/>
                    <a:pt x="16483" y="1974"/>
                  </a:cubicBezTo>
                  <a:cubicBezTo>
                    <a:pt x="16338" y="2262"/>
                    <a:pt x="16197" y="2558"/>
                    <a:pt x="16047" y="2823"/>
                  </a:cubicBezTo>
                  <a:cubicBezTo>
                    <a:pt x="14913" y="4866"/>
                    <a:pt x="13774" y="3583"/>
                    <a:pt x="13774" y="3583"/>
                  </a:cubicBezTo>
                  <a:lnTo>
                    <a:pt x="13758" y="3637"/>
                  </a:lnTo>
                  <a:lnTo>
                    <a:pt x="13747" y="3583"/>
                  </a:lnTo>
                  <a:cubicBezTo>
                    <a:pt x="12850" y="3028"/>
                    <a:pt x="11844" y="4009"/>
                    <a:pt x="10430" y="3979"/>
                  </a:cubicBezTo>
                  <a:cubicBezTo>
                    <a:pt x="9017" y="3956"/>
                    <a:pt x="918" y="364"/>
                    <a:pt x="725" y="6719"/>
                  </a:cubicBezTo>
                  <a:cubicBezTo>
                    <a:pt x="628" y="10060"/>
                    <a:pt x="2649" y="10037"/>
                    <a:pt x="483" y="13469"/>
                  </a:cubicBezTo>
                  <a:cubicBezTo>
                    <a:pt x="268" y="13735"/>
                    <a:pt x="97" y="13947"/>
                    <a:pt x="97" y="15109"/>
                  </a:cubicBezTo>
                  <a:cubicBezTo>
                    <a:pt x="97" y="16270"/>
                    <a:pt x="97" y="19384"/>
                    <a:pt x="97" y="19581"/>
                  </a:cubicBezTo>
                  <a:cubicBezTo>
                    <a:pt x="97" y="19786"/>
                    <a:pt x="-60" y="20180"/>
                    <a:pt x="26" y="20499"/>
                  </a:cubicBezTo>
                  <a:cubicBezTo>
                    <a:pt x="305" y="20499"/>
                    <a:pt x="537" y="20538"/>
                    <a:pt x="510" y="20910"/>
                  </a:cubicBezTo>
                  <a:cubicBezTo>
                    <a:pt x="483" y="21282"/>
                    <a:pt x="683" y="21600"/>
                    <a:pt x="683" y="21600"/>
                  </a:cubicBezTo>
                  <a:lnTo>
                    <a:pt x="1758" y="21600"/>
                  </a:lnTo>
                  <a:cubicBezTo>
                    <a:pt x="1758" y="21600"/>
                    <a:pt x="1757" y="21069"/>
                    <a:pt x="1360" y="20713"/>
                  </a:cubicBezTo>
                  <a:cubicBezTo>
                    <a:pt x="1628" y="20189"/>
                    <a:pt x="1145" y="20241"/>
                    <a:pt x="1086" y="19474"/>
                  </a:cubicBezTo>
                  <a:cubicBezTo>
                    <a:pt x="1027" y="18707"/>
                    <a:pt x="586" y="16096"/>
                    <a:pt x="1816" y="14380"/>
                  </a:cubicBezTo>
                  <a:cubicBezTo>
                    <a:pt x="2784" y="13029"/>
                    <a:pt x="3530" y="12020"/>
                    <a:pt x="3810" y="11640"/>
                  </a:cubicBezTo>
                  <a:cubicBezTo>
                    <a:pt x="3665" y="12179"/>
                    <a:pt x="3407" y="12778"/>
                    <a:pt x="2972" y="13469"/>
                  </a:cubicBezTo>
                  <a:cubicBezTo>
                    <a:pt x="2757" y="13735"/>
                    <a:pt x="2584" y="13947"/>
                    <a:pt x="2584" y="15109"/>
                  </a:cubicBezTo>
                  <a:cubicBezTo>
                    <a:pt x="2584" y="16270"/>
                    <a:pt x="2584" y="19384"/>
                    <a:pt x="2584" y="19581"/>
                  </a:cubicBezTo>
                  <a:cubicBezTo>
                    <a:pt x="2584" y="19786"/>
                    <a:pt x="2429" y="20180"/>
                    <a:pt x="2515" y="20499"/>
                  </a:cubicBezTo>
                  <a:cubicBezTo>
                    <a:pt x="2794" y="20499"/>
                    <a:pt x="3026" y="20538"/>
                    <a:pt x="2999" y="20910"/>
                  </a:cubicBezTo>
                  <a:cubicBezTo>
                    <a:pt x="2972" y="21282"/>
                    <a:pt x="3170" y="21600"/>
                    <a:pt x="3170" y="21600"/>
                  </a:cubicBezTo>
                  <a:lnTo>
                    <a:pt x="4245" y="21600"/>
                  </a:lnTo>
                  <a:cubicBezTo>
                    <a:pt x="4245" y="21600"/>
                    <a:pt x="4245" y="21069"/>
                    <a:pt x="3847" y="20713"/>
                  </a:cubicBezTo>
                  <a:cubicBezTo>
                    <a:pt x="4116" y="20189"/>
                    <a:pt x="3632" y="20241"/>
                    <a:pt x="3573" y="19474"/>
                  </a:cubicBezTo>
                  <a:cubicBezTo>
                    <a:pt x="3514" y="18707"/>
                    <a:pt x="3073" y="16096"/>
                    <a:pt x="4304" y="14380"/>
                  </a:cubicBezTo>
                  <a:cubicBezTo>
                    <a:pt x="4712" y="13803"/>
                    <a:pt x="5083" y="13295"/>
                    <a:pt x="5400" y="12862"/>
                  </a:cubicBezTo>
                  <a:cubicBezTo>
                    <a:pt x="6524" y="13644"/>
                    <a:pt x="8223" y="14327"/>
                    <a:pt x="10249" y="13545"/>
                  </a:cubicBezTo>
                  <a:cubicBezTo>
                    <a:pt x="10211" y="14433"/>
                    <a:pt x="10227" y="15290"/>
                    <a:pt x="10345" y="15951"/>
                  </a:cubicBezTo>
                  <a:cubicBezTo>
                    <a:pt x="10635" y="17636"/>
                    <a:pt x="10651" y="19483"/>
                    <a:pt x="10367" y="20371"/>
                  </a:cubicBezTo>
                  <a:cubicBezTo>
                    <a:pt x="10721" y="20713"/>
                    <a:pt x="10721" y="20713"/>
                    <a:pt x="10721" y="20713"/>
                  </a:cubicBezTo>
                  <a:cubicBezTo>
                    <a:pt x="10721" y="20713"/>
                    <a:pt x="10668" y="21251"/>
                    <a:pt x="10985" y="21593"/>
                  </a:cubicBezTo>
                  <a:cubicBezTo>
                    <a:pt x="11436" y="21593"/>
                    <a:pt x="12172" y="21593"/>
                    <a:pt x="12172" y="21593"/>
                  </a:cubicBezTo>
                  <a:cubicBezTo>
                    <a:pt x="12172" y="21593"/>
                    <a:pt x="12060" y="20735"/>
                    <a:pt x="11630" y="20150"/>
                  </a:cubicBezTo>
                  <a:cubicBezTo>
                    <a:pt x="11511" y="19057"/>
                    <a:pt x="11345" y="17401"/>
                    <a:pt x="11754" y="15185"/>
                  </a:cubicBezTo>
                  <a:cubicBezTo>
                    <a:pt x="11851" y="15465"/>
                    <a:pt x="11957" y="15723"/>
                    <a:pt x="12070" y="15958"/>
                  </a:cubicBezTo>
                  <a:cubicBezTo>
                    <a:pt x="12827" y="17499"/>
                    <a:pt x="12784" y="19490"/>
                    <a:pt x="12607" y="20378"/>
                  </a:cubicBezTo>
                  <a:cubicBezTo>
                    <a:pt x="13005" y="20720"/>
                    <a:pt x="13005" y="20720"/>
                    <a:pt x="13005" y="20720"/>
                  </a:cubicBezTo>
                  <a:cubicBezTo>
                    <a:pt x="13005" y="20720"/>
                    <a:pt x="13043" y="21258"/>
                    <a:pt x="13398" y="21600"/>
                  </a:cubicBezTo>
                  <a:cubicBezTo>
                    <a:pt x="13850" y="21600"/>
                    <a:pt x="14586" y="21600"/>
                    <a:pt x="14586" y="21600"/>
                  </a:cubicBezTo>
                  <a:cubicBezTo>
                    <a:pt x="14586" y="21600"/>
                    <a:pt x="14413" y="20659"/>
                    <a:pt x="13789" y="20157"/>
                  </a:cubicBezTo>
                  <a:cubicBezTo>
                    <a:pt x="13467" y="18760"/>
                    <a:pt x="13016" y="16429"/>
                    <a:pt x="13628" y="13187"/>
                  </a:cubicBezTo>
                  <a:cubicBezTo>
                    <a:pt x="15031" y="12625"/>
                    <a:pt x="15682" y="11199"/>
                    <a:pt x="15978" y="10129"/>
                  </a:cubicBezTo>
                  <a:cubicBezTo>
                    <a:pt x="16182" y="9400"/>
                    <a:pt x="16483" y="8732"/>
                    <a:pt x="16886" y="8193"/>
                  </a:cubicBezTo>
                  <a:cubicBezTo>
                    <a:pt x="17542" y="7319"/>
                    <a:pt x="17525" y="6309"/>
                    <a:pt x="17573" y="6074"/>
                  </a:cubicBezTo>
                  <a:cubicBezTo>
                    <a:pt x="17611" y="5876"/>
                    <a:pt x="18014" y="5481"/>
                    <a:pt x="18294" y="5215"/>
                  </a:cubicBezTo>
                  <a:cubicBezTo>
                    <a:pt x="18960" y="5777"/>
                    <a:pt x="19696" y="5162"/>
                    <a:pt x="20104" y="5625"/>
                  </a:cubicBezTo>
                  <a:cubicBezTo>
                    <a:pt x="20556" y="6134"/>
                    <a:pt x="20965" y="5839"/>
                    <a:pt x="21115" y="5414"/>
                  </a:cubicBezTo>
                  <a:cubicBezTo>
                    <a:pt x="21540" y="5483"/>
                    <a:pt x="21353" y="5170"/>
                    <a:pt x="21428" y="4707"/>
                  </a:cubicBezTo>
                  <a:cubicBezTo>
                    <a:pt x="21508" y="4244"/>
                    <a:pt x="21234" y="3667"/>
                    <a:pt x="20949" y="3386"/>
                  </a:cubicBezTo>
                  <a:cubicBezTo>
                    <a:pt x="20664" y="3105"/>
                    <a:pt x="20298" y="1518"/>
                    <a:pt x="19674" y="1039"/>
                  </a:cubicBezTo>
                  <a:cubicBezTo>
                    <a:pt x="19363" y="250"/>
                    <a:pt x="19052" y="0"/>
                    <a:pt x="18154" y="0"/>
                  </a:cubicBezTo>
                  <a:close/>
                </a:path>
              </a:pathLst>
            </a:custGeom>
            <a:solidFill>
              <a:schemeClr val="accent1">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3" name="Rabbit">
              <a:extLst>
                <a:ext uri="{FF2B5EF4-FFF2-40B4-BE49-F238E27FC236}">
                  <a16:creationId xmlns:a16="http://schemas.microsoft.com/office/drawing/2014/main" id="{1EAEC032-B041-464C-BCDC-D1D1C796E87F}"/>
                </a:ext>
              </a:extLst>
            </p:cNvPr>
            <p:cNvSpPr>
              <a:spLocks noChangeAspect="1"/>
            </p:cNvSpPr>
            <p:nvPr/>
          </p:nvSpPr>
          <p:spPr>
            <a:xfrm>
              <a:off x="2684512" y="5763656"/>
              <a:ext cx="315909" cy="332354"/>
            </a:xfrm>
            <a:custGeom>
              <a:avLst/>
              <a:gdLst/>
              <a:ahLst/>
              <a:cxnLst>
                <a:cxn ang="0">
                  <a:pos x="wd2" y="hd2"/>
                </a:cxn>
                <a:cxn ang="5400000">
                  <a:pos x="wd2" y="hd2"/>
                </a:cxn>
                <a:cxn ang="10800000">
                  <a:pos x="wd2" y="hd2"/>
                </a:cxn>
                <a:cxn ang="16200000">
                  <a:pos x="wd2" y="hd2"/>
                </a:cxn>
              </a:cxnLst>
              <a:rect l="0" t="0" r="r" b="b"/>
              <a:pathLst>
                <a:path w="20915" h="21208" extrusionOk="0">
                  <a:moveTo>
                    <a:pt x="10210" y="0"/>
                  </a:moveTo>
                  <a:cubicBezTo>
                    <a:pt x="9556" y="-13"/>
                    <a:pt x="9380" y="416"/>
                    <a:pt x="9455" y="1046"/>
                  </a:cubicBezTo>
                  <a:cubicBezTo>
                    <a:pt x="9571" y="2017"/>
                    <a:pt x="10078" y="4648"/>
                    <a:pt x="12499" y="6197"/>
                  </a:cubicBezTo>
                  <a:cubicBezTo>
                    <a:pt x="12642" y="6287"/>
                    <a:pt x="12670" y="6482"/>
                    <a:pt x="12560" y="6604"/>
                  </a:cubicBezTo>
                  <a:cubicBezTo>
                    <a:pt x="12147" y="7071"/>
                    <a:pt x="12142" y="7803"/>
                    <a:pt x="12197" y="8355"/>
                  </a:cubicBezTo>
                  <a:cubicBezTo>
                    <a:pt x="12213" y="8535"/>
                    <a:pt x="12054" y="8685"/>
                    <a:pt x="11866" y="8658"/>
                  </a:cubicBezTo>
                  <a:cubicBezTo>
                    <a:pt x="6209" y="8000"/>
                    <a:pt x="656" y="10419"/>
                    <a:pt x="1492" y="18312"/>
                  </a:cubicBezTo>
                  <a:cubicBezTo>
                    <a:pt x="1509" y="18450"/>
                    <a:pt x="1421" y="18619"/>
                    <a:pt x="1277" y="18614"/>
                  </a:cubicBezTo>
                  <a:cubicBezTo>
                    <a:pt x="969" y="18598"/>
                    <a:pt x="464" y="18175"/>
                    <a:pt x="134" y="18657"/>
                  </a:cubicBezTo>
                  <a:cubicBezTo>
                    <a:pt x="-356" y="19368"/>
                    <a:pt x="568" y="21219"/>
                    <a:pt x="1845" y="21208"/>
                  </a:cubicBezTo>
                  <a:cubicBezTo>
                    <a:pt x="3298" y="21203"/>
                    <a:pt x="11437" y="21208"/>
                    <a:pt x="12400" y="21208"/>
                  </a:cubicBezTo>
                  <a:cubicBezTo>
                    <a:pt x="13363" y="21208"/>
                    <a:pt x="13033" y="20451"/>
                    <a:pt x="12510" y="20058"/>
                  </a:cubicBezTo>
                  <a:cubicBezTo>
                    <a:pt x="12146" y="19787"/>
                    <a:pt x="11641" y="19528"/>
                    <a:pt x="11013" y="19315"/>
                  </a:cubicBezTo>
                  <a:cubicBezTo>
                    <a:pt x="10755" y="19230"/>
                    <a:pt x="10755" y="18875"/>
                    <a:pt x="11013" y="18785"/>
                  </a:cubicBezTo>
                  <a:cubicBezTo>
                    <a:pt x="11707" y="18541"/>
                    <a:pt x="12318" y="18280"/>
                    <a:pt x="12687" y="18110"/>
                  </a:cubicBezTo>
                  <a:cubicBezTo>
                    <a:pt x="12868" y="18025"/>
                    <a:pt x="13083" y="18143"/>
                    <a:pt x="13100" y="18339"/>
                  </a:cubicBezTo>
                  <a:cubicBezTo>
                    <a:pt x="13193" y="19214"/>
                    <a:pt x="13518" y="21203"/>
                    <a:pt x="14553" y="21203"/>
                  </a:cubicBezTo>
                  <a:cubicBezTo>
                    <a:pt x="15356" y="21203"/>
                    <a:pt x="15581" y="21203"/>
                    <a:pt x="16225" y="21203"/>
                  </a:cubicBezTo>
                  <a:cubicBezTo>
                    <a:pt x="16868" y="21203"/>
                    <a:pt x="16468" y="20386"/>
                    <a:pt x="15543" y="19998"/>
                  </a:cubicBezTo>
                  <a:cubicBezTo>
                    <a:pt x="14712" y="19648"/>
                    <a:pt x="15504" y="17193"/>
                    <a:pt x="15674" y="16705"/>
                  </a:cubicBezTo>
                  <a:cubicBezTo>
                    <a:pt x="15691" y="16651"/>
                    <a:pt x="15730" y="16604"/>
                    <a:pt x="15774" y="16572"/>
                  </a:cubicBezTo>
                  <a:cubicBezTo>
                    <a:pt x="16082" y="16344"/>
                    <a:pt x="17349" y="15363"/>
                    <a:pt x="17910" y="14042"/>
                  </a:cubicBezTo>
                  <a:cubicBezTo>
                    <a:pt x="18411" y="12870"/>
                    <a:pt x="18350" y="11782"/>
                    <a:pt x="18300" y="11352"/>
                  </a:cubicBezTo>
                  <a:cubicBezTo>
                    <a:pt x="18284" y="11235"/>
                    <a:pt x="18350" y="11125"/>
                    <a:pt x="18460" y="11072"/>
                  </a:cubicBezTo>
                  <a:cubicBezTo>
                    <a:pt x="18873" y="10876"/>
                    <a:pt x="19532" y="10832"/>
                    <a:pt x="19852" y="10339"/>
                  </a:cubicBezTo>
                  <a:cubicBezTo>
                    <a:pt x="20374" y="9554"/>
                    <a:pt x="21244" y="8774"/>
                    <a:pt x="20787" y="8085"/>
                  </a:cubicBezTo>
                  <a:cubicBezTo>
                    <a:pt x="20545" y="7719"/>
                    <a:pt x="20386" y="7645"/>
                    <a:pt x="19379" y="6802"/>
                  </a:cubicBezTo>
                  <a:cubicBezTo>
                    <a:pt x="18592" y="6139"/>
                    <a:pt x="18663" y="5268"/>
                    <a:pt x="15586" y="4748"/>
                  </a:cubicBezTo>
                  <a:cubicBezTo>
                    <a:pt x="15460" y="4727"/>
                    <a:pt x="15345" y="4669"/>
                    <a:pt x="15306" y="4552"/>
                  </a:cubicBezTo>
                  <a:cubicBezTo>
                    <a:pt x="15301" y="4531"/>
                    <a:pt x="15301" y="4509"/>
                    <a:pt x="15301" y="4483"/>
                  </a:cubicBezTo>
                  <a:cubicBezTo>
                    <a:pt x="15345" y="3263"/>
                    <a:pt x="14844" y="1592"/>
                    <a:pt x="13925" y="680"/>
                  </a:cubicBezTo>
                  <a:cubicBezTo>
                    <a:pt x="12857" y="-381"/>
                    <a:pt x="12449" y="-68"/>
                    <a:pt x="12339" y="759"/>
                  </a:cubicBezTo>
                  <a:cubicBezTo>
                    <a:pt x="12213" y="685"/>
                    <a:pt x="12086" y="616"/>
                    <a:pt x="11954" y="552"/>
                  </a:cubicBezTo>
                  <a:cubicBezTo>
                    <a:pt x="11168" y="174"/>
                    <a:pt x="10603" y="8"/>
                    <a:pt x="10210" y="0"/>
                  </a:cubicBezTo>
                  <a:close/>
                </a:path>
              </a:pathLst>
            </a:custGeom>
            <a:solidFill>
              <a:schemeClr val="accent2">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5" name="Chicken">
              <a:extLst>
                <a:ext uri="{FF2B5EF4-FFF2-40B4-BE49-F238E27FC236}">
                  <a16:creationId xmlns:a16="http://schemas.microsoft.com/office/drawing/2014/main" id="{BC7A72F7-D31F-894B-BCE2-1345A244D386}"/>
                </a:ext>
              </a:extLst>
            </p:cNvPr>
            <p:cNvSpPr>
              <a:spLocks noChangeAspect="1"/>
            </p:cNvSpPr>
            <p:nvPr/>
          </p:nvSpPr>
          <p:spPr>
            <a:xfrm>
              <a:off x="3031649" y="5742916"/>
              <a:ext cx="352143" cy="345201"/>
            </a:xfrm>
            <a:custGeom>
              <a:avLst/>
              <a:gdLst/>
              <a:ahLst/>
              <a:cxnLst>
                <a:cxn ang="0">
                  <a:pos x="wd2" y="hd2"/>
                </a:cxn>
                <a:cxn ang="5400000">
                  <a:pos x="wd2" y="hd2"/>
                </a:cxn>
                <a:cxn ang="10800000">
                  <a:pos x="wd2" y="hd2"/>
                </a:cxn>
                <a:cxn ang="16200000">
                  <a:pos x="wd2" y="hd2"/>
                </a:cxn>
              </a:cxnLst>
              <a:rect l="0" t="0" r="r" b="b"/>
              <a:pathLst>
                <a:path w="21224" h="21298" extrusionOk="0">
                  <a:moveTo>
                    <a:pt x="18064" y="0"/>
                  </a:moveTo>
                  <a:cubicBezTo>
                    <a:pt x="18290" y="263"/>
                    <a:pt x="18209" y="645"/>
                    <a:pt x="18209" y="645"/>
                  </a:cubicBezTo>
                  <a:cubicBezTo>
                    <a:pt x="18209" y="645"/>
                    <a:pt x="17841" y="587"/>
                    <a:pt x="17677" y="901"/>
                  </a:cubicBezTo>
                  <a:cubicBezTo>
                    <a:pt x="17580" y="1088"/>
                    <a:pt x="17749" y="1382"/>
                    <a:pt x="17749" y="1407"/>
                  </a:cubicBezTo>
                  <a:cubicBezTo>
                    <a:pt x="17749" y="1407"/>
                    <a:pt x="16463" y="980"/>
                    <a:pt x="14543" y="4331"/>
                  </a:cubicBezTo>
                  <a:cubicBezTo>
                    <a:pt x="13311" y="6482"/>
                    <a:pt x="9709" y="8157"/>
                    <a:pt x="7468" y="7215"/>
                  </a:cubicBezTo>
                  <a:cubicBezTo>
                    <a:pt x="4923" y="6146"/>
                    <a:pt x="3553" y="7082"/>
                    <a:pt x="3553" y="7082"/>
                  </a:cubicBezTo>
                  <a:cubicBezTo>
                    <a:pt x="3553" y="7082"/>
                    <a:pt x="2208" y="5229"/>
                    <a:pt x="525" y="5170"/>
                  </a:cubicBezTo>
                  <a:cubicBezTo>
                    <a:pt x="65" y="5154"/>
                    <a:pt x="-163" y="6880"/>
                    <a:pt x="132" y="8355"/>
                  </a:cubicBezTo>
                  <a:cubicBezTo>
                    <a:pt x="721" y="11305"/>
                    <a:pt x="2205" y="12619"/>
                    <a:pt x="3134" y="13320"/>
                  </a:cubicBezTo>
                  <a:cubicBezTo>
                    <a:pt x="3760" y="16399"/>
                    <a:pt x="5387" y="16782"/>
                    <a:pt x="6417" y="16790"/>
                  </a:cubicBezTo>
                  <a:lnTo>
                    <a:pt x="6848" y="19903"/>
                  </a:lnTo>
                  <a:cubicBezTo>
                    <a:pt x="6809" y="20390"/>
                    <a:pt x="6207" y="20553"/>
                    <a:pt x="5830" y="20553"/>
                  </a:cubicBezTo>
                  <a:cubicBezTo>
                    <a:pt x="5454" y="20553"/>
                    <a:pt x="5166" y="21223"/>
                    <a:pt x="5166" y="21223"/>
                  </a:cubicBezTo>
                  <a:cubicBezTo>
                    <a:pt x="5166" y="21223"/>
                    <a:pt x="5404" y="21134"/>
                    <a:pt x="5589" y="21081"/>
                  </a:cubicBezTo>
                  <a:cubicBezTo>
                    <a:pt x="5589" y="21081"/>
                    <a:pt x="5855" y="21569"/>
                    <a:pt x="6592" y="21073"/>
                  </a:cubicBezTo>
                  <a:cubicBezTo>
                    <a:pt x="6750" y="20966"/>
                    <a:pt x="6886" y="20896"/>
                    <a:pt x="6980" y="20853"/>
                  </a:cubicBezTo>
                  <a:lnTo>
                    <a:pt x="6982" y="20866"/>
                  </a:lnTo>
                  <a:cubicBezTo>
                    <a:pt x="6982" y="20866"/>
                    <a:pt x="7300" y="21098"/>
                    <a:pt x="7793" y="21230"/>
                  </a:cubicBezTo>
                  <a:cubicBezTo>
                    <a:pt x="8016" y="21289"/>
                    <a:pt x="9067" y="21404"/>
                    <a:pt x="9324" y="21071"/>
                  </a:cubicBezTo>
                  <a:lnTo>
                    <a:pt x="9911" y="21223"/>
                  </a:lnTo>
                  <a:cubicBezTo>
                    <a:pt x="9992" y="20698"/>
                    <a:pt x="9710" y="20460"/>
                    <a:pt x="9258" y="20495"/>
                  </a:cubicBezTo>
                  <a:cubicBezTo>
                    <a:pt x="8753" y="20533"/>
                    <a:pt x="7985" y="20378"/>
                    <a:pt x="7740" y="19904"/>
                  </a:cubicBezTo>
                  <a:cubicBezTo>
                    <a:pt x="7740" y="19904"/>
                    <a:pt x="7387" y="17901"/>
                    <a:pt x="7185" y="16757"/>
                  </a:cubicBezTo>
                  <a:cubicBezTo>
                    <a:pt x="8646" y="16729"/>
                    <a:pt x="9666" y="17460"/>
                    <a:pt x="10174" y="17939"/>
                  </a:cubicBezTo>
                  <a:lnTo>
                    <a:pt x="11751" y="20090"/>
                  </a:lnTo>
                  <a:cubicBezTo>
                    <a:pt x="11884" y="20577"/>
                    <a:pt x="11397" y="20553"/>
                    <a:pt x="11004" y="20553"/>
                  </a:cubicBezTo>
                  <a:cubicBezTo>
                    <a:pt x="10611" y="20553"/>
                    <a:pt x="10549" y="21223"/>
                    <a:pt x="10549" y="21223"/>
                  </a:cubicBezTo>
                  <a:cubicBezTo>
                    <a:pt x="10549" y="21223"/>
                    <a:pt x="10766" y="21134"/>
                    <a:pt x="10941" y="21081"/>
                  </a:cubicBezTo>
                  <a:cubicBezTo>
                    <a:pt x="10941" y="21081"/>
                    <a:pt x="11393" y="21571"/>
                    <a:pt x="11986" y="21075"/>
                  </a:cubicBezTo>
                  <a:cubicBezTo>
                    <a:pt x="12112" y="20969"/>
                    <a:pt x="12228" y="20898"/>
                    <a:pt x="12310" y="20854"/>
                  </a:cubicBezTo>
                  <a:lnTo>
                    <a:pt x="12320" y="20866"/>
                  </a:lnTo>
                  <a:cubicBezTo>
                    <a:pt x="12320" y="20866"/>
                    <a:pt x="12734" y="21098"/>
                    <a:pt x="13295" y="21230"/>
                  </a:cubicBezTo>
                  <a:cubicBezTo>
                    <a:pt x="13549" y="21289"/>
                    <a:pt x="14688" y="21404"/>
                    <a:pt x="14838" y="21071"/>
                  </a:cubicBezTo>
                  <a:lnTo>
                    <a:pt x="15505" y="21223"/>
                  </a:lnTo>
                  <a:cubicBezTo>
                    <a:pt x="15401" y="20698"/>
                    <a:pt x="15023" y="20460"/>
                    <a:pt x="14563" y="20495"/>
                  </a:cubicBezTo>
                  <a:cubicBezTo>
                    <a:pt x="14050" y="20533"/>
                    <a:pt x="13193" y="20380"/>
                    <a:pt x="12767" y="19906"/>
                  </a:cubicBezTo>
                  <a:cubicBezTo>
                    <a:pt x="12767" y="19906"/>
                    <a:pt x="11819" y="18838"/>
                    <a:pt x="11097" y="18008"/>
                  </a:cubicBezTo>
                  <a:cubicBezTo>
                    <a:pt x="11799" y="17510"/>
                    <a:pt x="12976" y="16416"/>
                    <a:pt x="13462" y="14456"/>
                  </a:cubicBezTo>
                  <a:cubicBezTo>
                    <a:pt x="16508" y="13283"/>
                    <a:pt x="17883" y="8623"/>
                    <a:pt x="18309" y="5658"/>
                  </a:cubicBezTo>
                  <a:cubicBezTo>
                    <a:pt x="18309" y="5658"/>
                    <a:pt x="19558" y="5518"/>
                    <a:pt x="19497" y="3917"/>
                  </a:cubicBezTo>
                  <a:cubicBezTo>
                    <a:pt x="20223" y="3709"/>
                    <a:pt x="20739" y="3952"/>
                    <a:pt x="21190" y="4073"/>
                  </a:cubicBezTo>
                  <a:cubicBezTo>
                    <a:pt x="21437" y="3297"/>
                    <a:pt x="20242" y="3039"/>
                    <a:pt x="20223" y="2451"/>
                  </a:cubicBezTo>
                  <a:cubicBezTo>
                    <a:pt x="20407" y="1484"/>
                    <a:pt x="19635" y="-29"/>
                    <a:pt x="18064" y="0"/>
                  </a:cubicBezTo>
                  <a:close/>
                </a:path>
              </a:pathLst>
            </a:custGeom>
            <a:solidFill>
              <a:schemeClr val="bg1">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6" name="Goat">
              <a:extLst>
                <a:ext uri="{FF2B5EF4-FFF2-40B4-BE49-F238E27FC236}">
                  <a16:creationId xmlns:a16="http://schemas.microsoft.com/office/drawing/2014/main" id="{AC5690D2-399C-4244-9A72-B1199FCED52B}"/>
                </a:ext>
              </a:extLst>
            </p:cNvPr>
            <p:cNvSpPr>
              <a:spLocks noChangeAspect="1"/>
            </p:cNvSpPr>
            <p:nvPr/>
          </p:nvSpPr>
          <p:spPr>
            <a:xfrm>
              <a:off x="4332328" y="5724735"/>
              <a:ext cx="495237" cy="392758"/>
            </a:xfrm>
            <a:custGeom>
              <a:avLst/>
              <a:gdLst/>
              <a:ahLst/>
              <a:cxnLst>
                <a:cxn ang="0">
                  <a:pos x="wd2" y="hd2"/>
                </a:cxn>
                <a:cxn ang="5400000">
                  <a:pos x="wd2" y="hd2"/>
                </a:cxn>
                <a:cxn ang="10800000">
                  <a:pos x="wd2" y="hd2"/>
                </a:cxn>
                <a:cxn ang="16200000">
                  <a:pos x="wd2" y="hd2"/>
                </a:cxn>
              </a:cxnLst>
              <a:rect l="0" t="0" r="r" b="b"/>
              <a:pathLst>
                <a:path w="21551" h="21539" extrusionOk="0">
                  <a:moveTo>
                    <a:pt x="17020" y="7"/>
                  </a:moveTo>
                  <a:cubicBezTo>
                    <a:pt x="16365" y="66"/>
                    <a:pt x="16138" y="482"/>
                    <a:pt x="16138" y="482"/>
                  </a:cubicBezTo>
                  <a:cubicBezTo>
                    <a:pt x="16138" y="482"/>
                    <a:pt x="17991" y="114"/>
                    <a:pt x="18422" y="1717"/>
                  </a:cubicBezTo>
                  <a:cubicBezTo>
                    <a:pt x="17856" y="1832"/>
                    <a:pt x="17479" y="2512"/>
                    <a:pt x="17479" y="2512"/>
                  </a:cubicBezTo>
                  <a:cubicBezTo>
                    <a:pt x="17479" y="2512"/>
                    <a:pt x="17291" y="2580"/>
                    <a:pt x="16936" y="2274"/>
                  </a:cubicBezTo>
                  <a:cubicBezTo>
                    <a:pt x="16580" y="1969"/>
                    <a:pt x="16413" y="2511"/>
                    <a:pt x="15939" y="2463"/>
                  </a:cubicBezTo>
                  <a:cubicBezTo>
                    <a:pt x="16031" y="2891"/>
                    <a:pt x="16337" y="3366"/>
                    <a:pt x="16978" y="3509"/>
                  </a:cubicBezTo>
                  <a:cubicBezTo>
                    <a:pt x="14877" y="6557"/>
                    <a:pt x="13746" y="6033"/>
                    <a:pt x="12825" y="6033"/>
                  </a:cubicBezTo>
                  <a:cubicBezTo>
                    <a:pt x="11904" y="6033"/>
                    <a:pt x="11624" y="6339"/>
                    <a:pt x="10105" y="6339"/>
                  </a:cubicBezTo>
                  <a:cubicBezTo>
                    <a:pt x="8586" y="6339"/>
                    <a:pt x="4335" y="4222"/>
                    <a:pt x="2676" y="6931"/>
                  </a:cubicBezTo>
                  <a:cubicBezTo>
                    <a:pt x="1771" y="8322"/>
                    <a:pt x="1465" y="11206"/>
                    <a:pt x="0" y="11593"/>
                  </a:cubicBezTo>
                  <a:cubicBezTo>
                    <a:pt x="663" y="12496"/>
                    <a:pt x="1401" y="12387"/>
                    <a:pt x="1826" y="11702"/>
                  </a:cubicBezTo>
                  <a:cubicBezTo>
                    <a:pt x="2128" y="11220"/>
                    <a:pt x="2300" y="10745"/>
                    <a:pt x="2397" y="10331"/>
                  </a:cubicBezTo>
                  <a:cubicBezTo>
                    <a:pt x="2419" y="10406"/>
                    <a:pt x="2434" y="10446"/>
                    <a:pt x="2434" y="10446"/>
                  </a:cubicBezTo>
                  <a:cubicBezTo>
                    <a:pt x="2434" y="10446"/>
                    <a:pt x="2924" y="13590"/>
                    <a:pt x="1761" y="16027"/>
                  </a:cubicBezTo>
                  <a:cubicBezTo>
                    <a:pt x="1874" y="17208"/>
                    <a:pt x="1347" y="20615"/>
                    <a:pt x="1347" y="20615"/>
                  </a:cubicBezTo>
                  <a:cubicBezTo>
                    <a:pt x="1347" y="20615"/>
                    <a:pt x="1789" y="20616"/>
                    <a:pt x="1799" y="21322"/>
                  </a:cubicBezTo>
                  <a:cubicBezTo>
                    <a:pt x="1799" y="21417"/>
                    <a:pt x="1864" y="21492"/>
                    <a:pt x="1934" y="21492"/>
                  </a:cubicBezTo>
                  <a:lnTo>
                    <a:pt x="3141" y="21492"/>
                  </a:lnTo>
                  <a:cubicBezTo>
                    <a:pt x="3260" y="21492"/>
                    <a:pt x="3382" y="21220"/>
                    <a:pt x="3215" y="21044"/>
                  </a:cubicBezTo>
                  <a:cubicBezTo>
                    <a:pt x="2843" y="20657"/>
                    <a:pt x="2171" y="19739"/>
                    <a:pt x="2343" y="18626"/>
                  </a:cubicBezTo>
                  <a:cubicBezTo>
                    <a:pt x="2526" y="17438"/>
                    <a:pt x="3404" y="15898"/>
                    <a:pt x="3915" y="15070"/>
                  </a:cubicBezTo>
                  <a:lnTo>
                    <a:pt x="4003" y="16644"/>
                  </a:lnTo>
                  <a:cubicBezTo>
                    <a:pt x="4003" y="16644"/>
                    <a:pt x="5559" y="17900"/>
                    <a:pt x="5785" y="20615"/>
                  </a:cubicBezTo>
                  <a:cubicBezTo>
                    <a:pt x="6087" y="20615"/>
                    <a:pt x="6297" y="21077"/>
                    <a:pt x="6351" y="21356"/>
                  </a:cubicBezTo>
                  <a:cubicBezTo>
                    <a:pt x="6367" y="21430"/>
                    <a:pt x="6421" y="21485"/>
                    <a:pt x="6486" y="21485"/>
                  </a:cubicBezTo>
                  <a:lnTo>
                    <a:pt x="7438" y="21485"/>
                  </a:lnTo>
                  <a:cubicBezTo>
                    <a:pt x="7616" y="21485"/>
                    <a:pt x="7703" y="21206"/>
                    <a:pt x="7563" y="21057"/>
                  </a:cubicBezTo>
                  <a:cubicBezTo>
                    <a:pt x="6944" y="20391"/>
                    <a:pt x="6028" y="18743"/>
                    <a:pt x="5759" y="17684"/>
                  </a:cubicBezTo>
                  <a:cubicBezTo>
                    <a:pt x="5452" y="16462"/>
                    <a:pt x="5338" y="14987"/>
                    <a:pt x="6055" y="13534"/>
                  </a:cubicBezTo>
                  <a:cubicBezTo>
                    <a:pt x="6491" y="13548"/>
                    <a:pt x="6955" y="13657"/>
                    <a:pt x="7396" y="13935"/>
                  </a:cubicBezTo>
                  <a:cubicBezTo>
                    <a:pt x="8926" y="14899"/>
                    <a:pt x="10892" y="14763"/>
                    <a:pt x="11948" y="14587"/>
                  </a:cubicBezTo>
                  <a:cubicBezTo>
                    <a:pt x="11673" y="15449"/>
                    <a:pt x="11447" y="16290"/>
                    <a:pt x="11495" y="16589"/>
                  </a:cubicBezTo>
                  <a:cubicBezTo>
                    <a:pt x="11614" y="17309"/>
                    <a:pt x="11651" y="18742"/>
                    <a:pt x="11344" y="19828"/>
                  </a:cubicBezTo>
                  <a:cubicBezTo>
                    <a:pt x="11037" y="20915"/>
                    <a:pt x="11419" y="21118"/>
                    <a:pt x="11419" y="21118"/>
                  </a:cubicBezTo>
                  <a:cubicBezTo>
                    <a:pt x="11419" y="21118"/>
                    <a:pt x="11479" y="20983"/>
                    <a:pt x="11598" y="20806"/>
                  </a:cubicBezTo>
                  <a:cubicBezTo>
                    <a:pt x="11636" y="20752"/>
                    <a:pt x="11700" y="20779"/>
                    <a:pt x="11684" y="20840"/>
                  </a:cubicBezTo>
                  <a:cubicBezTo>
                    <a:pt x="11522" y="21587"/>
                    <a:pt x="12120" y="21538"/>
                    <a:pt x="12352" y="21538"/>
                  </a:cubicBezTo>
                  <a:lnTo>
                    <a:pt x="12594" y="21538"/>
                  </a:lnTo>
                  <a:cubicBezTo>
                    <a:pt x="12708" y="21538"/>
                    <a:pt x="12792" y="21355"/>
                    <a:pt x="12722" y="21267"/>
                  </a:cubicBezTo>
                  <a:cubicBezTo>
                    <a:pt x="11957" y="20269"/>
                    <a:pt x="12082" y="18777"/>
                    <a:pt x="12690" y="17276"/>
                  </a:cubicBezTo>
                  <a:cubicBezTo>
                    <a:pt x="12997" y="16523"/>
                    <a:pt x="13294" y="15497"/>
                    <a:pt x="13525" y="14608"/>
                  </a:cubicBezTo>
                  <a:cubicBezTo>
                    <a:pt x="13482" y="15463"/>
                    <a:pt x="13477" y="16284"/>
                    <a:pt x="13606" y="16589"/>
                  </a:cubicBezTo>
                  <a:cubicBezTo>
                    <a:pt x="13913" y="17309"/>
                    <a:pt x="14334" y="18742"/>
                    <a:pt x="14318" y="19828"/>
                  </a:cubicBezTo>
                  <a:cubicBezTo>
                    <a:pt x="14302" y="20915"/>
                    <a:pt x="14737" y="21118"/>
                    <a:pt x="14737" y="21118"/>
                  </a:cubicBezTo>
                  <a:cubicBezTo>
                    <a:pt x="14737" y="21118"/>
                    <a:pt x="14759" y="20983"/>
                    <a:pt x="14835" y="20806"/>
                  </a:cubicBezTo>
                  <a:cubicBezTo>
                    <a:pt x="14856" y="20752"/>
                    <a:pt x="14925" y="20779"/>
                    <a:pt x="14931" y="20840"/>
                  </a:cubicBezTo>
                  <a:cubicBezTo>
                    <a:pt x="14969" y="21587"/>
                    <a:pt x="15551" y="21538"/>
                    <a:pt x="15783" y="21538"/>
                  </a:cubicBezTo>
                  <a:lnTo>
                    <a:pt x="16025" y="21538"/>
                  </a:lnTo>
                  <a:cubicBezTo>
                    <a:pt x="16138" y="21538"/>
                    <a:pt x="16175" y="21355"/>
                    <a:pt x="16084" y="21267"/>
                  </a:cubicBezTo>
                  <a:cubicBezTo>
                    <a:pt x="15055" y="20276"/>
                    <a:pt x="14781" y="18783"/>
                    <a:pt x="14991" y="17283"/>
                  </a:cubicBezTo>
                  <a:cubicBezTo>
                    <a:pt x="15131" y="16285"/>
                    <a:pt x="15126" y="14804"/>
                    <a:pt x="15099" y="13806"/>
                  </a:cubicBezTo>
                  <a:cubicBezTo>
                    <a:pt x="15363" y="13589"/>
                    <a:pt x="15631" y="13318"/>
                    <a:pt x="15734" y="13074"/>
                  </a:cubicBezTo>
                  <a:cubicBezTo>
                    <a:pt x="15938" y="13217"/>
                    <a:pt x="16138" y="13331"/>
                    <a:pt x="16138" y="13331"/>
                  </a:cubicBezTo>
                  <a:cubicBezTo>
                    <a:pt x="16138" y="13331"/>
                    <a:pt x="16769" y="12014"/>
                    <a:pt x="17065" y="9869"/>
                  </a:cubicBezTo>
                  <a:cubicBezTo>
                    <a:pt x="17281" y="8341"/>
                    <a:pt x="18173" y="7113"/>
                    <a:pt x="18674" y="6536"/>
                  </a:cubicBezTo>
                  <a:cubicBezTo>
                    <a:pt x="18841" y="6740"/>
                    <a:pt x="19042" y="7141"/>
                    <a:pt x="18902" y="7847"/>
                  </a:cubicBezTo>
                  <a:cubicBezTo>
                    <a:pt x="19683" y="7406"/>
                    <a:pt x="19915" y="6686"/>
                    <a:pt x="20082" y="6123"/>
                  </a:cubicBezTo>
                  <a:cubicBezTo>
                    <a:pt x="20895" y="6374"/>
                    <a:pt x="20851" y="5852"/>
                    <a:pt x="21223" y="5872"/>
                  </a:cubicBezTo>
                  <a:cubicBezTo>
                    <a:pt x="21600" y="5893"/>
                    <a:pt x="21411" y="5505"/>
                    <a:pt x="21411" y="5505"/>
                  </a:cubicBezTo>
                  <a:lnTo>
                    <a:pt x="21551" y="5159"/>
                  </a:lnTo>
                  <a:cubicBezTo>
                    <a:pt x="21551" y="5159"/>
                    <a:pt x="21212" y="4684"/>
                    <a:pt x="20555" y="4073"/>
                  </a:cubicBezTo>
                  <a:cubicBezTo>
                    <a:pt x="19898" y="3456"/>
                    <a:pt x="20502" y="2714"/>
                    <a:pt x="19597" y="2368"/>
                  </a:cubicBezTo>
                  <a:cubicBezTo>
                    <a:pt x="19462" y="2184"/>
                    <a:pt x="19327" y="2043"/>
                    <a:pt x="19198" y="1941"/>
                  </a:cubicBezTo>
                  <a:cubicBezTo>
                    <a:pt x="19133" y="1521"/>
                    <a:pt x="18864" y="379"/>
                    <a:pt x="17824" y="94"/>
                  </a:cubicBezTo>
                  <a:cubicBezTo>
                    <a:pt x="17504" y="5"/>
                    <a:pt x="17238" y="-13"/>
                    <a:pt x="17020" y="7"/>
                  </a:cubicBezTo>
                  <a:close/>
                </a:path>
              </a:pathLst>
            </a:custGeom>
            <a:solidFill>
              <a:schemeClr val="accent6">
                <a:lumMod val="75000"/>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 name="Fish">
              <a:extLst>
                <a:ext uri="{FF2B5EF4-FFF2-40B4-BE49-F238E27FC236}">
                  <a16:creationId xmlns:a16="http://schemas.microsoft.com/office/drawing/2014/main" id="{31D56D46-094D-644B-9CE7-82045B2B4BA1}"/>
                </a:ext>
              </a:extLst>
            </p:cNvPr>
            <p:cNvSpPr>
              <a:spLocks noChangeAspect="1"/>
            </p:cNvSpPr>
            <p:nvPr/>
          </p:nvSpPr>
          <p:spPr>
            <a:xfrm>
              <a:off x="3759738" y="5853598"/>
              <a:ext cx="611154" cy="234519"/>
            </a:xfrm>
            <a:custGeom>
              <a:avLst/>
              <a:gdLst/>
              <a:ahLst/>
              <a:cxnLst>
                <a:cxn ang="0">
                  <a:pos x="wd2" y="hd2"/>
                </a:cxn>
                <a:cxn ang="5400000">
                  <a:pos x="wd2" y="hd2"/>
                </a:cxn>
                <a:cxn ang="10800000">
                  <a:pos x="wd2" y="hd2"/>
                </a:cxn>
                <a:cxn ang="16200000">
                  <a:pos x="wd2" y="hd2"/>
                </a:cxn>
              </a:cxnLst>
              <a:rect l="0" t="0" r="r" b="b"/>
              <a:pathLst>
                <a:path w="21472" h="21038"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chemeClr val="accent3"/>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sp>
        <p:nvSpPr>
          <p:cNvPr id="18" name="CuadroTexto 17"/>
          <p:cNvSpPr txBox="1"/>
          <p:nvPr/>
        </p:nvSpPr>
        <p:spPr>
          <a:xfrm>
            <a:off x="683058" y="1157523"/>
            <a:ext cx="3625084" cy="369332"/>
          </a:xfrm>
          <a:prstGeom prst="rect">
            <a:avLst/>
          </a:prstGeom>
          <a:noFill/>
        </p:spPr>
        <p:txBody>
          <a:bodyPr wrap="square" rtlCol="0">
            <a:spAutoFit/>
          </a:bodyPr>
          <a:lstStyle/>
          <a:p>
            <a:r>
              <a:rPr lang="es-ES" dirty="0"/>
              <a:t>Todas las explotaciones ganaderas</a:t>
            </a:r>
          </a:p>
        </p:txBody>
      </p:sp>
      <p:sp>
        <p:nvSpPr>
          <p:cNvPr id="19" name="Multiplicar 18"/>
          <p:cNvSpPr/>
          <p:nvPr/>
        </p:nvSpPr>
        <p:spPr>
          <a:xfrm>
            <a:off x="1091790" y="2368574"/>
            <a:ext cx="594397" cy="298102"/>
          </a:xfrm>
          <a:prstGeom prst="mathMultiply">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0" name="CuadroTexto 19"/>
          <p:cNvSpPr txBox="1"/>
          <p:nvPr/>
        </p:nvSpPr>
        <p:spPr>
          <a:xfrm>
            <a:off x="1561576" y="2314088"/>
            <a:ext cx="1852743"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a:t>Autoconsumo</a:t>
            </a:r>
          </a:p>
        </p:txBody>
      </p:sp>
      <p:sp>
        <p:nvSpPr>
          <p:cNvPr id="3" name="CuadroTexto 2">
            <a:extLst>
              <a:ext uri="{FF2B5EF4-FFF2-40B4-BE49-F238E27FC236}">
                <a16:creationId xmlns:a16="http://schemas.microsoft.com/office/drawing/2014/main" id="{4838098A-7F43-E205-440D-53F311782953}"/>
              </a:ext>
            </a:extLst>
          </p:cNvPr>
          <p:cNvSpPr txBox="1"/>
          <p:nvPr/>
        </p:nvSpPr>
        <p:spPr>
          <a:xfrm>
            <a:off x="683058" y="1626412"/>
            <a:ext cx="1545359" cy="369332"/>
          </a:xfrm>
          <a:prstGeom prst="rect">
            <a:avLst/>
          </a:prstGeom>
          <a:noFill/>
        </p:spPr>
        <p:txBody>
          <a:bodyPr wrap="square" rtlCol="0">
            <a:spAutoFit/>
          </a:bodyPr>
          <a:lstStyle/>
          <a:p>
            <a:r>
              <a:rPr lang="es-ES" dirty="0"/>
              <a:t>Excepto:</a:t>
            </a:r>
          </a:p>
        </p:txBody>
      </p:sp>
      <p:sp>
        <p:nvSpPr>
          <p:cNvPr id="6" name="CuadroTexto 5">
            <a:extLst>
              <a:ext uri="{FF2B5EF4-FFF2-40B4-BE49-F238E27FC236}">
                <a16:creationId xmlns:a16="http://schemas.microsoft.com/office/drawing/2014/main" id="{89C80832-7242-C2E4-D9B4-FA5065C5992E}"/>
              </a:ext>
            </a:extLst>
          </p:cNvPr>
          <p:cNvSpPr txBox="1"/>
          <p:nvPr/>
        </p:nvSpPr>
        <p:spPr>
          <a:xfrm>
            <a:off x="1561576" y="3056250"/>
            <a:ext cx="8974996" cy="646331"/>
          </a:xfrm>
          <a:prstGeom prst="rect">
            <a:avLst/>
          </a:prstGeom>
          <a:noFill/>
        </p:spPr>
        <p:txBody>
          <a:bodyPr wrap="square" rtlCol="0">
            <a:spAutoFit/>
          </a:bodyPr>
          <a:lstStyle/>
          <a:p>
            <a:pPr marL="285750" indent="-285750">
              <a:buFont typeface="Wingdings" panose="05000000000000000000" pitchFamily="2" charset="2"/>
              <a:buChar char="Ø"/>
            </a:pPr>
            <a:r>
              <a:rPr lang="es-ES" dirty="0"/>
              <a:t>Explotaciones de capacidad reducida en la que así se haya establecido en la normativa de ordenación sectorial</a:t>
            </a:r>
          </a:p>
        </p:txBody>
      </p:sp>
      <p:sp>
        <p:nvSpPr>
          <p:cNvPr id="74" name="Multiplicar 18">
            <a:extLst>
              <a:ext uri="{FF2B5EF4-FFF2-40B4-BE49-F238E27FC236}">
                <a16:creationId xmlns:a16="http://schemas.microsoft.com/office/drawing/2014/main" id="{708D2216-C3AD-D196-107C-381F2F9B4019}"/>
              </a:ext>
            </a:extLst>
          </p:cNvPr>
          <p:cNvSpPr/>
          <p:nvPr/>
        </p:nvSpPr>
        <p:spPr>
          <a:xfrm>
            <a:off x="1091790" y="3095536"/>
            <a:ext cx="594397" cy="298102"/>
          </a:xfrm>
          <a:prstGeom prst="mathMultiply">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78" name="CuadroTexto 77">
            <a:extLst>
              <a:ext uri="{FF2B5EF4-FFF2-40B4-BE49-F238E27FC236}">
                <a16:creationId xmlns:a16="http://schemas.microsoft.com/office/drawing/2014/main" id="{64D0971A-037C-4649-40DB-8F16077A9A61}"/>
              </a:ext>
            </a:extLst>
          </p:cNvPr>
          <p:cNvSpPr txBox="1"/>
          <p:nvPr/>
        </p:nvSpPr>
        <p:spPr>
          <a:xfrm>
            <a:off x="1555582" y="3924806"/>
            <a:ext cx="9080835"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a:t>Explotaciones sin finalidad comercial en las que así lo determine la AC de la CA.</a:t>
            </a:r>
          </a:p>
        </p:txBody>
      </p:sp>
      <p:sp>
        <p:nvSpPr>
          <p:cNvPr id="82" name="Multiplicar 18">
            <a:extLst>
              <a:ext uri="{FF2B5EF4-FFF2-40B4-BE49-F238E27FC236}">
                <a16:creationId xmlns:a16="http://schemas.microsoft.com/office/drawing/2014/main" id="{BAE3BE53-EDEA-777B-7B7B-AB8BAD758F9F}"/>
              </a:ext>
            </a:extLst>
          </p:cNvPr>
          <p:cNvSpPr/>
          <p:nvPr/>
        </p:nvSpPr>
        <p:spPr>
          <a:xfrm>
            <a:off x="1055439" y="3924806"/>
            <a:ext cx="594397" cy="298102"/>
          </a:xfrm>
          <a:prstGeom prst="mathMultiply">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84" name="CuadroTexto 83">
            <a:extLst>
              <a:ext uri="{FF2B5EF4-FFF2-40B4-BE49-F238E27FC236}">
                <a16:creationId xmlns:a16="http://schemas.microsoft.com/office/drawing/2014/main" id="{BDFA79D8-8DB3-A386-BFB7-F644B52D6E45}"/>
              </a:ext>
            </a:extLst>
          </p:cNvPr>
          <p:cNvSpPr txBox="1"/>
          <p:nvPr/>
        </p:nvSpPr>
        <p:spPr>
          <a:xfrm>
            <a:off x="1555581" y="4672349"/>
            <a:ext cx="9080835" cy="646331"/>
          </a:xfrm>
          <a:prstGeom prst="rect">
            <a:avLst/>
          </a:prstGeom>
          <a:noFill/>
        </p:spPr>
        <p:txBody>
          <a:bodyPr wrap="square" rtlCol="0">
            <a:spAutoFit/>
          </a:bodyPr>
          <a:lstStyle/>
          <a:p>
            <a:pPr marL="285750" indent="-285750">
              <a:buFont typeface="Wingdings" panose="05000000000000000000" pitchFamily="2" charset="2"/>
              <a:buChar char="Ø"/>
            </a:pPr>
            <a:r>
              <a:rPr lang="es-ES" dirty="0"/>
              <a:t>Certámenes ganaderos, mataderos, plazas de toros, concentraciones de animales no permanentes y puestos de control.</a:t>
            </a:r>
          </a:p>
        </p:txBody>
      </p:sp>
      <p:sp>
        <p:nvSpPr>
          <p:cNvPr id="4" name="Multiplicar 18">
            <a:extLst>
              <a:ext uri="{FF2B5EF4-FFF2-40B4-BE49-F238E27FC236}">
                <a16:creationId xmlns:a16="http://schemas.microsoft.com/office/drawing/2014/main" id="{A9ADE206-6AF8-9BF7-5C26-7BC5CA53DBB7}"/>
              </a:ext>
            </a:extLst>
          </p:cNvPr>
          <p:cNvSpPr/>
          <p:nvPr/>
        </p:nvSpPr>
        <p:spPr>
          <a:xfrm>
            <a:off x="1055439" y="4683526"/>
            <a:ext cx="594397" cy="298102"/>
          </a:xfrm>
          <a:prstGeom prst="mathMultiply">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477691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9"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21" name="CuadroTexto 20"/>
          <p:cNvSpPr txBox="1"/>
          <p:nvPr/>
        </p:nvSpPr>
        <p:spPr>
          <a:xfrm>
            <a:off x="456994" y="1034734"/>
            <a:ext cx="4885038" cy="923330"/>
          </a:xfrm>
          <a:prstGeom prst="rect">
            <a:avLst/>
          </a:prstGeom>
          <a:noFill/>
        </p:spPr>
        <p:txBody>
          <a:bodyPr wrap="square" rtlCol="0">
            <a:spAutoFit/>
          </a:bodyPr>
          <a:lstStyle/>
          <a:p>
            <a:r>
              <a:rPr lang="es-ES" dirty="0"/>
              <a:t>OBLIGACIONES DEL TITULAR DE LA EXPLOTACIÓN</a:t>
            </a:r>
          </a:p>
          <a:p>
            <a:endParaRPr lang="es-ES" dirty="0"/>
          </a:p>
          <a:p>
            <a:endParaRPr lang="es-ES" dirty="0"/>
          </a:p>
        </p:txBody>
      </p:sp>
      <p:graphicFrame>
        <p:nvGraphicFramePr>
          <p:cNvPr id="4" name="Diagrama 3"/>
          <p:cNvGraphicFramePr/>
          <p:nvPr>
            <p:extLst>
              <p:ext uri="{D42A27DB-BD31-4B8C-83A1-F6EECF244321}">
                <p14:modId xmlns:p14="http://schemas.microsoft.com/office/powerpoint/2010/main" val="2944400590"/>
              </p:ext>
            </p:extLst>
          </p:nvPr>
        </p:nvGraphicFramePr>
        <p:xfrm>
          <a:off x="1651227" y="1533352"/>
          <a:ext cx="7987617" cy="4834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23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graphicFrame>
        <p:nvGraphicFramePr>
          <p:cNvPr id="4" name="Diagrama 3"/>
          <p:cNvGraphicFramePr/>
          <p:nvPr>
            <p:extLst>
              <p:ext uri="{D42A27DB-BD31-4B8C-83A1-F6EECF244321}">
                <p14:modId xmlns:p14="http://schemas.microsoft.com/office/powerpoint/2010/main" val="2592813008"/>
              </p:ext>
            </p:extLst>
          </p:nvPr>
        </p:nvGraphicFramePr>
        <p:xfrm>
          <a:off x="2855640" y="1628800"/>
          <a:ext cx="6494162" cy="422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3863752" y="836712"/>
            <a:ext cx="6705526" cy="369332"/>
          </a:xfrm>
          <a:prstGeom prst="rect">
            <a:avLst/>
          </a:prstGeom>
          <a:noFill/>
        </p:spPr>
        <p:txBody>
          <a:bodyPr wrap="square" rtlCol="0">
            <a:spAutoFit/>
          </a:bodyPr>
          <a:lstStyle/>
          <a:p>
            <a:r>
              <a:rPr lang="es-ES" b="1" u="sng" dirty="0"/>
              <a:t>FUNCIONES DEL VETERINARIO DE EXPLOTACIÓN</a:t>
            </a:r>
          </a:p>
        </p:txBody>
      </p:sp>
      <p:sp>
        <p:nvSpPr>
          <p:cNvPr id="6"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58" name="CuadroTexto 57">
            <a:extLst>
              <a:ext uri="{FF2B5EF4-FFF2-40B4-BE49-F238E27FC236}">
                <a16:creationId xmlns:a16="http://schemas.microsoft.com/office/drawing/2014/main" id="{A60ABC3A-5B48-72F1-E6EE-BF49E3D0D323}"/>
              </a:ext>
            </a:extLst>
          </p:cNvPr>
          <p:cNvSpPr txBox="1"/>
          <p:nvPr/>
        </p:nvSpPr>
        <p:spPr>
          <a:xfrm>
            <a:off x="489595" y="1437783"/>
            <a:ext cx="207208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effectLst/>
                <a:latin typeface="Arial" panose="020B0604020202020204" pitchFamily="34" charset="0"/>
                <a:ea typeface="Arial MT"/>
              </a:rPr>
              <a:t>La </a:t>
            </a:r>
            <a:r>
              <a:rPr lang="es-ES" sz="1200" dirty="0">
                <a:latin typeface="Arial" panose="020B0604020202020204" pitchFamily="34" charset="0"/>
                <a:ea typeface="Arial MT"/>
              </a:rPr>
              <a:t>AC </a:t>
            </a:r>
            <a:r>
              <a:rPr lang="es-ES" sz="1200" dirty="0">
                <a:effectLst/>
                <a:latin typeface="Arial" panose="020B0604020202020204" pitchFamily="34" charset="0"/>
                <a:ea typeface="Arial MT"/>
              </a:rPr>
              <a:t>en materia de sanidad animal, podrá establecer un número máximo de UGM, sobre las que se puede responsabilizar un veterinario de explotación</a:t>
            </a:r>
            <a:endParaRPr lang="es-ES" sz="1200" dirty="0"/>
          </a:p>
        </p:txBody>
      </p:sp>
    </p:spTree>
    <p:extLst>
      <p:ext uri="{BB962C8B-B14F-4D97-AF65-F5344CB8AC3E}">
        <p14:creationId xmlns:p14="http://schemas.microsoft.com/office/powerpoint/2010/main" val="180428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4" name="CuadroTexto 3"/>
          <p:cNvSpPr txBox="1"/>
          <p:nvPr/>
        </p:nvSpPr>
        <p:spPr>
          <a:xfrm>
            <a:off x="3689589" y="843319"/>
            <a:ext cx="5256703" cy="369332"/>
          </a:xfrm>
          <a:prstGeom prst="rect">
            <a:avLst/>
          </a:prstGeom>
          <a:noFill/>
        </p:spPr>
        <p:txBody>
          <a:bodyPr wrap="square" rtlCol="0">
            <a:spAutoFit/>
          </a:bodyPr>
          <a:lstStyle/>
          <a:p>
            <a:r>
              <a:rPr lang="es-ES" b="1" u="sng" dirty="0"/>
              <a:t>OBLIGACIONES DEL VETERINARIO DE EXPLOTACIÓN</a:t>
            </a:r>
          </a:p>
        </p:txBody>
      </p:sp>
      <p:graphicFrame>
        <p:nvGraphicFramePr>
          <p:cNvPr id="5" name="Diagrama 4"/>
          <p:cNvGraphicFramePr/>
          <p:nvPr>
            <p:extLst>
              <p:ext uri="{D42A27DB-BD31-4B8C-83A1-F6EECF244321}">
                <p14:modId xmlns:p14="http://schemas.microsoft.com/office/powerpoint/2010/main" val="1610280934"/>
              </p:ext>
            </p:extLst>
          </p:nvPr>
        </p:nvGraphicFramePr>
        <p:xfrm>
          <a:off x="1021884" y="1409194"/>
          <a:ext cx="9318376" cy="4610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3130450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16" name="Rectángulo 15"/>
          <p:cNvSpPr/>
          <p:nvPr/>
        </p:nvSpPr>
        <p:spPr>
          <a:xfrm>
            <a:off x="4681214" y="603827"/>
            <a:ext cx="3121606" cy="507831"/>
          </a:xfrm>
          <a:prstGeom prst="rect">
            <a:avLst/>
          </a:prstGeom>
        </p:spPr>
        <p:txBody>
          <a:bodyPr wrap="square">
            <a:spAutoFit/>
          </a:bodyPr>
          <a:lstStyle/>
          <a:p>
            <a:r>
              <a:rPr lang="es-ES" sz="2700" b="1" dirty="0">
                <a:solidFill>
                  <a:schemeClr val="accent5">
                    <a:lumMod val="50000"/>
                  </a:schemeClr>
                </a:solidFill>
                <a:latin typeface="Agency FB" panose="020B0503020202020204" pitchFamily="34" charset="0"/>
              </a:rPr>
              <a:t>Plan Sanitario Integral</a:t>
            </a:r>
          </a:p>
        </p:txBody>
      </p:sp>
      <p:sp>
        <p:nvSpPr>
          <p:cNvPr id="17"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grpSp>
        <p:nvGrpSpPr>
          <p:cNvPr id="2" name="Group 80">
            <a:extLst>
              <a:ext uri="{FF2B5EF4-FFF2-40B4-BE49-F238E27FC236}">
                <a16:creationId xmlns:a16="http://schemas.microsoft.com/office/drawing/2014/main" id="{2A3A0973-6B31-D86A-CD44-1D971BAB7DEF}"/>
              </a:ext>
            </a:extLst>
          </p:cNvPr>
          <p:cNvGrpSpPr/>
          <p:nvPr/>
        </p:nvGrpSpPr>
        <p:grpSpPr>
          <a:xfrm>
            <a:off x="885747" y="1834083"/>
            <a:ext cx="4194137" cy="462430"/>
            <a:chOff x="1443403" y="5691264"/>
            <a:chExt cx="3841163" cy="426229"/>
          </a:xfrm>
        </p:grpSpPr>
        <p:sp>
          <p:nvSpPr>
            <p:cNvPr id="3" name="Pig">
              <a:extLst>
                <a:ext uri="{FF2B5EF4-FFF2-40B4-BE49-F238E27FC236}">
                  <a16:creationId xmlns:a16="http://schemas.microsoft.com/office/drawing/2014/main" id="{A36B5424-B533-87EB-E5F6-C6705463C02A}"/>
                </a:ext>
              </a:extLst>
            </p:cNvPr>
            <p:cNvSpPr>
              <a:spLocks noChangeAspect="1"/>
            </p:cNvSpPr>
            <p:nvPr/>
          </p:nvSpPr>
          <p:spPr>
            <a:xfrm>
              <a:off x="1443403" y="5777825"/>
              <a:ext cx="614862" cy="318185"/>
            </a:xfrm>
            <a:custGeom>
              <a:avLst/>
              <a:gdLst/>
              <a:ahLst/>
              <a:cxnLst>
                <a:cxn ang="0">
                  <a:pos x="wd2" y="hd2"/>
                </a:cxn>
                <a:cxn ang="5400000">
                  <a:pos x="wd2" y="hd2"/>
                </a:cxn>
                <a:cxn ang="10800000">
                  <a:pos x="wd2" y="hd2"/>
                </a:cxn>
                <a:cxn ang="16200000">
                  <a:pos x="wd2" y="hd2"/>
                </a:cxn>
              </a:cxnLst>
              <a:rect l="0" t="0" r="r" b="b"/>
              <a:pathLst>
                <a:path w="21600" h="21525" extrusionOk="0">
                  <a:moveTo>
                    <a:pt x="6179" y="3"/>
                  </a:moveTo>
                  <a:cubicBezTo>
                    <a:pt x="5828" y="14"/>
                    <a:pt x="5468" y="62"/>
                    <a:pt x="5092" y="155"/>
                  </a:cubicBezTo>
                  <a:cubicBezTo>
                    <a:pt x="3367" y="586"/>
                    <a:pt x="1606" y="1989"/>
                    <a:pt x="925" y="5005"/>
                  </a:cubicBezTo>
                  <a:cubicBezTo>
                    <a:pt x="682" y="4909"/>
                    <a:pt x="373" y="4943"/>
                    <a:pt x="289" y="5655"/>
                  </a:cubicBezTo>
                  <a:cubicBezTo>
                    <a:pt x="144" y="6877"/>
                    <a:pt x="511" y="7969"/>
                    <a:pt x="0" y="9197"/>
                  </a:cubicBezTo>
                  <a:cubicBezTo>
                    <a:pt x="241" y="9319"/>
                    <a:pt x="477" y="9162"/>
                    <a:pt x="663" y="8954"/>
                  </a:cubicBezTo>
                  <a:cubicBezTo>
                    <a:pt x="758" y="10576"/>
                    <a:pt x="1067" y="12461"/>
                    <a:pt x="1652" y="14651"/>
                  </a:cubicBezTo>
                  <a:cubicBezTo>
                    <a:pt x="2479" y="17568"/>
                    <a:pt x="2642" y="18693"/>
                    <a:pt x="2535" y="20189"/>
                  </a:cubicBezTo>
                  <a:cubicBezTo>
                    <a:pt x="2517" y="20439"/>
                    <a:pt x="2595" y="20675"/>
                    <a:pt x="2716" y="20774"/>
                  </a:cubicBezTo>
                  <a:cubicBezTo>
                    <a:pt x="2898" y="20925"/>
                    <a:pt x="2978" y="21163"/>
                    <a:pt x="3058" y="21525"/>
                  </a:cubicBezTo>
                  <a:lnTo>
                    <a:pt x="4118" y="21525"/>
                  </a:lnTo>
                  <a:cubicBezTo>
                    <a:pt x="4118" y="21525"/>
                    <a:pt x="2626" y="19443"/>
                    <a:pt x="4032" y="15860"/>
                  </a:cubicBezTo>
                  <a:cubicBezTo>
                    <a:pt x="4037" y="15846"/>
                    <a:pt x="4042" y="15835"/>
                    <a:pt x="4047" y="15821"/>
                  </a:cubicBezTo>
                  <a:cubicBezTo>
                    <a:pt x="4953" y="17430"/>
                    <a:pt x="5062" y="19146"/>
                    <a:pt x="5109" y="20254"/>
                  </a:cubicBezTo>
                  <a:cubicBezTo>
                    <a:pt x="5118" y="20463"/>
                    <a:pt x="5184" y="20653"/>
                    <a:pt x="5286" y="20725"/>
                  </a:cubicBezTo>
                  <a:cubicBezTo>
                    <a:pt x="5605" y="20953"/>
                    <a:pt x="5546" y="21525"/>
                    <a:pt x="5546" y="21525"/>
                  </a:cubicBezTo>
                  <a:lnTo>
                    <a:pt x="6380" y="21525"/>
                  </a:lnTo>
                  <a:cubicBezTo>
                    <a:pt x="5742" y="19484"/>
                    <a:pt x="5892" y="17757"/>
                    <a:pt x="6260" y="15987"/>
                  </a:cubicBezTo>
                  <a:cubicBezTo>
                    <a:pt x="7626" y="17242"/>
                    <a:pt x="11336" y="16527"/>
                    <a:pt x="12361" y="15070"/>
                  </a:cubicBezTo>
                  <a:cubicBezTo>
                    <a:pt x="12559" y="16682"/>
                    <a:pt x="12420" y="19098"/>
                    <a:pt x="12353" y="20235"/>
                  </a:cubicBezTo>
                  <a:cubicBezTo>
                    <a:pt x="12339" y="20460"/>
                    <a:pt x="12400" y="20675"/>
                    <a:pt x="12505" y="20781"/>
                  </a:cubicBezTo>
                  <a:cubicBezTo>
                    <a:pt x="12790" y="21069"/>
                    <a:pt x="12751" y="21525"/>
                    <a:pt x="12751" y="21525"/>
                  </a:cubicBezTo>
                  <a:lnTo>
                    <a:pt x="13465" y="21525"/>
                  </a:lnTo>
                  <a:cubicBezTo>
                    <a:pt x="13063" y="20056"/>
                    <a:pt x="13254" y="18829"/>
                    <a:pt x="13516" y="18008"/>
                  </a:cubicBezTo>
                  <a:cubicBezTo>
                    <a:pt x="13724" y="18779"/>
                    <a:pt x="13816" y="19650"/>
                    <a:pt x="13868" y="20280"/>
                  </a:cubicBezTo>
                  <a:cubicBezTo>
                    <a:pt x="13885" y="20483"/>
                    <a:pt x="13961" y="20649"/>
                    <a:pt x="14062" y="20712"/>
                  </a:cubicBezTo>
                  <a:cubicBezTo>
                    <a:pt x="14394" y="20919"/>
                    <a:pt x="14353" y="21525"/>
                    <a:pt x="14353" y="21525"/>
                  </a:cubicBezTo>
                  <a:lnTo>
                    <a:pt x="15305" y="21525"/>
                  </a:lnTo>
                  <a:cubicBezTo>
                    <a:pt x="15240" y="21525"/>
                    <a:pt x="13856" y="18613"/>
                    <a:pt x="15111" y="14696"/>
                  </a:cubicBezTo>
                  <a:cubicBezTo>
                    <a:pt x="18543" y="15763"/>
                    <a:pt x="19586" y="12469"/>
                    <a:pt x="21102" y="12860"/>
                  </a:cubicBezTo>
                  <a:cubicBezTo>
                    <a:pt x="21600" y="12069"/>
                    <a:pt x="21600" y="10348"/>
                    <a:pt x="21600" y="10348"/>
                  </a:cubicBezTo>
                  <a:cubicBezTo>
                    <a:pt x="21600" y="10348"/>
                    <a:pt x="20756" y="10569"/>
                    <a:pt x="20172" y="9402"/>
                  </a:cubicBezTo>
                  <a:cubicBezTo>
                    <a:pt x="19995" y="9048"/>
                    <a:pt x="19659" y="8171"/>
                    <a:pt x="19200" y="7124"/>
                  </a:cubicBezTo>
                  <a:cubicBezTo>
                    <a:pt x="19521" y="5870"/>
                    <a:pt x="19979" y="4411"/>
                    <a:pt x="20447" y="3857"/>
                  </a:cubicBezTo>
                  <a:cubicBezTo>
                    <a:pt x="19530" y="3543"/>
                    <a:pt x="18680" y="3939"/>
                    <a:pt x="18027" y="4725"/>
                  </a:cubicBezTo>
                  <a:cubicBezTo>
                    <a:pt x="17054" y="2980"/>
                    <a:pt x="15839" y="1444"/>
                    <a:pt x="14518" y="1488"/>
                  </a:cubicBezTo>
                  <a:cubicBezTo>
                    <a:pt x="10644" y="1616"/>
                    <a:pt x="8635" y="-75"/>
                    <a:pt x="6179" y="3"/>
                  </a:cubicBezTo>
                  <a:close/>
                </a:path>
              </a:pathLst>
            </a:custGeom>
            <a:solidFill>
              <a:schemeClr val="bg2">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4" name="Cow">
              <a:extLst>
                <a:ext uri="{FF2B5EF4-FFF2-40B4-BE49-F238E27FC236}">
                  <a16:creationId xmlns:a16="http://schemas.microsoft.com/office/drawing/2014/main" id="{634E9C0A-8119-430C-052E-53BF740CE7B8}"/>
                </a:ext>
              </a:extLst>
            </p:cNvPr>
            <p:cNvSpPr>
              <a:spLocks noChangeAspect="1"/>
            </p:cNvSpPr>
            <p:nvPr/>
          </p:nvSpPr>
          <p:spPr>
            <a:xfrm>
              <a:off x="2109026" y="5743869"/>
              <a:ext cx="613022" cy="371929"/>
            </a:xfrm>
            <a:custGeom>
              <a:avLst/>
              <a:gdLst/>
              <a:ahLst/>
              <a:cxnLst>
                <a:cxn ang="0">
                  <a:pos x="wd2" y="hd2"/>
                </a:cxn>
                <a:cxn ang="5400000">
                  <a:pos x="wd2" y="hd2"/>
                </a:cxn>
                <a:cxn ang="10800000">
                  <a:pos x="wd2" y="hd2"/>
                </a:cxn>
                <a:cxn ang="16200000">
                  <a:pos x="wd2" y="hd2"/>
                </a:cxn>
              </a:cxnLst>
              <a:rect l="0" t="0" r="r" b="b"/>
              <a:pathLst>
                <a:path w="21427" h="21545" extrusionOk="0">
                  <a:moveTo>
                    <a:pt x="18406" y="6"/>
                  </a:moveTo>
                  <a:cubicBezTo>
                    <a:pt x="18276" y="42"/>
                    <a:pt x="18137" y="245"/>
                    <a:pt x="18002" y="719"/>
                  </a:cubicBezTo>
                  <a:cubicBezTo>
                    <a:pt x="17367" y="1211"/>
                    <a:pt x="17198" y="455"/>
                    <a:pt x="16922" y="358"/>
                  </a:cubicBezTo>
                  <a:cubicBezTo>
                    <a:pt x="16647" y="261"/>
                    <a:pt x="16370" y="825"/>
                    <a:pt x="16646" y="1563"/>
                  </a:cubicBezTo>
                  <a:cubicBezTo>
                    <a:pt x="15824" y="1790"/>
                    <a:pt x="14731" y="1776"/>
                    <a:pt x="13583" y="808"/>
                  </a:cubicBezTo>
                  <a:cubicBezTo>
                    <a:pt x="13370" y="628"/>
                    <a:pt x="13134" y="530"/>
                    <a:pt x="12895" y="555"/>
                  </a:cubicBezTo>
                  <a:cubicBezTo>
                    <a:pt x="11366" y="716"/>
                    <a:pt x="8937" y="1036"/>
                    <a:pt x="7079" y="1404"/>
                  </a:cubicBezTo>
                  <a:cubicBezTo>
                    <a:pt x="4845" y="1848"/>
                    <a:pt x="3290" y="1731"/>
                    <a:pt x="2479" y="3519"/>
                  </a:cubicBezTo>
                  <a:lnTo>
                    <a:pt x="2481" y="3483"/>
                  </a:lnTo>
                  <a:cubicBezTo>
                    <a:pt x="2481" y="3483"/>
                    <a:pt x="1251" y="5269"/>
                    <a:pt x="583" y="11343"/>
                  </a:cubicBezTo>
                  <a:cubicBezTo>
                    <a:pt x="304" y="11737"/>
                    <a:pt x="179" y="12329"/>
                    <a:pt x="47" y="13313"/>
                  </a:cubicBezTo>
                  <a:cubicBezTo>
                    <a:pt x="-59" y="14113"/>
                    <a:pt x="47" y="15020"/>
                    <a:pt x="47" y="15020"/>
                  </a:cubicBezTo>
                  <a:cubicBezTo>
                    <a:pt x="533" y="14678"/>
                    <a:pt x="1030" y="12935"/>
                    <a:pt x="942" y="11462"/>
                  </a:cubicBezTo>
                  <a:cubicBezTo>
                    <a:pt x="1063" y="10205"/>
                    <a:pt x="1652" y="6464"/>
                    <a:pt x="2281" y="6156"/>
                  </a:cubicBezTo>
                  <a:cubicBezTo>
                    <a:pt x="2511" y="8306"/>
                    <a:pt x="3102" y="11155"/>
                    <a:pt x="1921" y="14029"/>
                  </a:cubicBezTo>
                  <a:cubicBezTo>
                    <a:pt x="1729" y="15969"/>
                    <a:pt x="1837" y="19104"/>
                    <a:pt x="1417" y="20501"/>
                  </a:cubicBezTo>
                  <a:lnTo>
                    <a:pt x="1670" y="20596"/>
                  </a:lnTo>
                  <a:cubicBezTo>
                    <a:pt x="1670" y="20596"/>
                    <a:pt x="1703" y="20912"/>
                    <a:pt x="1625" y="21545"/>
                  </a:cubicBezTo>
                  <a:lnTo>
                    <a:pt x="2879" y="21545"/>
                  </a:lnTo>
                  <a:cubicBezTo>
                    <a:pt x="2879" y="21545"/>
                    <a:pt x="2667" y="21089"/>
                    <a:pt x="2519" y="20457"/>
                  </a:cubicBezTo>
                  <a:cubicBezTo>
                    <a:pt x="2371" y="19825"/>
                    <a:pt x="2498" y="16804"/>
                    <a:pt x="3006" y="15470"/>
                  </a:cubicBezTo>
                  <a:cubicBezTo>
                    <a:pt x="3428" y="14696"/>
                    <a:pt x="3775" y="13780"/>
                    <a:pt x="4001" y="13000"/>
                  </a:cubicBezTo>
                  <a:cubicBezTo>
                    <a:pt x="4239" y="12858"/>
                    <a:pt x="4531" y="12716"/>
                    <a:pt x="4864" y="12611"/>
                  </a:cubicBezTo>
                  <a:lnTo>
                    <a:pt x="4639" y="15203"/>
                  </a:lnTo>
                  <a:cubicBezTo>
                    <a:pt x="4639" y="15203"/>
                    <a:pt x="5252" y="17632"/>
                    <a:pt x="5433" y="18667"/>
                  </a:cubicBezTo>
                  <a:cubicBezTo>
                    <a:pt x="5588" y="19553"/>
                    <a:pt x="5609" y="20585"/>
                    <a:pt x="5609" y="20585"/>
                  </a:cubicBezTo>
                  <a:lnTo>
                    <a:pt x="5873" y="20712"/>
                  </a:lnTo>
                  <a:cubicBezTo>
                    <a:pt x="5929" y="21326"/>
                    <a:pt x="6046" y="21545"/>
                    <a:pt x="6046" y="21545"/>
                  </a:cubicBezTo>
                  <a:lnTo>
                    <a:pt x="7273" y="21545"/>
                  </a:lnTo>
                  <a:cubicBezTo>
                    <a:pt x="5363" y="17861"/>
                    <a:pt x="6017" y="13841"/>
                    <a:pt x="6319" y="12497"/>
                  </a:cubicBezTo>
                  <a:cubicBezTo>
                    <a:pt x="6513" y="12530"/>
                    <a:pt x="6711" y="12583"/>
                    <a:pt x="6913" y="12661"/>
                  </a:cubicBezTo>
                  <a:cubicBezTo>
                    <a:pt x="8430" y="13251"/>
                    <a:pt x="9964" y="13797"/>
                    <a:pt x="11341" y="13627"/>
                  </a:cubicBezTo>
                  <a:cubicBezTo>
                    <a:pt x="11321" y="14595"/>
                    <a:pt x="11350" y="15634"/>
                    <a:pt x="11373" y="16347"/>
                  </a:cubicBezTo>
                  <a:cubicBezTo>
                    <a:pt x="11419" y="17769"/>
                    <a:pt x="10988" y="20474"/>
                    <a:pt x="10988" y="20474"/>
                  </a:cubicBezTo>
                  <a:lnTo>
                    <a:pt x="11240" y="20615"/>
                  </a:lnTo>
                  <a:cubicBezTo>
                    <a:pt x="11240" y="20615"/>
                    <a:pt x="11195" y="21245"/>
                    <a:pt x="11408" y="21545"/>
                  </a:cubicBezTo>
                  <a:lnTo>
                    <a:pt x="12403" y="21545"/>
                  </a:lnTo>
                  <a:cubicBezTo>
                    <a:pt x="11731" y="20234"/>
                    <a:pt x="12064" y="17577"/>
                    <a:pt x="12393" y="16874"/>
                  </a:cubicBezTo>
                  <a:cubicBezTo>
                    <a:pt x="12529" y="16581"/>
                    <a:pt x="12650" y="15573"/>
                    <a:pt x="12746" y="14496"/>
                  </a:cubicBezTo>
                  <a:cubicBezTo>
                    <a:pt x="12830" y="15210"/>
                    <a:pt x="12951" y="15729"/>
                    <a:pt x="13108" y="16114"/>
                  </a:cubicBezTo>
                  <a:cubicBezTo>
                    <a:pt x="13681" y="17523"/>
                    <a:pt x="13742" y="20554"/>
                    <a:pt x="13742" y="20554"/>
                  </a:cubicBezTo>
                  <a:lnTo>
                    <a:pt x="13983" y="20715"/>
                  </a:lnTo>
                  <a:cubicBezTo>
                    <a:pt x="13983" y="20715"/>
                    <a:pt x="14035" y="21312"/>
                    <a:pt x="14240" y="21545"/>
                  </a:cubicBezTo>
                  <a:lnTo>
                    <a:pt x="15320" y="21545"/>
                  </a:lnTo>
                  <a:cubicBezTo>
                    <a:pt x="15320" y="21545"/>
                    <a:pt x="14239" y="19951"/>
                    <a:pt x="14303" y="15822"/>
                  </a:cubicBezTo>
                  <a:cubicBezTo>
                    <a:pt x="14309" y="15469"/>
                    <a:pt x="14259" y="13973"/>
                    <a:pt x="14225" y="12969"/>
                  </a:cubicBezTo>
                  <a:cubicBezTo>
                    <a:pt x="14499" y="12708"/>
                    <a:pt x="14738" y="12286"/>
                    <a:pt x="14898" y="11607"/>
                  </a:cubicBezTo>
                  <a:cubicBezTo>
                    <a:pt x="15809" y="7427"/>
                    <a:pt x="17536" y="6689"/>
                    <a:pt x="18321" y="6900"/>
                  </a:cubicBezTo>
                  <a:cubicBezTo>
                    <a:pt x="19105" y="7110"/>
                    <a:pt x="19444" y="6865"/>
                    <a:pt x="19995" y="6514"/>
                  </a:cubicBezTo>
                  <a:cubicBezTo>
                    <a:pt x="20610" y="7392"/>
                    <a:pt x="20758" y="7111"/>
                    <a:pt x="20928" y="7111"/>
                  </a:cubicBezTo>
                  <a:cubicBezTo>
                    <a:pt x="21097" y="7111"/>
                    <a:pt x="21202" y="6584"/>
                    <a:pt x="21372" y="6197"/>
                  </a:cubicBezTo>
                  <a:cubicBezTo>
                    <a:pt x="21541" y="5811"/>
                    <a:pt x="21288" y="5285"/>
                    <a:pt x="21097" y="5110"/>
                  </a:cubicBezTo>
                  <a:cubicBezTo>
                    <a:pt x="20906" y="4934"/>
                    <a:pt x="20142" y="3246"/>
                    <a:pt x="19888" y="2193"/>
                  </a:cubicBezTo>
                  <a:cubicBezTo>
                    <a:pt x="19634" y="1139"/>
                    <a:pt x="19126" y="1316"/>
                    <a:pt x="18935" y="719"/>
                  </a:cubicBezTo>
                  <a:cubicBezTo>
                    <a:pt x="18816" y="346"/>
                    <a:pt x="18622" y="-55"/>
                    <a:pt x="18406" y="6"/>
                  </a:cubicBezTo>
                  <a:close/>
                </a:path>
              </a:pathLst>
            </a:custGeom>
            <a:solidFill>
              <a:schemeClr val="accent5">
                <a:lumMod val="75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dirty="0"/>
            </a:p>
          </p:txBody>
        </p:sp>
        <p:sp>
          <p:nvSpPr>
            <p:cNvPr id="6" name="Horse">
              <a:extLst>
                <a:ext uri="{FF2B5EF4-FFF2-40B4-BE49-F238E27FC236}">
                  <a16:creationId xmlns:a16="http://schemas.microsoft.com/office/drawing/2014/main" id="{E23CA3B9-1847-9E0A-BAFB-EA7826899239}"/>
                </a:ext>
              </a:extLst>
            </p:cNvPr>
            <p:cNvSpPr>
              <a:spLocks noChangeAspect="1"/>
            </p:cNvSpPr>
            <p:nvPr/>
          </p:nvSpPr>
          <p:spPr>
            <a:xfrm>
              <a:off x="4802299" y="5691264"/>
              <a:ext cx="482267" cy="412930"/>
            </a:xfrm>
            <a:custGeom>
              <a:avLst/>
              <a:gdLst/>
              <a:ahLst/>
              <a:cxnLst>
                <a:cxn ang="0">
                  <a:pos x="wd2" y="hd2"/>
                </a:cxn>
                <a:cxn ang="5400000">
                  <a:pos x="wd2" y="hd2"/>
                </a:cxn>
                <a:cxn ang="10800000">
                  <a:pos x="wd2" y="hd2"/>
                </a:cxn>
                <a:cxn ang="16200000">
                  <a:pos x="wd2" y="hd2"/>
                </a:cxn>
              </a:cxnLst>
              <a:rect l="0" t="0" r="r" b="b"/>
              <a:pathLst>
                <a:path w="21533" h="21576" extrusionOk="0">
                  <a:moveTo>
                    <a:pt x="18953" y="14"/>
                  </a:moveTo>
                  <a:cubicBezTo>
                    <a:pt x="18892" y="51"/>
                    <a:pt x="18822" y="169"/>
                    <a:pt x="18765" y="369"/>
                  </a:cubicBezTo>
                  <a:cubicBezTo>
                    <a:pt x="18651" y="770"/>
                    <a:pt x="18251" y="603"/>
                    <a:pt x="18122" y="1155"/>
                  </a:cubicBezTo>
                  <a:cubicBezTo>
                    <a:pt x="18122" y="1155"/>
                    <a:pt x="15299" y="-21"/>
                    <a:pt x="12367" y="4614"/>
                  </a:cubicBezTo>
                  <a:cubicBezTo>
                    <a:pt x="12195" y="4859"/>
                    <a:pt x="11757" y="5217"/>
                    <a:pt x="11434" y="5016"/>
                  </a:cubicBezTo>
                  <a:cubicBezTo>
                    <a:pt x="11478" y="5231"/>
                    <a:pt x="11626" y="5493"/>
                    <a:pt x="11852" y="5717"/>
                  </a:cubicBezTo>
                  <a:cubicBezTo>
                    <a:pt x="10711" y="6070"/>
                    <a:pt x="7840" y="6343"/>
                    <a:pt x="6026" y="5900"/>
                  </a:cubicBezTo>
                  <a:cubicBezTo>
                    <a:pt x="4860" y="5616"/>
                    <a:pt x="3517" y="5988"/>
                    <a:pt x="2662" y="6898"/>
                  </a:cubicBezTo>
                  <a:cubicBezTo>
                    <a:pt x="1922" y="6943"/>
                    <a:pt x="628" y="7355"/>
                    <a:pt x="628" y="9695"/>
                  </a:cubicBezTo>
                  <a:cubicBezTo>
                    <a:pt x="628" y="12970"/>
                    <a:pt x="543" y="16681"/>
                    <a:pt x="0" y="17483"/>
                  </a:cubicBezTo>
                  <a:cubicBezTo>
                    <a:pt x="478" y="17282"/>
                    <a:pt x="890" y="17089"/>
                    <a:pt x="1173" y="16803"/>
                  </a:cubicBezTo>
                  <a:cubicBezTo>
                    <a:pt x="1125" y="18347"/>
                    <a:pt x="1086" y="20189"/>
                    <a:pt x="1086" y="20189"/>
                  </a:cubicBezTo>
                  <a:cubicBezTo>
                    <a:pt x="1086" y="20189"/>
                    <a:pt x="1582" y="20322"/>
                    <a:pt x="1470" y="20957"/>
                  </a:cubicBezTo>
                  <a:cubicBezTo>
                    <a:pt x="1385" y="21375"/>
                    <a:pt x="1657" y="21576"/>
                    <a:pt x="1657" y="21576"/>
                  </a:cubicBezTo>
                  <a:lnTo>
                    <a:pt x="2686" y="21576"/>
                  </a:lnTo>
                  <a:lnTo>
                    <a:pt x="2341" y="20674"/>
                  </a:lnTo>
                  <a:cubicBezTo>
                    <a:pt x="2341" y="20674"/>
                    <a:pt x="1957" y="20374"/>
                    <a:pt x="1942" y="20022"/>
                  </a:cubicBezTo>
                  <a:cubicBezTo>
                    <a:pt x="1922" y="19571"/>
                    <a:pt x="1770" y="16613"/>
                    <a:pt x="3013" y="15059"/>
                  </a:cubicBezTo>
                  <a:cubicBezTo>
                    <a:pt x="2956" y="15778"/>
                    <a:pt x="2899" y="16078"/>
                    <a:pt x="2899" y="16078"/>
                  </a:cubicBezTo>
                  <a:lnTo>
                    <a:pt x="3570" y="20240"/>
                  </a:lnTo>
                  <a:cubicBezTo>
                    <a:pt x="3570" y="20240"/>
                    <a:pt x="4098" y="20423"/>
                    <a:pt x="4084" y="21042"/>
                  </a:cubicBezTo>
                  <a:cubicBezTo>
                    <a:pt x="4069" y="21292"/>
                    <a:pt x="4351" y="21576"/>
                    <a:pt x="4351" y="21576"/>
                  </a:cubicBezTo>
                  <a:lnTo>
                    <a:pt x="5442" y="21576"/>
                  </a:lnTo>
                  <a:lnTo>
                    <a:pt x="4998" y="20674"/>
                  </a:lnTo>
                  <a:cubicBezTo>
                    <a:pt x="4998" y="20674"/>
                    <a:pt x="4198" y="20857"/>
                    <a:pt x="4112" y="17013"/>
                  </a:cubicBezTo>
                  <a:cubicBezTo>
                    <a:pt x="4455" y="16345"/>
                    <a:pt x="4899" y="12536"/>
                    <a:pt x="6341" y="11934"/>
                  </a:cubicBezTo>
                  <a:cubicBezTo>
                    <a:pt x="6341" y="11934"/>
                    <a:pt x="8049" y="13317"/>
                    <a:pt x="12118" y="13464"/>
                  </a:cubicBezTo>
                  <a:cubicBezTo>
                    <a:pt x="11951" y="15958"/>
                    <a:pt x="11800" y="16943"/>
                    <a:pt x="11800" y="16943"/>
                  </a:cubicBezTo>
                  <a:cubicBezTo>
                    <a:pt x="11800" y="16943"/>
                    <a:pt x="11873" y="18929"/>
                    <a:pt x="11566" y="20201"/>
                  </a:cubicBezTo>
                  <a:cubicBezTo>
                    <a:pt x="11915" y="20672"/>
                    <a:pt x="12256" y="20566"/>
                    <a:pt x="12090" y="21246"/>
                  </a:cubicBezTo>
                  <a:cubicBezTo>
                    <a:pt x="12037" y="21455"/>
                    <a:pt x="12264" y="21543"/>
                    <a:pt x="12264" y="21543"/>
                  </a:cubicBezTo>
                  <a:lnTo>
                    <a:pt x="13396" y="21543"/>
                  </a:lnTo>
                  <a:lnTo>
                    <a:pt x="13052" y="20777"/>
                  </a:lnTo>
                  <a:cubicBezTo>
                    <a:pt x="13052" y="20777"/>
                    <a:pt x="12251" y="20742"/>
                    <a:pt x="12462" y="18860"/>
                  </a:cubicBezTo>
                  <a:cubicBezTo>
                    <a:pt x="12674" y="16978"/>
                    <a:pt x="13012" y="17413"/>
                    <a:pt x="13235" y="15827"/>
                  </a:cubicBezTo>
                  <a:cubicBezTo>
                    <a:pt x="13306" y="15321"/>
                    <a:pt x="13414" y="14808"/>
                    <a:pt x="13528" y="14344"/>
                  </a:cubicBezTo>
                  <a:cubicBezTo>
                    <a:pt x="13726" y="16218"/>
                    <a:pt x="13748" y="16976"/>
                    <a:pt x="13748" y="16976"/>
                  </a:cubicBezTo>
                  <a:cubicBezTo>
                    <a:pt x="13748" y="16976"/>
                    <a:pt x="14182" y="18962"/>
                    <a:pt x="14106" y="20234"/>
                  </a:cubicBezTo>
                  <a:cubicBezTo>
                    <a:pt x="14540" y="20705"/>
                    <a:pt x="14862" y="20600"/>
                    <a:pt x="14819" y="21279"/>
                  </a:cubicBezTo>
                  <a:cubicBezTo>
                    <a:pt x="14804" y="21489"/>
                    <a:pt x="15047" y="21576"/>
                    <a:pt x="15047" y="21576"/>
                  </a:cubicBezTo>
                  <a:lnTo>
                    <a:pt x="16179" y="21576"/>
                  </a:lnTo>
                  <a:lnTo>
                    <a:pt x="15695" y="20810"/>
                  </a:lnTo>
                  <a:cubicBezTo>
                    <a:pt x="15695" y="20810"/>
                    <a:pt x="14888" y="20775"/>
                    <a:pt x="14759" y="18893"/>
                  </a:cubicBezTo>
                  <a:cubicBezTo>
                    <a:pt x="14629" y="17011"/>
                    <a:pt x="15047" y="17446"/>
                    <a:pt x="14982" y="15860"/>
                  </a:cubicBezTo>
                  <a:cubicBezTo>
                    <a:pt x="14934" y="14679"/>
                    <a:pt x="15080" y="13460"/>
                    <a:pt x="15158" y="12914"/>
                  </a:cubicBezTo>
                  <a:cubicBezTo>
                    <a:pt x="15463" y="12560"/>
                    <a:pt x="16744" y="10940"/>
                    <a:pt x="16328" y="9125"/>
                  </a:cubicBezTo>
                  <a:cubicBezTo>
                    <a:pt x="16328" y="9125"/>
                    <a:pt x="16854" y="5759"/>
                    <a:pt x="17850" y="5081"/>
                  </a:cubicBezTo>
                  <a:cubicBezTo>
                    <a:pt x="18250" y="5482"/>
                    <a:pt x="18822" y="5684"/>
                    <a:pt x="19222" y="5484"/>
                  </a:cubicBezTo>
                  <a:cubicBezTo>
                    <a:pt x="19936" y="5918"/>
                    <a:pt x="20236" y="5984"/>
                    <a:pt x="20365" y="6385"/>
                  </a:cubicBezTo>
                  <a:cubicBezTo>
                    <a:pt x="20436" y="6586"/>
                    <a:pt x="20978" y="6519"/>
                    <a:pt x="21049" y="6352"/>
                  </a:cubicBezTo>
                  <a:cubicBezTo>
                    <a:pt x="21235" y="6486"/>
                    <a:pt x="21535" y="6185"/>
                    <a:pt x="21493" y="5884"/>
                  </a:cubicBezTo>
                  <a:cubicBezTo>
                    <a:pt x="21449" y="5584"/>
                    <a:pt x="21600" y="5534"/>
                    <a:pt x="21496" y="5250"/>
                  </a:cubicBezTo>
                  <a:cubicBezTo>
                    <a:pt x="21392" y="4966"/>
                    <a:pt x="20007" y="2993"/>
                    <a:pt x="20007" y="2993"/>
                  </a:cubicBezTo>
                  <a:cubicBezTo>
                    <a:pt x="20007" y="2993"/>
                    <a:pt x="19853" y="1840"/>
                    <a:pt x="19027" y="1359"/>
                  </a:cubicBezTo>
                  <a:cubicBezTo>
                    <a:pt x="19103" y="1062"/>
                    <a:pt x="19142" y="606"/>
                    <a:pt x="19079" y="135"/>
                  </a:cubicBezTo>
                  <a:cubicBezTo>
                    <a:pt x="19065" y="18"/>
                    <a:pt x="19014" y="-24"/>
                    <a:pt x="18953" y="14"/>
                  </a:cubicBezTo>
                  <a:close/>
                  <a:moveTo>
                    <a:pt x="1798" y="9298"/>
                  </a:moveTo>
                  <a:cubicBezTo>
                    <a:pt x="1804" y="9485"/>
                    <a:pt x="1822" y="9677"/>
                    <a:pt x="1856" y="9878"/>
                  </a:cubicBezTo>
                  <a:cubicBezTo>
                    <a:pt x="2284" y="12396"/>
                    <a:pt x="2093" y="13640"/>
                    <a:pt x="1546" y="14586"/>
                  </a:cubicBezTo>
                  <a:cubicBezTo>
                    <a:pt x="1492" y="13086"/>
                    <a:pt x="1433" y="10650"/>
                    <a:pt x="1798" y="9298"/>
                  </a:cubicBezTo>
                  <a:close/>
                </a:path>
              </a:pathLst>
            </a:custGeom>
            <a:solidFill>
              <a:srgbClr val="FFD579"/>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65" name="Sheep">
              <a:extLst>
                <a:ext uri="{FF2B5EF4-FFF2-40B4-BE49-F238E27FC236}">
                  <a16:creationId xmlns:a16="http://schemas.microsoft.com/office/drawing/2014/main" id="{83CD6536-C6A3-BFC6-FCE8-98B3B0DE721D}"/>
                </a:ext>
              </a:extLst>
            </p:cNvPr>
            <p:cNvSpPr>
              <a:spLocks noChangeAspect="1"/>
            </p:cNvSpPr>
            <p:nvPr/>
          </p:nvSpPr>
          <p:spPr>
            <a:xfrm>
              <a:off x="3415019" y="5743565"/>
              <a:ext cx="482267" cy="343903"/>
            </a:xfrm>
            <a:custGeom>
              <a:avLst/>
              <a:gdLst/>
              <a:ahLst/>
              <a:cxnLst>
                <a:cxn ang="0">
                  <a:pos x="wd2" y="hd2"/>
                </a:cxn>
                <a:cxn ang="5400000">
                  <a:pos x="wd2" y="hd2"/>
                </a:cxn>
                <a:cxn ang="10800000">
                  <a:pos x="wd2" y="hd2"/>
                </a:cxn>
                <a:cxn ang="16200000">
                  <a:pos x="wd2" y="hd2"/>
                </a:cxn>
              </a:cxnLst>
              <a:rect l="0" t="0" r="r" b="b"/>
              <a:pathLst>
                <a:path w="21442" h="21600" extrusionOk="0">
                  <a:moveTo>
                    <a:pt x="18154" y="0"/>
                  </a:moveTo>
                  <a:cubicBezTo>
                    <a:pt x="17768" y="0"/>
                    <a:pt x="17439" y="304"/>
                    <a:pt x="17143" y="752"/>
                  </a:cubicBezTo>
                  <a:cubicBezTo>
                    <a:pt x="16993" y="653"/>
                    <a:pt x="16800" y="568"/>
                    <a:pt x="16564" y="546"/>
                  </a:cubicBezTo>
                  <a:cubicBezTo>
                    <a:pt x="16032" y="485"/>
                    <a:pt x="15762" y="569"/>
                    <a:pt x="15509" y="380"/>
                  </a:cubicBezTo>
                  <a:cubicBezTo>
                    <a:pt x="15445" y="326"/>
                    <a:pt x="15376" y="433"/>
                    <a:pt x="15414" y="524"/>
                  </a:cubicBezTo>
                  <a:cubicBezTo>
                    <a:pt x="15661" y="1132"/>
                    <a:pt x="16021" y="1648"/>
                    <a:pt x="16483" y="1974"/>
                  </a:cubicBezTo>
                  <a:cubicBezTo>
                    <a:pt x="16338" y="2262"/>
                    <a:pt x="16197" y="2558"/>
                    <a:pt x="16047" y="2823"/>
                  </a:cubicBezTo>
                  <a:cubicBezTo>
                    <a:pt x="14913" y="4866"/>
                    <a:pt x="13774" y="3583"/>
                    <a:pt x="13774" y="3583"/>
                  </a:cubicBezTo>
                  <a:lnTo>
                    <a:pt x="13758" y="3637"/>
                  </a:lnTo>
                  <a:lnTo>
                    <a:pt x="13747" y="3583"/>
                  </a:lnTo>
                  <a:cubicBezTo>
                    <a:pt x="12850" y="3028"/>
                    <a:pt x="11844" y="4009"/>
                    <a:pt x="10430" y="3979"/>
                  </a:cubicBezTo>
                  <a:cubicBezTo>
                    <a:pt x="9017" y="3956"/>
                    <a:pt x="918" y="364"/>
                    <a:pt x="725" y="6719"/>
                  </a:cubicBezTo>
                  <a:cubicBezTo>
                    <a:pt x="628" y="10060"/>
                    <a:pt x="2649" y="10037"/>
                    <a:pt x="483" y="13469"/>
                  </a:cubicBezTo>
                  <a:cubicBezTo>
                    <a:pt x="268" y="13735"/>
                    <a:pt x="97" y="13947"/>
                    <a:pt x="97" y="15109"/>
                  </a:cubicBezTo>
                  <a:cubicBezTo>
                    <a:pt x="97" y="16270"/>
                    <a:pt x="97" y="19384"/>
                    <a:pt x="97" y="19581"/>
                  </a:cubicBezTo>
                  <a:cubicBezTo>
                    <a:pt x="97" y="19786"/>
                    <a:pt x="-60" y="20180"/>
                    <a:pt x="26" y="20499"/>
                  </a:cubicBezTo>
                  <a:cubicBezTo>
                    <a:pt x="305" y="20499"/>
                    <a:pt x="537" y="20538"/>
                    <a:pt x="510" y="20910"/>
                  </a:cubicBezTo>
                  <a:cubicBezTo>
                    <a:pt x="483" y="21282"/>
                    <a:pt x="683" y="21600"/>
                    <a:pt x="683" y="21600"/>
                  </a:cubicBezTo>
                  <a:lnTo>
                    <a:pt x="1758" y="21600"/>
                  </a:lnTo>
                  <a:cubicBezTo>
                    <a:pt x="1758" y="21600"/>
                    <a:pt x="1757" y="21069"/>
                    <a:pt x="1360" y="20713"/>
                  </a:cubicBezTo>
                  <a:cubicBezTo>
                    <a:pt x="1628" y="20189"/>
                    <a:pt x="1145" y="20241"/>
                    <a:pt x="1086" y="19474"/>
                  </a:cubicBezTo>
                  <a:cubicBezTo>
                    <a:pt x="1027" y="18707"/>
                    <a:pt x="586" y="16096"/>
                    <a:pt x="1816" y="14380"/>
                  </a:cubicBezTo>
                  <a:cubicBezTo>
                    <a:pt x="2784" y="13029"/>
                    <a:pt x="3530" y="12020"/>
                    <a:pt x="3810" y="11640"/>
                  </a:cubicBezTo>
                  <a:cubicBezTo>
                    <a:pt x="3665" y="12179"/>
                    <a:pt x="3407" y="12778"/>
                    <a:pt x="2972" y="13469"/>
                  </a:cubicBezTo>
                  <a:cubicBezTo>
                    <a:pt x="2757" y="13735"/>
                    <a:pt x="2584" y="13947"/>
                    <a:pt x="2584" y="15109"/>
                  </a:cubicBezTo>
                  <a:cubicBezTo>
                    <a:pt x="2584" y="16270"/>
                    <a:pt x="2584" y="19384"/>
                    <a:pt x="2584" y="19581"/>
                  </a:cubicBezTo>
                  <a:cubicBezTo>
                    <a:pt x="2584" y="19786"/>
                    <a:pt x="2429" y="20180"/>
                    <a:pt x="2515" y="20499"/>
                  </a:cubicBezTo>
                  <a:cubicBezTo>
                    <a:pt x="2794" y="20499"/>
                    <a:pt x="3026" y="20538"/>
                    <a:pt x="2999" y="20910"/>
                  </a:cubicBezTo>
                  <a:cubicBezTo>
                    <a:pt x="2972" y="21282"/>
                    <a:pt x="3170" y="21600"/>
                    <a:pt x="3170" y="21600"/>
                  </a:cubicBezTo>
                  <a:lnTo>
                    <a:pt x="4245" y="21600"/>
                  </a:lnTo>
                  <a:cubicBezTo>
                    <a:pt x="4245" y="21600"/>
                    <a:pt x="4245" y="21069"/>
                    <a:pt x="3847" y="20713"/>
                  </a:cubicBezTo>
                  <a:cubicBezTo>
                    <a:pt x="4116" y="20189"/>
                    <a:pt x="3632" y="20241"/>
                    <a:pt x="3573" y="19474"/>
                  </a:cubicBezTo>
                  <a:cubicBezTo>
                    <a:pt x="3514" y="18707"/>
                    <a:pt x="3073" y="16096"/>
                    <a:pt x="4304" y="14380"/>
                  </a:cubicBezTo>
                  <a:cubicBezTo>
                    <a:pt x="4712" y="13803"/>
                    <a:pt x="5083" y="13295"/>
                    <a:pt x="5400" y="12862"/>
                  </a:cubicBezTo>
                  <a:cubicBezTo>
                    <a:pt x="6524" y="13644"/>
                    <a:pt x="8223" y="14327"/>
                    <a:pt x="10249" y="13545"/>
                  </a:cubicBezTo>
                  <a:cubicBezTo>
                    <a:pt x="10211" y="14433"/>
                    <a:pt x="10227" y="15290"/>
                    <a:pt x="10345" y="15951"/>
                  </a:cubicBezTo>
                  <a:cubicBezTo>
                    <a:pt x="10635" y="17636"/>
                    <a:pt x="10651" y="19483"/>
                    <a:pt x="10367" y="20371"/>
                  </a:cubicBezTo>
                  <a:cubicBezTo>
                    <a:pt x="10721" y="20713"/>
                    <a:pt x="10721" y="20713"/>
                    <a:pt x="10721" y="20713"/>
                  </a:cubicBezTo>
                  <a:cubicBezTo>
                    <a:pt x="10721" y="20713"/>
                    <a:pt x="10668" y="21251"/>
                    <a:pt x="10985" y="21593"/>
                  </a:cubicBezTo>
                  <a:cubicBezTo>
                    <a:pt x="11436" y="21593"/>
                    <a:pt x="12172" y="21593"/>
                    <a:pt x="12172" y="21593"/>
                  </a:cubicBezTo>
                  <a:cubicBezTo>
                    <a:pt x="12172" y="21593"/>
                    <a:pt x="12060" y="20735"/>
                    <a:pt x="11630" y="20150"/>
                  </a:cubicBezTo>
                  <a:cubicBezTo>
                    <a:pt x="11511" y="19057"/>
                    <a:pt x="11345" y="17401"/>
                    <a:pt x="11754" y="15185"/>
                  </a:cubicBezTo>
                  <a:cubicBezTo>
                    <a:pt x="11851" y="15465"/>
                    <a:pt x="11957" y="15723"/>
                    <a:pt x="12070" y="15958"/>
                  </a:cubicBezTo>
                  <a:cubicBezTo>
                    <a:pt x="12827" y="17499"/>
                    <a:pt x="12784" y="19490"/>
                    <a:pt x="12607" y="20378"/>
                  </a:cubicBezTo>
                  <a:cubicBezTo>
                    <a:pt x="13005" y="20720"/>
                    <a:pt x="13005" y="20720"/>
                    <a:pt x="13005" y="20720"/>
                  </a:cubicBezTo>
                  <a:cubicBezTo>
                    <a:pt x="13005" y="20720"/>
                    <a:pt x="13043" y="21258"/>
                    <a:pt x="13398" y="21600"/>
                  </a:cubicBezTo>
                  <a:cubicBezTo>
                    <a:pt x="13850" y="21600"/>
                    <a:pt x="14586" y="21600"/>
                    <a:pt x="14586" y="21600"/>
                  </a:cubicBezTo>
                  <a:cubicBezTo>
                    <a:pt x="14586" y="21600"/>
                    <a:pt x="14413" y="20659"/>
                    <a:pt x="13789" y="20157"/>
                  </a:cubicBezTo>
                  <a:cubicBezTo>
                    <a:pt x="13467" y="18760"/>
                    <a:pt x="13016" y="16429"/>
                    <a:pt x="13628" y="13187"/>
                  </a:cubicBezTo>
                  <a:cubicBezTo>
                    <a:pt x="15031" y="12625"/>
                    <a:pt x="15682" y="11199"/>
                    <a:pt x="15978" y="10129"/>
                  </a:cubicBezTo>
                  <a:cubicBezTo>
                    <a:pt x="16182" y="9400"/>
                    <a:pt x="16483" y="8732"/>
                    <a:pt x="16886" y="8193"/>
                  </a:cubicBezTo>
                  <a:cubicBezTo>
                    <a:pt x="17542" y="7319"/>
                    <a:pt x="17525" y="6309"/>
                    <a:pt x="17573" y="6074"/>
                  </a:cubicBezTo>
                  <a:cubicBezTo>
                    <a:pt x="17611" y="5876"/>
                    <a:pt x="18014" y="5481"/>
                    <a:pt x="18294" y="5215"/>
                  </a:cubicBezTo>
                  <a:cubicBezTo>
                    <a:pt x="18960" y="5777"/>
                    <a:pt x="19696" y="5162"/>
                    <a:pt x="20104" y="5625"/>
                  </a:cubicBezTo>
                  <a:cubicBezTo>
                    <a:pt x="20556" y="6134"/>
                    <a:pt x="20965" y="5839"/>
                    <a:pt x="21115" y="5414"/>
                  </a:cubicBezTo>
                  <a:cubicBezTo>
                    <a:pt x="21540" y="5483"/>
                    <a:pt x="21353" y="5170"/>
                    <a:pt x="21428" y="4707"/>
                  </a:cubicBezTo>
                  <a:cubicBezTo>
                    <a:pt x="21508" y="4244"/>
                    <a:pt x="21234" y="3667"/>
                    <a:pt x="20949" y="3386"/>
                  </a:cubicBezTo>
                  <a:cubicBezTo>
                    <a:pt x="20664" y="3105"/>
                    <a:pt x="20298" y="1518"/>
                    <a:pt x="19674" y="1039"/>
                  </a:cubicBezTo>
                  <a:cubicBezTo>
                    <a:pt x="19363" y="250"/>
                    <a:pt x="19052" y="0"/>
                    <a:pt x="18154" y="0"/>
                  </a:cubicBezTo>
                  <a:close/>
                </a:path>
              </a:pathLst>
            </a:custGeom>
            <a:solidFill>
              <a:schemeClr val="accent1">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66" name="Rabbit">
              <a:extLst>
                <a:ext uri="{FF2B5EF4-FFF2-40B4-BE49-F238E27FC236}">
                  <a16:creationId xmlns:a16="http://schemas.microsoft.com/office/drawing/2014/main" id="{8CA83D5C-5C67-262E-40E1-6A91E8895821}"/>
                </a:ext>
              </a:extLst>
            </p:cNvPr>
            <p:cNvSpPr>
              <a:spLocks noChangeAspect="1"/>
            </p:cNvSpPr>
            <p:nvPr/>
          </p:nvSpPr>
          <p:spPr>
            <a:xfrm>
              <a:off x="2684512" y="5763656"/>
              <a:ext cx="315909" cy="332354"/>
            </a:xfrm>
            <a:custGeom>
              <a:avLst/>
              <a:gdLst/>
              <a:ahLst/>
              <a:cxnLst>
                <a:cxn ang="0">
                  <a:pos x="wd2" y="hd2"/>
                </a:cxn>
                <a:cxn ang="5400000">
                  <a:pos x="wd2" y="hd2"/>
                </a:cxn>
                <a:cxn ang="10800000">
                  <a:pos x="wd2" y="hd2"/>
                </a:cxn>
                <a:cxn ang="16200000">
                  <a:pos x="wd2" y="hd2"/>
                </a:cxn>
              </a:cxnLst>
              <a:rect l="0" t="0" r="r" b="b"/>
              <a:pathLst>
                <a:path w="20915" h="21208" extrusionOk="0">
                  <a:moveTo>
                    <a:pt x="10210" y="0"/>
                  </a:moveTo>
                  <a:cubicBezTo>
                    <a:pt x="9556" y="-13"/>
                    <a:pt x="9380" y="416"/>
                    <a:pt x="9455" y="1046"/>
                  </a:cubicBezTo>
                  <a:cubicBezTo>
                    <a:pt x="9571" y="2017"/>
                    <a:pt x="10078" y="4648"/>
                    <a:pt x="12499" y="6197"/>
                  </a:cubicBezTo>
                  <a:cubicBezTo>
                    <a:pt x="12642" y="6287"/>
                    <a:pt x="12670" y="6482"/>
                    <a:pt x="12560" y="6604"/>
                  </a:cubicBezTo>
                  <a:cubicBezTo>
                    <a:pt x="12147" y="7071"/>
                    <a:pt x="12142" y="7803"/>
                    <a:pt x="12197" y="8355"/>
                  </a:cubicBezTo>
                  <a:cubicBezTo>
                    <a:pt x="12213" y="8535"/>
                    <a:pt x="12054" y="8685"/>
                    <a:pt x="11866" y="8658"/>
                  </a:cubicBezTo>
                  <a:cubicBezTo>
                    <a:pt x="6209" y="8000"/>
                    <a:pt x="656" y="10419"/>
                    <a:pt x="1492" y="18312"/>
                  </a:cubicBezTo>
                  <a:cubicBezTo>
                    <a:pt x="1509" y="18450"/>
                    <a:pt x="1421" y="18619"/>
                    <a:pt x="1277" y="18614"/>
                  </a:cubicBezTo>
                  <a:cubicBezTo>
                    <a:pt x="969" y="18598"/>
                    <a:pt x="464" y="18175"/>
                    <a:pt x="134" y="18657"/>
                  </a:cubicBezTo>
                  <a:cubicBezTo>
                    <a:pt x="-356" y="19368"/>
                    <a:pt x="568" y="21219"/>
                    <a:pt x="1845" y="21208"/>
                  </a:cubicBezTo>
                  <a:cubicBezTo>
                    <a:pt x="3298" y="21203"/>
                    <a:pt x="11437" y="21208"/>
                    <a:pt x="12400" y="21208"/>
                  </a:cubicBezTo>
                  <a:cubicBezTo>
                    <a:pt x="13363" y="21208"/>
                    <a:pt x="13033" y="20451"/>
                    <a:pt x="12510" y="20058"/>
                  </a:cubicBezTo>
                  <a:cubicBezTo>
                    <a:pt x="12146" y="19787"/>
                    <a:pt x="11641" y="19528"/>
                    <a:pt x="11013" y="19315"/>
                  </a:cubicBezTo>
                  <a:cubicBezTo>
                    <a:pt x="10755" y="19230"/>
                    <a:pt x="10755" y="18875"/>
                    <a:pt x="11013" y="18785"/>
                  </a:cubicBezTo>
                  <a:cubicBezTo>
                    <a:pt x="11707" y="18541"/>
                    <a:pt x="12318" y="18280"/>
                    <a:pt x="12687" y="18110"/>
                  </a:cubicBezTo>
                  <a:cubicBezTo>
                    <a:pt x="12868" y="18025"/>
                    <a:pt x="13083" y="18143"/>
                    <a:pt x="13100" y="18339"/>
                  </a:cubicBezTo>
                  <a:cubicBezTo>
                    <a:pt x="13193" y="19214"/>
                    <a:pt x="13518" y="21203"/>
                    <a:pt x="14553" y="21203"/>
                  </a:cubicBezTo>
                  <a:cubicBezTo>
                    <a:pt x="15356" y="21203"/>
                    <a:pt x="15581" y="21203"/>
                    <a:pt x="16225" y="21203"/>
                  </a:cubicBezTo>
                  <a:cubicBezTo>
                    <a:pt x="16868" y="21203"/>
                    <a:pt x="16468" y="20386"/>
                    <a:pt x="15543" y="19998"/>
                  </a:cubicBezTo>
                  <a:cubicBezTo>
                    <a:pt x="14712" y="19648"/>
                    <a:pt x="15504" y="17193"/>
                    <a:pt x="15674" y="16705"/>
                  </a:cubicBezTo>
                  <a:cubicBezTo>
                    <a:pt x="15691" y="16651"/>
                    <a:pt x="15730" y="16604"/>
                    <a:pt x="15774" y="16572"/>
                  </a:cubicBezTo>
                  <a:cubicBezTo>
                    <a:pt x="16082" y="16344"/>
                    <a:pt x="17349" y="15363"/>
                    <a:pt x="17910" y="14042"/>
                  </a:cubicBezTo>
                  <a:cubicBezTo>
                    <a:pt x="18411" y="12870"/>
                    <a:pt x="18350" y="11782"/>
                    <a:pt x="18300" y="11352"/>
                  </a:cubicBezTo>
                  <a:cubicBezTo>
                    <a:pt x="18284" y="11235"/>
                    <a:pt x="18350" y="11125"/>
                    <a:pt x="18460" y="11072"/>
                  </a:cubicBezTo>
                  <a:cubicBezTo>
                    <a:pt x="18873" y="10876"/>
                    <a:pt x="19532" y="10832"/>
                    <a:pt x="19852" y="10339"/>
                  </a:cubicBezTo>
                  <a:cubicBezTo>
                    <a:pt x="20374" y="9554"/>
                    <a:pt x="21244" y="8774"/>
                    <a:pt x="20787" y="8085"/>
                  </a:cubicBezTo>
                  <a:cubicBezTo>
                    <a:pt x="20545" y="7719"/>
                    <a:pt x="20386" y="7645"/>
                    <a:pt x="19379" y="6802"/>
                  </a:cubicBezTo>
                  <a:cubicBezTo>
                    <a:pt x="18592" y="6139"/>
                    <a:pt x="18663" y="5268"/>
                    <a:pt x="15586" y="4748"/>
                  </a:cubicBezTo>
                  <a:cubicBezTo>
                    <a:pt x="15460" y="4727"/>
                    <a:pt x="15345" y="4669"/>
                    <a:pt x="15306" y="4552"/>
                  </a:cubicBezTo>
                  <a:cubicBezTo>
                    <a:pt x="15301" y="4531"/>
                    <a:pt x="15301" y="4509"/>
                    <a:pt x="15301" y="4483"/>
                  </a:cubicBezTo>
                  <a:cubicBezTo>
                    <a:pt x="15345" y="3263"/>
                    <a:pt x="14844" y="1592"/>
                    <a:pt x="13925" y="680"/>
                  </a:cubicBezTo>
                  <a:cubicBezTo>
                    <a:pt x="12857" y="-381"/>
                    <a:pt x="12449" y="-68"/>
                    <a:pt x="12339" y="759"/>
                  </a:cubicBezTo>
                  <a:cubicBezTo>
                    <a:pt x="12213" y="685"/>
                    <a:pt x="12086" y="616"/>
                    <a:pt x="11954" y="552"/>
                  </a:cubicBezTo>
                  <a:cubicBezTo>
                    <a:pt x="11168" y="174"/>
                    <a:pt x="10603" y="8"/>
                    <a:pt x="10210" y="0"/>
                  </a:cubicBezTo>
                  <a:close/>
                </a:path>
              </a:pathLst>
            </a:custGeom>
            <a:solidFill>
              <a:schemeClr val="accent2">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67" name="Chicken">
              <a:extLst>
                <a:ext uri="{FF2B5EF4-FFF2-40B4-BE49-F238E27FC236}">
                  <a16:creationId xmlns:a16="http://schemas.microsoft.com/office/drawing/2014/main" id="{16B3B735-C234-BB57-A154-12578930F78D}"/>
                </a:ext>
              </a:extLst>
            </p:cNvPr>
            <p:cNvSpPr>
              <a:spLocks noChangeAspect="1"/>
            </p:cNvSpPr>
            <p:nvPr/>
          </p:nvSpPr>
          <p:spPr>
            <a:xfrm>
              <a:off x="3031649" y="5742916"/>
              <a:ext cx="352143" cy="345201"/>
            </a:xfrm>
            <a:custGeom>
              <a:avLst/>
              <a:gdLst/>
              <a:ahLst/>
              <a:cxnLst>
                <a:cxn ang="0">
                  <a:pos x="wd2" y="hd2"/>
                </a:cxn>
                <a:cxn ang="5400000">
                  <a:pos x="wd2" y="hd2"/>
                </a:cxn>
                <a:cxn ang="10800000">
                  <a:pos x="wd2" y="hd2"/>
                </a:cxn>
                <a:cxn ang="16200000">
                  <a:pos x="wd2" y="hd2"/>
                </a:cxn>
              </a:cxnLst>
              <a:rect l="0" t="0" r="r" b="b"/>
              <a:pathLst>
                <a:path w="21224" h="21298" extrusionOk="0">
                  <a:moveTo>
                    <a:pt x="18064" y="0"/>
                  </a:moveTo>
                  <a:cubicBezTo>
                    <a:pt x="18290" y="263"/>
                    <a:pt x="18209" y="645"/>
                    <a:pt x="18209" y="645"/>
                  </a:cubicBezTo>
                  <a:cubicBezTo>
                    <a:pt x="18209" y="645"/>
                    <a:pt x="17841" y="587"/>
                    <a:pt x="17677" y="901"/>
                  </a:cubicBezTo>
                  <a:cubicBezTo>
                    <a:pt x="17580" y="1088"/>
                    <a:pt x="17749" y="1382"/>
                    <a:pt x="17749" y="1407"/>
                  </a:cubicBezTo>
                  <a:cubicBezTo>
                    <a:pt x="17749" y="1407"/>
                    <a:pt x="16463" y="980"/>
                    <a:pt x="14543" y="4331"/>
                  </a:cubicBezTo>
                  <a:cubicBezTo>
                    <a:pt x="13311" y="6482"/>
                    <a:pt x="9709" y="8157"/>
                    <a:pt x="7468" y="7215"/>
                  </a:cubicBezTo>
                  <a:cubicBezTo>
                    <a:pt x="4923" y="6146"/>
                    <a:pt x="3553" y="7082"/>
                    <a:pt x="3553" y="7082"/>
                  </a:cubicBezTo>
                  <a:cubicBezTo>
                    <a:pt x="3553" y="7082"/>
                    <a:pt x="2208" y="5229"/>
                    <a:pt x="525" y="5170"/>
                  </a:cubicBezTo>
                  <a:cubicBezTo>
                    <a:pt x="65" y="5154"/>
                    <a:pt x="-163" y="6880"/>
                    <a:pt x="132" y="8355"/>
                  </a:cubicBezTo>
                  <a:cubicBezTo>
                    <a:pt x="721" y="11305"/>
                    <a:pt x="2205" y="12619"/>
                    <a:pt x="3134" y="13320"/>
                  </a:cubicBezTo>
                  <a:cubicBezTo>
                    <a:pt x="3760" y="16399"/>
                    <a:pt x="5387" y="16782"/>
                    <a:pt x="6417" y="16790"/>
                  </a:cubicBezTo>
                  <a:lnTo>
                    <a:pt x="6848" y="19903"/>
                  </a:lnTo>
                  <a:cubicBezTo>
                    <a:pt x="6809" y="20390"/>
                    <a:pt x="6207" y="20553"/>
                    <a:pt x="5830" y="20553"/>
                  </a:cubicBezTo>
                  <a:cubicBezTo>
                    <a:pt x="5454" y="20553"/>
                    <a:pt x="5166" y="21223"/>
                    <a:pt x="5166" y="21223"/>
                  </a:cubicBezTo>
                  <a:cubicBezTo>
                    <a:pt x="5166" y="21223"/>
                    <a:pt x="5404" y="21134"/>
                    <a:pt x="5589" y="21081"/>
                  </a:cubicBezTo>
                  <a:cubicBezTo>
                    <a:pt x="5589" y="21081"/>
                    <a:pt x="5855" y="21569"/>
                    <a:pt x="6592" y="21073"/>
                  </a:cubicBezTo>
                  <a:cubicBezTo>
                    <a:pt x="6750" y="20966"/>
                    <a:pt x="6886" y="20896"/>
                    <a:pt x="6980" y="20853"/>
                  </a:cubicBezTo>
                  <a:lnTo>
                    <a:pt x="6982" y="20866"/>
                  </a:lnTo>
                  <a:cubicBezTo>
                    <a:pt x="6982" y="20866"/>
                    <a:pt x="7300" y="21098"/>
                    <a:pt x="7793" y="21230"/>
                  </a:cubicBezTo>
                  <a:cubicBezTo>
                    <a:pt x="8016" y="21289"/>
                    <a:pt x="9067" y="21404"/>
                    <a:pt x="9324" y="21071"/>
                  </a:cubicBezTo>
                  <a:lnTo>
                    <a:pt x="9911" y="21223"/>
                  </a:lnTo>
                  <a:cubicBezTo>
                    <a:pt x="9992" y="20698"/>
                    <a:pt x="9710" y="20460"/>
                    <a:pt x="9258" y="20495"/>
                  </a:cubicBezTo>
                  <a:cubicBezTo>
                    <a:pt x="8753" y="20533"/>
                    <a:pt x="7985" y="20378"/>
                    <a:pt x="7740" y="19904"/>
                  </a:cubicBezTo>
                  <a:cubicBezTo>
                    <a:pt x="7740" y="19904"/>
                    <a:pt x="7387" y="17901"/>
                    <a:pt x="7185" y="16757"/>
                  </a:cubicBezTo>
                  <a:cubicBezTo>
                    <a:pt x="8646" y="16729"/>
                    <a:pt x="9666" y="17460"/>
                    <a:pt x="10174" y="17939"/>
                  </a:cubicBezTo>
                  <a:lnTo>
                    <a:pt x="11751" y="20090"/>
                  </a:lnTo>
                  <a:cubicBezTo>
                    <a:pt x="11884" y="20577"/>
                    <a:pt x="11397" y="20553"/>
                    <a:pt x="11004" y="20553"/>
                  </a:cubicBezTo>
                  <a:cubicBezTo>
                    <a:pt x="10611" y="20553"/>
                    <a:pt x="10549" y="21223"/>
                    <a:pt x="10549" y="21223"/>
                  </a:cubicBezTo>
                  <a:cubicBezTo>
                    <a:pt x="10549" y="21223"/>
                    <a:pt x="10766" y="21134"/>
                    <a:pt x="10941" y="21081"/>
                  </a:cubicBezTo>
                  <a:cubicBezTo>
                    <a:pt x="10941" y="21081"/>
                    <a:pt x="11393" y="21571"/>
                    <a:pt x="11986" y="21075"/>
                  </a:cubicBezTo>
                  <a:cubicBezTo>
                    <a:pt x="12112" y="20969"/>
                    <a:pt x="12228" y="20898"/>
                    <a:pt x="12310" y="20854"/>
                  </a:cubicBezTo>
                  <a:lnTo>
                    <a:pt x="12320" y="20866"/>
                  </a:lnTo>
                  <a:cubicBezTo>
                    <a:pt x="12320" y="20866"/>
                    <a:pt x="12734" y="21098"/>
                    <a:pt x="13295" y="21230"/>
                  </a:cubicBezTo>
                  <a:cubicBezTo>
                    <a:pt x="13549" y="21289"/>
                    <a:pt x="14688" y="21404"/>
                    <a:pt x="14838" y="21071"/>
                  </a:cubicBezTo>
                  <a:lnTo>
                    <a:pt x="15505" y="21223"/>
                  </a:lnTo>
                  <a:cubicBezTo>
                    <a:pt x="15401" y="20698"/>
                    <a:pt x="15023" y="20460"/>
                    <a:pt x="14563" y="20495"/>
                  </a:cubicBezTo>
                  <a:cubicBezTo>
                    <a:pt x="14050" y="20533"/>
                    <a:pt x="13193" y="20380"/>
                    <a:pt x="12767" y="19906"/>
                  </a:cubicBezTo>
                  <a:cubicBezTo>
                    <a:pt x="12767" y="19906"/>
                    <a:pt x="11819" y="18838"/>
                    <a:pt x="11097" y="18008"/>
                  </a:cubicBezTo>
                  <a:cubicBezTo>
                    <a:pt x="11799" y="17510"/>
                    <a:pt x="12976" y="16416"/>
                    <a:pt x="13462" y="14456"/>
                  </a:cubicBezTo>
                  <a:cubicBezTo>
                    <a:pt x="16508" y="13283"/>
                    <a:pt x="17883" y="8623"/>
                    <a:pt x="18309" y="5658"/>
                  </a:cubicBezTo>
                  <a:cubicBezTo>
                    <a:pt x="18309" y="5658"/>
                    <a:pt x="19558" y="5518"/>
                    <a:pt x="19497" y="3917"/>
                  </a:cubicBezTo>
                  <a:cubicBezTo>
                    <a:pt x="20223" y="3709"/>
                    <a:pt x="20739" y="3952"/>
                    <a:pt x="21190" y="4073"/>
                  </a:cubicBezTo>
                  <a:cubicBezTo>
                    <a:pt x="21437" y="3297"/>
                    <a:pt x="20242" y="3039"/>
                    <a:pt x="20223" y="2451"/>
                  </a:cubicBezTo>
                  <a:cubicBezTo>
                    <a:pt x="20407" y="1484"/>
                    <a:pt x="19635" y="-29"/>
                    <a:pt x="18064" y="0"/>
                  </a:cubicBezTo>
                  <a:close/>
                </a:path>
              </a:pathLst>
            </a:custGeom>
            <a:solidFill>
              <a:schemeClr val="bg1">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68" name="Goat">
              <a:extLst>
                <a:ext uri="{FF2B5EF4-FFF2-40B4-BE49-F238E27FC236}">
                  <a16:creationId xmlns:a16="http://schemas.microsoft.com/office/drawing/2014/main" id="{7E37A609-CEE1-9109-68D8-C65B52415A04}"/>
                </a:ext>
              </a:extLst>
            </p:cNvPr>
            <p:cNvSpPr>
              <a:spLocks noChangeAspect="1"/>
            </p:cNvSpPr>
            <p:nvPr/>
          </p:nvSpPr>
          <p:spPr>
            <a:xfrm>
              <a:off x="4332328" y="5724735"/>
              <a:ext cx="495237" cy="392758"/>
            </a:xfrm>
            <a:custGeom>
              <a:avLst/>
              <a:gdLst/>
              <a:ahLst/>
              <a:cxnLst>
                <a:cxn ang="0">
                  <a:pos x="wd2" y="hd2"/>
                </a:cxn>
                <a:cxn ang="5400000">
                  <a:pos x="wd2" y="hd2"/>
                </a:cxn>
                <a:cxn ang="10800000">
                  <a:pos x="wd2" y="hd2"/>
                </a:cxn>
                <a:cxn ang="16200000">
                  <a:pos x="wd2" y="hd2"/>
                </a:cxn>
              </a:cxnLst>
              <a:rect l="0" t="0" r="r" b="b"/>
              <a:pathLst>
                <a:path w="21551" h="21539" extrusionOk="0">
                  <a:moveTo>
                    <a:pt x="17020" y="7"/>
                  </a:moveTo>
                  <a:cubicBezTo>
                    <a:pt x="16365" y="66"/>
                    <a:pt x="16138" y="482"/>
                    <a:pt x="16138" y="482"/>
                  </a:cubicBezTo>
                  <a:cubicBezTo>
                    <a:pt x="16138" y="482"/>
                    <a:pt x="17991" y="114"/>
                    <a:pt x="18422" y="1717"/>
                  </a:cubicBezTo>
                  <a:cubicBezTo>
                    <a:pt x="17856" y="1832"/>
                    <a:pt x="17479" y="2512"/>
                    <a:pt x="17479" y="2512"/>
                  </a:cubicBezTo>
                  <a:cubicBezTo>
                    <a:pt x="17479" y="2512"/>
                    <a:pt x="17291" y="2580"/>
                    <a:pt x="16936" y="2274"/>
                  </a:cubicBezTo>
                  <a:cubicBezTo>
                    <a:pt x="16580" y="1969"/>
                    <a:pt x="16413" y="2511"/>
                    <a:pt x="15939" y="2463"/>
                  </a:cubicBezTo>
                  <a:cubicBezTo>
                    <a:pt x="16031" y="2891"/>
                    <a:pt x="16337" y="3366"/>
                    <a:pt x="16978" y="3509"/>
                  </a:cubicBezTo>
                  <a:cubicBezTo>
                    <a:pt x="14877" y="6557"/>
                    <a:pt x="13746" y="6033"/>
                    <a:pt x="12825" y="6033"/>
                  </a:cubicBezTo>
                  <a:cubicBezTo>
                    <a:pt x="11904" y="6033"/>
                    <a:pt x="11624" y="6339"/>
                    <a:pt x="10105" y="6339"/>
                  </a:cubicBezTo>
                  <a:cubicBezTo>
                    <a:pt x="8586" y="6339"/>
                    <a:pt x="4335" y="4222"/>
                    <a:pt x="2676" y="6931"/>
                  </a:cubicBezTo>
                  <a:cubicBezTo>
                    <a:pt x="1771" y="8322"/>
                    <a:pt x="1465" y="11206"/>
                    <a:pt x="0" y="11593"/>
                  </a:cubicBezTo>
                  <a:cubicBezTo>
                    <a:pt x="663" y="12496"/>
                    <a:pt x="1401" y="12387"/>
                    <a:pt x="1826" y="11702"/>
                  </a:cubicBezTo>
                  <a:cubicBezTo>
                    <a:pt x="2128" y="11220"/>
                    <a:pt x="2300" y="10745"/>
                    <a:pt x="2397" y="10331"/>
                  </a:cubicBezTo>
                  <a:cubicBezTo>
                    <a:pt x="2419" y="10406"/>
                    <a:pt x="2434" y="10446"/>
                    <a:pt x="2434" y="10446"/>
                  </a:cubicBezTo>
                  <a:cubicBezTo>
                    <a:pt x="2434" y="10446"/>
                    <a:pt x="2924" y="13590"/>
                    <a:pt x="1761" y="16027"/>
                  </a:cubicBezTo>
                  <a:cubicBezTo>
                    <a:pt x="1874" y="17208"/>
                    <a:pt x="1347" y="20615"/>
                    <a:pt x="1347" y="20615"/>
                  </a:cubicBezTo>
                  <a:cubicBezTo>
                    <a:pt x="1347" y="20615"/>
                    <a:pt x="1789" y="20616"/>
                    <a:pt x="1799" y="21322"/>
                  </a:cubicBezTo>
                  <a:cubicBezTo>
                    <a:pt x="1799" y="21417"/>
                    <a:pt x="1864" y="21492"/>
                    <a:pt x="1934" y="21492"/>
                  </a:cubicBezTo>
                  <a:lnTo>
                    <a:pt x="3141" y="21492"/>
                  </a:lnTo>
                  <a:cubicBezTo>
                    <a:pt x="3260" y="21492"/>
                    <a:pt x="3382" y="21220"/>
                    <a:pt x="3215" y="21044"/>
                  </a:cubicBezTo>
                  <a:cubicBezTo>
                    <a:pt x="2843" y="20657"/>
                    <a:pt x="2171" y="19739"/>
                    <a:pt x="2343" y="18626"/>
                  </a:cubicBezTo>
                  <a:cubicBezTo>
                    <a:pt x="2526" y="17438"/>
                    <a:pt x="3404" y="15898"/>
                    <a:pt x="3915" y="15070"/>
                  </a:cubicBezTo>
                  <a:lnTo>
                    <a:pt x="4003" y="16644"/>
                  </a:lnTo>
                  <a:cubicBezTo>
                    <a:pt x="4003" y="16644"/>
                    <a:pt x="5559" y="17900"/>
                    <a:pt x="5785" y="20615"/>
                  </a:cubicBezTo>
                  <a:cubicBezTo>
                    <a:pt x="6087" y="20615"/>
                    <a:pt x="6297" y="21077"/>
                    <a:pt x="6351" y="21356"/>
                  </a:cubicBezTo>
                  <a:cubicBezTo>
                    <a:pt x="6367" y="21430"/>
                    <a:pt x="6421" y="21485"/>
                    <a:pt x="6486" y="21485"/>
                  </a:cubicBezTo>
                  <a:lnTo>
                    <a:pt x="7438" y="21485"/>
                  </a:lnTo>
                  <a:cubicBezTo>
                    <a:pt x="7616" y="21485"/>
                    <a:pt x="7703" y="21206"/>
                    <a:pt x="7563" y="21057"/>
                  </a:cubicBezTo>
                  <a:cubicBezTo>
                    <a:pt x="6944" y="20391"/>
                    <a:pt x="6028" y="18743"/>
                    <a:pt x="5759" y="17684"/>
                  </a:cubicBezTo>
                  <a:cubicBezTo>
                    <a:pt x="5452" y="16462"/>
                    <a:pt x="5338" y="14987"/>
                    <a:pt x="6055" y="13534"/>
                  </a:cubicBezTo>
                  <a:cubicBezTo>
                    <a:pt x="6491" y="13548"/>
                    <a:pt x="6955" y="13657"/>
                    <a:pt x="7396" y="13935"/>
                  </a:cubicBezTo>
                  <a:cubicBezTo>
                    <a:pt x="8926" y="14899"/>
                    <a:pt x="10892" y="14763"/>
                    <a:pt x="11948" y="14587"/>
                  </a:cubicBezTo>
                  <a:cubicBezTo>
                    <a:pt x="11673" y="15449"/>
                    <a:pt x="11447" y="16290"/>
                    <a:pt x="11495" y="16589"/>
                  </a:cubicBezTo>
                  <a:cubicBezTo>
                    <a:pt x="11614" y="17309"/>
                    <a:pt x="11651" y="18742"/>
                    <a:pt x="11344" y="19828"/>
                  </a:cubicBezTo>
                  <a:cubicBezTo>
                    <a:pt x="11037" y="20915"/>
                    <a:pt x="11419" y="21118"/>
                    <a:pt x="11419" y="21118"/>
                  </a:cubicBezTo>
                  <a:cubicBezTo>
                    <a:pt x="11419" y="21118"/>
                    <a:pt x="11479" y="20983"/>
                    <a:pt x="11598" y="20806"/>
                  </a:cubicBezTo>
                  <a:cubicBezTo>
                    <a:pt x="11636" y="20752"/>
                    <a:pt x="11700" y="20779"/>
                    <a:pt x="11684" y="20840"/>
                  </a:cubicBezTo>
                  <a:cubicBezTo>
                    <a:pt x="11522" y="21587"/>
                    <a:pt x="12120" y="21538"/>
                    <a:pt x="12352" y="21538"/>
                  </a:cubicBezTo>
                  <a:lnTo>
                    <a:pt x="12594" y="21538"/>
                  </a:lnTo>
                  <a:cubicBezTo>
                    <a:pt x="12708" y="21538"/>
                    <a:pt x="12792" y="21355"/>
                    <a:pt x="12722" y="21267"/>
                  </a:cubicBezTo>
                  <a:cubicBezTo>
                    <a:pt x="11957" y="20269"/>
                    <a:pt x="12082" y="18777"/>
                    <a:pt x="12690" y="17276"/>
                  </a:cubicBezTo>
                  <a:cubicBezTo>
                    <a:pt x="12997" y="16523"/>
                    <a:pt x="13294" y="15497"/>
                    <a:pt x="13525" y="14608"/>
                  </a:cubicBezTo>
                  <a:cubicBezTo>
                    <a:pt x="13482" y="15463"/>
                    <a:pt x="13477" y="16284"/>
                    <a:pt x="13606" y="16589"/>
                  </a:cubicBezTo>
                  <a:cubicBezTo>
                    <a:pt x="13913" y="17309"/>
                    <a:pt x="14334" y="18742"/>
                    <a:pt x="14318" y="19828"/>
                  </a:cubicBezTo>
                  <a:cubicBezTo>
                    <a:pt x="14302" y="20915"/>
                    <a:pt x="14737" y="21118"/>
                    <a:pt x="14737" y="21118"/>
                  </a:cubicBezTo>
                  <a:cubicBezTo>
                    <a:pt x="14737" y="21118"/>
                    <a:pt x="14759" y="20983"/>
                    <a:pt x="14835" y="20806"/>
                  </a:cubicBezTo>
                  <a:cubicBezTo>
                    <a:pt x="14856" y="20752"/>
                    <a:pt x="14925" y="20779"/>
                    <a:pt x="14931" y="20840"/>
                  </a:cubicBezTo>
                  <a:cubicBezTo>
                    <a:pt x="14969" y="21587"/>
                    <a:pt x="15551" y="21538"/>
                    <a:pt x="15783" y="21538"/>
                  </a:cubicBezTo>
                  <a:lnTo>
                    <a:pt x="16025" y="21538"/>
                  </a:lnTo>
                  <a:cubicBezTo>
                    <a:pt x="16138" y="21538"/>
                    <a:pt x="16175" y="21355"/>
                    <a:pt x="16084" y="21267"/>
                  </a:cubicBezTo>
                  <a:cubicBezTo>
                    <a:pt x="15055" y="20276"/>
                    <a:pt x="14781" y="18783"/>
                    <a:pt x="14991" y="17283"/>
                  </a:cubicBezTo>
                  <a:cubicBezTo>
                    <a:pt x="15131" y="16285"/>
                    <a:pt x="15126" y="14804"/>
                    <a:pt x="15099" y="13806"/>
                  </a:cubicBezTo>
                  <a:cubicBezTo>
                    <a:pt x="15363" y="13589"/>
                    <a:pt x="15631" y="13318"/>
                    <a:pt x="15734" y="13074"/>
                  </a:cubicBezTo>
                  <a:cubicBezTo>
                    <a:pt x="15938" y="13217"/>
                    <a:pt x="16138" y="13331"/>
                    <a:pt x="16138" y="13331"/>
                  </a:cubicBezTo>
                  <a:cubicBezTo>
                    <a:pt x="16138" y="13331"/>
                    <a:pt x="16769" y="12014"/>
                    <a:pt x="17065" y="9869"/>
                  </a:cubicBezTo>
                  <a:cubicBezTo>
                    <a:pt x="17281" y="8341"/>
                    <a:pt x="18173" y="7113"/>
                    <a:pt x="18674" y="6536"/>
                  </a:cubicBezTo>
                  <a:cubicBezTo>
                    <a:pt x="18841" y="6740"/>
                    <a:pt x="19042" y="7141"/>
                    <a:pt x="18902" y="7847"/>
                  </a:cubicBezTo>
                  <a:cubicBezTo>
                    <a:pt x="19683" y="7406"/>
                    <a:pt x="19915" y="6686"/>
                    <a:pt x="20082" y="6123"/>
                  </a:cubicBezTo>
                  <a:cubicBezTo>
                    <a:pt x="20895" y="6374"/>
                    <a:pt x="20851" y="5852"/>
                    <a:pt x="21223" y="5872"/>
                  </a:cubicBezTo>
                  <a:cubicBezTo>
                    <a:pt x="21600" y="5893"/>
                    <a:pt x="21411" y="5505"/>
                    <a:pt x="21411" y="5505"/>
                  </a:cubicBezTo>
                  <a:lnTo>
                    <a:pt x="21551" y="5159"/>
                  </a:lnTo>
                  <a:cubicBezTo>
                    <a:pt x="21551" y="5159"/>
                    <a:pt x="21212" y="4684"/>
                    <a:pt x="20555" y="4073"/>
                  </a:cubicBezTo>
                  <a:cubicBezTo>
                    <a:pt x="19898" y="3456"/>
                    <a:pt x="20502" y="2714"/>
                    <a:pt x="19597" y="2368"/>
                  </a:cubicBezTo>
                  <a:cubicBezTo>
                    <a:pt x="19462" y="2184"/>
                    <a:pt x="19327" y="2043"/>
                    <a:pt x="19198" y="1941"/>
                  </a:cubicBezTo>
                  <a:cubicBezTo>
                    <a:pt x="19133" y="1521"/>
                    <a:pt x="18864" y="379"/>
                    <a:pt x="17824" y="94"/>
                  </a:cubicBezTo>
                  <a:cubicBezTo>
                    <a:pt x="17504" y="5"/>
                    <a:pt x="17238" y="-13"/>
                    <a:pt x="17020" y="7"/>
                  </a:cubicBezTo>
                  <a:close/>
                </a:path>
              </a:pathLst>
            </a:custGeom>
            <a:solidFill>
              <a:schemeClr val="accent6">
                <a:lumMod val="75000"/>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9" name="Fish">
              <a:extLst>
                <a:ext uri="{FF2B5EF4-FFF2-40B4-BE49-F238E27FC236}">
                  <a16:creationId xmlns:a16="http://schemas.microsoft.com/office/drawing/2014/main" id="{AA299E55-9E49-A5B2-5F63-6E7D746AF5A5}"/>
                </a:ext>
              </a:extLst>
            </p:cNvPr>
            <p:cNvSpPr>
              <a:spLocks noChangeAspect="1"/>
            </p:cNvSpPr>
            <p:nvPr/>
          </p:nvSpPr>
          <p:spPr>
            <a:xfrm>
              <a:off x="3759738" y="5853598"/>
              <a:ext cx="611154" cy="234519"/>
            </a:xfrm>
            <a:custGeom>
              <a:avLst/>
              <a:gdLst/>
              <a:ahLst/>
              <a:cxnLst>
                <a:cxn ang="0">
                  <a:pos x="wd2" y="hd2"/>
                </a:cxn>
                <a:cxn ang="5400000">
                  <a:pos x="wd2" y="hd2"/>
                </a:cxn>
                <a:cxn ang="10800000">
                  <a:pos x="wd2" y="hd2"/>
                </a:cxn>
                <a:cxn ang="16200000">
                  <a:pos x="wd2" y="hd2"/>
                </a:cxn>
              </a:cxnLst>
              <a:rect l="0" t="0" r="r" b="b"/>
              <a:pathLst>
                <a:path w="21472" h="21038"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chemeClr val="accent3"/>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sp>
        <p:nvSpPr>
          <p:cNvPr id="70" name="CuadroTexto 69">
            <a:extLst>
              <a:ext uri="{FF2B5EF4-FFF2-40B4-BE49-F238E27FC236}">
                <a16:creationId xmlns:a16="http://schemas.microsoft.com/office/drawing/2014/main" id="{FD421A93-FC28-54A3-3249-8C7B71CF0B25}"/>
              </a:ext>
            </a:extLst>
          </p:cNvPr>
          <p:cNvSpPr txBox="1"/>
          <p:nvPr/>
        </p:nvSpPr>
        <p:spPr>
          <a:xfrm>
            <a:off x="5323376" y="1772211"/>
            <a:ext cx="1002215" cy="369332"/>
          </a:xfrm>
          <a:prstGeom prst="rect">
            <a:avLst/>
          </a:prstGeom>
          <a:noFill/>
        </p:spPr>
        <p:txBody>
          <a:bodyPr wrap="square" rtlCol="0">
            <a:spAutoFit/>
          </a:bodyPr>
          <a:lstStyle/>
          <a:p>
            <a:r>
              <a:rPr lang="es-ES" dirty="0"/>
              <a:t>Excepto</a:t>
            </a:r>
          </a:p>
        </p:txBody>
      </p:sp>
      <p:sp>
        <p:nvSpPr>
          <p:cNvPr id="71" name="CuadroTexto 70">
            <a:extLst>
              <a:ext uri="{FF2B5EF4-FFF2-40B4-BE49-F238E27FC236}">
                <a16:creationId xmlns:a16="http://schemas.microsoft.com/office/drawing/2014/main" id="{91C857A1-E8C3-5DAB-5E63-933ED553140C}"/>
              </a:ext>
            </a:extLst>
          </p:cNvPr>
          <p:cNvSpPr txBox="1"/>
          <p:nvPr/>
        </p:nvSpPr>
        <p:spPr>
          <a:xfrm>
            <a:off x="844497" y="1452979"/>
            <a:ext cx="3365553"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a:t>Todas las explotaciones</a:t>
            </a:r>
          </a:p>
        </p:txBody>
      </p:sp>
      <p:sp>
        <p:nvSpPr>
          <p:cNvPr id="72" name="CuadroTexto 71">
            <a:extLst>
              <a:ext uri="{FF2B5EF4-FFF2-40B4-BE49-F238E27FC236}">
                <a16:creationId xmlns:a16="http://schemas.microsoft.com/office/drawing/2014/main" id="{18078210-A83C-63FD-A843-2279237851DF}"/>
              </a:ext>
            </a:extLst>
          </p:cNvPr>
          <p:cNvSpPr txBox="1"/>
          <p:nvPr/>
        </p:nvSpPr>
        <p:spPr>
          <a:xfrm>
            <a:off x="6243019" y="1537258"/>
            <a:ext cx="5435262" cy="923330"/>
          </a:xfrm>
          <a:prstGeom prst="rect">
            <a:avLst/>
          </a:prstGeom>
          <a:noFill/>
        </p:spPr>
        <p:txBody>
          <a:bodyPr wrap="square" rtlCol="0">
            <a:spAutoFit/>
          </a:bodyPr>
          <a:lstStyle/>
          <a:p>
            <a:pPr marL="285750" indent="-285750">
              <a:buFont typeface="Courier New" panose="02070309020205020404" pitchFamily="49" charset="0"/>
              <a:buChar char="o"/>
            </a:pPr>
            <a:r>
              <a:rPr lang="es-ES" dirty="0"/>
              <a:t>Autoconsumo</a:t>
            </a:r>
          </a:p>
          <a:p>
            <a:pPr marL="285750" indent="-285750">
              <a:buFont typeface="Courier New" panose="02070309020205020404" pitchFamily="49" charset="0"/>
              <a:buChar char="o"/>
            </a:pPr>
            <a:r>
              <a:rPr lang="es-ES" dirty="0"/>
              <a:t>Normativa sectorial exceptúa de disponer de SIGE</a:t>
            </a:r>
          </a:p>
          <a:p>
            <a:pPr marL="285750" indent="-285750">
              <a:buFont typeface="Courier New" panose="02070309020205020404" pitchFamily="49" charset="0"/>
              <a:buChar char="o"/>
            </a:pPr>
            <a:r>
              <a:rPr lang="es-ES" dirty="0"/>
              <a:t>AC determine (escaso censo/no finalidad comercial)</a:t>
            </a:r>
          </a:p>
        </p:txBody>
      </p:sp>
      <p:sp>
        <p:nvSpPr>
          <p:cNvPr id="73" name="CuadroTexto 72">
            <a:extLst>
              <a:ext uri="{FF2B5EF4-FFF2-40B4-BE49-F238E27FC236}">
                <a16:creationId xmlns:a16="http://schemas.microsoft.com/office/drawing/2014/main" id="{B8FF62B8-B3EF-A8ED-0DD2-86D7A2B6AC09}"/>
              </a:ext>
            </a:extLst>
          </p:cNvPr>
          <p:cNvSpPr txBox="1"/>
          <p:nvPr/>
        </p:nvSpPr>
        <p:spPr>
          <a:xfrm>
            <a:off x="799463" y="2708062"/>
            <a:ext cx="7562850"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a:t>PSI por especie o PSI único con apartados por especie</a:t>
            </a:r>
          </a:p>
        </p:txBody>
      </p:sp>
      <p:sp>
        <p:nvSpPr>
          <p:cNvPr id="75" name="CuadroTexto 74">
            <a:extLst>
              <a:ext uri="{FF2B5EF4-FFF2-40B4-BE49-F238E27FC236}">
                <a16:creationId xmlns:a16="http://schemas.microsoft.com/office/drawing/2014/main" id="{38DD802E-EFA9-5AC1-A185-EE82534944EE}"/>
              </a:ext>
            </a:extLst>
          </p:cNvPr>
          <p:cNvSpPr txBox="1"/>
          <p:nvPr/>
        </p:nvSpPr>
        <p:spPr>
          <a:xfrm>
            <a:off x="799462" y="3338637"/>
            <a:ext cx="7562850"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a:t>En explotaciones en ADS con veterinario de explotación distinto al de la ADS</a:t>
            </a:r>
          </a:p>
        </p:txBody>
      </p:sp>
      <p:sp>
        <p:nvSpPr>
          <p:cNvPr id="76" name="Flecha: a la derecha 75">
            <a:extLst>
              <a:ext uri="{FF2B5EF4-FFF2-40B4-BE49-F238E27FC236}">
                <a16:creationId xmlns:a16="http://schemas.microsoft.com/office/drawing/2014/main" id="{B2721912-E3EF-1A64-69C1-D730833D0990}"/>
              </a:ext>
            </a:extLst>
          </p:cNvPr>
          <p:cNvSpPr/>
          <p:nvPr/>
        </p:nvSpPr>
        <p:spPr>
          <a:xfrm>
            <a:off x="8394057" y="3410704"/>
            <a:ext cx="381000" cy="225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CuadroTexto 77">
            <a:extLst>
              <a:ext uri="{FF2B5EF4-FFF2-40B4-BE49-F238E27FC236}">
                <a16:creationId xmlns:a16="http://schemas.microsoft.com/office/drawing/2014/main" id="{C36B05D5-0A4A-AA4E-6577-A9347EA6452B}"/>
              </a:ext>
            </a:extLst>
          </p:cNvPr>
          <p:cNvSpPr txBox="1"/>
          <p:nvPr/>
        </p:nvSpPr>
        <p:spPr>
          <a:xfrm>
            <a:off x="8775057" y="3292172"/>
            <a:ext cx="2695581" cy="646331"/>
          </a:xfrm>
          <a:prstGeom prst="rect">
            <a:avLst/>
          </a:prstGeom>
          <a:noFill/>
        </p:spPr>
        <p:txBody>
          <a:bodyPr wrap="square">
            <a:spAutoFit/>
          </a:bodyPr>
          <a:lstStyle/>
          <a:p>
            <a:pPr algn="ctr"/>
            <a:r>
              <a:rPr lang="es-ES" dirty="0"/>
              <a:t>Incluirá como mínimo el Plan Sanitario  de la ADS</a:t>
            </a:r>
          </a:p>
        </p:txBody>
      </p:sp>
      <p:sp>
        <p:nvSpPr>
          <p:cNvPr id="80" name="CuadroTexto 79">
            <a:extLst>
              <a:ext uri="{FF2B5EF4-FFF2-40B4-BE49-F238E27FC236}">
                <a16:creationId xmlns:a16="http://schemas.microsoft.com/office/drawing/2014/main" id="{8A371538-0EE6-EF2B-71B8-3B00CBD18D05}"/>
              </a:ext>
            </a:extLst>
          </p:cNvPr>
          <p:cNvSpPr txBox="1"/>
          <p:nvPr/>
        </p:nvSpPr>
        <p:spPr>
          <a:xfrm>
            <a:off x="799462" y="3973956"/>
            <a:ext cx="7249163"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a:t>Firmado por el titular y el Veterinario de explotación</a:t>
            </a:r>
          </a:p>
        </p:txBody>
      </p:sp>
      <p:sp>
        <p:nvSpPr>
          <p:cNvPr id="82" name="CuadroTexto 81">
            <a:extLst>
              <a:ext uri="{FF2B5EF4-FFF2-40B4-BE49-F238E27FC236}">
                <a16:creationId xmlns:a16="http://schemas.microsoft.com/office/drawing/2014/main" id="{77C5E902-FACF-F1CB-E7ED-3624A2255FFA}"/>
              </a:ext>
            </a:extLst>
          </p:cNvPr>
          <p:cNvSpPr txBox="1"/>
          <p:nvPr/>
        </p:nvSpPr>
        <p:spPr>
          <a:xfrm>
            <a:off x="811383" y="4579414"/>
            <a:ext cx="2193060"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a:t>Actualización</a:t>
            </a:r>
          </a:p>
        </p:txBody>
      </p:sp>
      <p:sp>
        <p:nvSpPr>
          <p:cNvPr id="86" name="CuadroTexto 85">
            <a:extLst>
              <a:ext uri="{FF2B5EF4-FFF2-40B4-BE49-F238E27FC236}">
                <a16:creationId xmlns:a16="http://schemas.microsoft.com/office/drawing/2014/main" id="{89B71F02-A0F8-1339-5BC6-2283319959F7}"/>
              </a:ext>
            </a:extLst>
          </p:cNvPr>
          <p:cNvSpPr txBox="1"/>
          <p:nvPr/>
        </p:nvSpPr>
        <p:spPr>
          <a:xfrm>
            <a:off x="2527273" y="4379205"/>
            <a:ext cx="8359802" cy="923330"/>
          </a:xfrm>
          <a:prstGeom prst="rect">
            <a:avLst/>
          </a:prstGeom>
          <a:noFill/>
        </p:spPr>
        <p:txBody>
          <a:bodyPr wrap="square" rtlCol="0">
            <a:spAutoFit/>
          </a:bodyPr>
          <a:lstStyle/>
          <a:p>
            <a:pPr marL="285750" indent="-285750">
              <a:buFont typeface="Courier New" panose="02070309020205020404" pitchFamily="49" charset="0"/>
              <a:buChar char="o"/>
            </a:pPr>
            <a:r>
              <a:rPr lang="es-ES" dirty="0"/>
              <a:t>Cuando lo considere el titular y el veterinario de explotación</a:t>
            </a:r>
          </a:p>
          <a:p>
            <a:pPr marL="285750" indent="-285750">
              <a:buFont typeface="Courier New" panose="02070309020205020404" pitchFamily="49" charset="0"/>
              <a:buChar char="o"/>
            </a:pPr>
            <a:r>
              <a:rPr lang="es-ES" dirty="0"/>
              <a:t>Cambios significativos (instalaciones, manejo, censo, orientación productiva…)</a:t>
            </a:r>
          </a:p>
          <a:p>
            <a:pPr marL="285750" indent="-285750">
              <a:buFont typeface="Courier New" panose="02070309020205020404" pitchFamily="49" charset="0"/>
              <a:buChar char="o"/>
            </a:pPr>
            <a:r>
              <a:rPr lang="es-ES" dirty="0"/>
              <a:t>Mínimo cada 5 años</a:t>
            </a:r>
          </a:p>
        </p:txBody>
      </p:sp>
      <p:sp>
        <p:nvSpPr>
          <p:cNvPr id="87" name="CuadroTexto 86">
            <a:extLst>
              <a:ext uri="{FF2B5EF4-FFF2-40B4-BE49-F238E27FC236}">
                <a16:creationId xmlns:a16="http://schemas.microsoft.com/office/drawing/2014/main" id="{543D10EE-3E34-C8AD-E6A2-5C7C1530D67A}"/>
              </a:ext>
            </a:extLst>
          </p:cNvPr>
          <p:cNvSpPr txBox="1"/>
          <p:nvPr/>
        </p:nvSpPr>
        <p:spPr>
          <a:xfrm>
            <a:off x="830862" y="5420219"/>
            <a:ext cx="4003559"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a:t>A disposición de la AC</a:t>
            </a:r>
          </a:p>
        </p:txBody>
      </p:sp>
      <p:sp>
        <p:nvSpPr>
          <p:cNvPr id="89" name="CuadroTexto 88">
            <a:extLst>
              <a:ext uri="{FF2B5EF4-FFF2-40B4-BE49-F238E27FC236}">
                <a16:creationId xmlns:a16="http://schemas.microsoft.com/office/drawing/2014/main" id="{5EEE5A36-AB19-8918-5B3C-DBBF74CA1492}"/>
              </a:ext>
            </a:extLst>
          </p:cNvPr>
          <p:cNvSpPr txBox="1"/>
          <p:nvPr/>
        </p:nvSpPr>
        <p:spPr>
          <a:xfrm>
            <a:off x="844497" y="6014654"/>
            <a:ext cx="10727025" cy="646331"/>
          </a:xfrm>
          <a:prstGeom prst="rect">
            <a:avLst/>
          </a:prstGeom>
          <a:noFill/>
        </p:spPr>
        <p:txBody>
          <a:bodyPr wrap="square" rtlCol="0">
            <a:spAutoFit/>
          </a:bodyPr>
          <a:lstStyle/>
          <a:p>
            <a:pPr marL="285750" indent="-285750">
              <a:buFont typeface="Wingdings" panose="05000000000000000000" pitchFamily="2" charset="2"/>
              <a:buChar char="Ø"/>
            </a:pPr>
            <a:r>
              <a:rPr lang="es-ES" dirty="0"/>
              <a:t>El PSI formará parte del SIGE en las explotaciones que tengan la obligación de disponer de él según normativa vigente </a:t>
            </a:r>
          </a:p>
        </p:txBody>
      </p:sp>
    </p:spTree>
    <p:extLst>
      <p:ext uri="{BB962C8B-B14F-4D97-AF65-F5344CB8AC3E}">
        <p14:creationId xmlns:p14="http://schemas.microsoft.com/office/powerpoint/2010/main" val="275612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grpSp>
        <p:nvGrpSpPr>
          <p:cNvPr id="5" name="Grupo 4">
            <a:extLst>
              <a:ext uri="{FF2B5EF4-FFF2-40B4-BE49-F238E27FC236}">
                <a16:creationId xmlns:a16="http://schemas.microsoft.com/office/drawing/2014/main" id="{431743F7-169C-42B7-AEC2-EF131A1483F7}"/>
              </a:ext>
            </a:extLst>
          </p:cNvPr>
          <p:cNvGrpSpPr>
            <a:grpSpLocks noChangeAspect="1"/>
          </p:cNvGrpSpPr>
          <p:nvPr/>
        </p:nvGrpSpPr>
        <p:grpSpPr>
          <a:xfrm>
            <a:off x="1991544" y="908720"/>
            <a:ext cx="8208912" cy="5328592"/>
            <a:chOff x="5775154" y="1529411"/>
            <a:chExt cx="6237622" cy="4100936"/>
          </a:xfrm>
        </p:grpSpPr>
        <p:grpSp>
          <p:nvGrpSpPr>
            <p:cNvPr id="7" name="Grupo 6">
              <a:extLst>
                <a:ext uri="{FF2B5EF4-FFF2-40B4-BE49-F238E27FC236}">
                  <a16:creationId xmlns:a16="http://schemas.microsoft.com/office/drawing/2014/main" id="{C9E91009-74D3-494D-A47D-0BC044050927}"/>
                </a:ext>
              </a:extLst>
            </p:cNvPr>
            <p:cNvGrpSpPr/>
            <p:nvPr/>
          </p:nvGrpSpPr>
          <p:grpSpPr>
            <a:xfrm>
              <a:off x="5775154" y="1529411"/>
              <a:ext cx="6237622" cy="4100936"/>
              <a:chOff x="5814666" y="1926623"/>
              <a:chExt cx="6237622" cy="4100936"/>
            </a:xfrm>
          </p:grpSpPr>
          <p:sp>
            <p:nvSpPr>
              <p:cNvPr id="9" name="Rectángulo: esquinas redondeadas 2">
                <a:extLst>
                  <a:ext uri="{FF2B5EF4-FFF2-40B4-BE49-F238E27FC236}">
                    <a16:creationId xmlns:a16="http://schemas.microsoft.com/office/drawing/2014/main" id="{BCE97ED8-EE51-4A29-A6B2-5083EC3CD0A8}"/>
                  </a:ext>
                </a:extLst>
              </p:cNvPr>
              <p:cNvSpPr/>
              <p:nvPr/>
            </p:nvSpPr>
            <p:spPr>
              <a:xfrm>
                <a:off x="6301247" y="1927576"/>
                <a:ext cx="413300" cy="101360"/>
              </a:xfrm>
              <a:prstGeom prst="roundRect">
                <a:avLst>
                  <a:gd name="adj" fmla="val 19853"/>
                </a:avLst>
              </a:prstGeom>
              <a:gradFill flip="none" rotWithShape="1">
                <a:gsLst>
                  <a:gs pos="8000">
                    <a:schemeClr val="bg1"/>
                  </a:gs>
                  <a:gs pos="91000">
                    <a:schemeClr val="bg1">
                      <a:lumMod val="85000"/>
                    </a:schemeClr>
                  </a:gs>
                  <a:gs pos="83000">
                    <a:schemeClr val="bg1">
                      <a:lumMod val="75000"/>
                    </a:schemeClr>
                  </a:gs>
                  <a:gs pos="100000">
                    <a:schemeClr val="bg1">
                      <a:lumMod val="50000"/>
                    </a:schemeClr>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0" name="Rectángulo: esquinas redondeadas 69">
                <a:extLst>
                  <a:ext uri="{FF2B5EF4-FFF2-40B4-BE49-F238E27FC236}">
                    <a16:creationId xmlns:a16="http://schemas.microsoft.com/office/drawing/2014/main" id="{0660E5DB-5AB2-4F91-BFE0-799591EC4EEA}"/>
                  </a:ext>
                </a:extLst>
              </p:cNvPr>
              <p:cNvSpPr/>
              <p:nvPr/>
            </p:nvSpPr>
            <p:spPr>
              <a:xfrm>
                <a:off x="6805774" y="1926623"/>
                <a:ext cx="413300" cy="101360"/>
              </a:xfrm>
              <a:prstGeom prst="roundRect">
                <a:avLst>
                  <a:gd name="adj" fmla="val 19853"/>
                </a:avLst>
              </a:prstGeom>
              <a:gradFill flip="none" rotWithShape="1">
                <a:gsLst>
                  <a:gs pos="8000">
                    <a:schemeClr val="bg1"/>
                  </a:gs>
                  <a:gs pos="91000">
                    <a:schemeClr val="bg1">
                      <a:lumMod val="85000"/>
                    </a:schemeClr>
                  </a:gs>
                  <a:gs pos="83000">
                    <a:schemeClr val="bg1">
                      <a:lumMod val="75000"/>
                    </a:schemeClr>
                  </a:gs>
                  <a:gs pos="100000">
                    <a:schemeClr val="bg1">
                      <a:lumMod val="50000"/>
                    </a:schemeClr>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Rectángulo: esquinas redondeadas 70">
                <a:extLst>
                  <a:ext uri="{FF2B5EF4-FFF2-40B4-BE49-F238E27FC236}">
                    <a16:creationId xmlns:a16="http://schemas.microsoft.com/office/drawing/2014/main" id="{B315AC75-CAD8-4988-A41C-6E25BE59201C}"/>
                  </a:ext>
                </a:extLst>
              </p:cNvPr>
              <p:cNvSpPr/>
              <p:nvPr/>
            </p:nvSpPr>
            <p:spPr>
              <a:xfrm rot="16200000">
                <a:off x="5658696" y="2482893"/>
                <a:ext cx="413300" cy="101360"/>
              </a:xfrm>
              <a:prstGeom prst="roundRect">
                <a:avLst>
                  <a:gd name="adj" fmla="val 19853"/>
                </a:avLst>
              </a:prstGeom>
              <a:gradFill flip="none" rotWithShape="1">
                <a:gsLst>
                  <a:gs pos="8000">
                    <a:schemeClr val="bg1"/>
                  </a:gs>
                  <a:gs pos="91000">
                    <a:schemeClr val="bg1">
                      <a:lumMod val="85000"/>
                    </a:schemeClr>
                  </a:gs>
                  <a:gs pos="83000">
                    <a:schemeClr val="bg1">
                      <a:lumMod val="75000"/>
                    </a:schemeClr>
                  </a:gs>
                  <a:gs pos="100000">
                    <a:schemeClr val="bg1">
                      <a:lumMod val="50000"/>
                    </a:schemeClr>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Rectángulo: esquinas redondeadas 1">
                <a:extLst>
                  <a:ext uri="{FF2B5EF4-FFF2-40B4-BE49-F238E27FC236}">
                    <a16:creationId xmlns:a16="http://schemas.microsoft.com/office/drawing/2014/main" id="{BF3EDC4C-0448-4079-A39B-2303E2306133}"/>
                  </a:ext>
                </a:extLst>
              </p:cNvPr>
              <p:cNvSpPr/>
              <p:nvPr/>
            </p:nvSpPr>
            <p:spPr>
              <a:xfrm>
                <a:off x="5860809" y="1971270"/>
                <a:ext cx="6191479" cy="4056289"/>
              </a:xfrm>
              <a:prstGeom prst="roundRect">
                <a:avLst>
                  <a:gd name="adj" fmla="val 7868"/>
                </a:avLst>
              </a:prstGeom>
              <a:gradFill flip="none" rotWithShape="1">
                <a:gsLst>
                  <a:gs pos="98000">
                    <a:schemeClr val="bg1"/>
                  </a:gs>
                  <a:gs pos="91000">
                    <a:schemeClr val="bg1">
                      <a:lumMod val="85000"/>
                    </a:schemeClr>
                  </a:gs>
                  <a:gs pos="83000">
                    <a:schemeClr val="bg1">
                      <a:lumMod val="75000"/>
                    </a:schemeClr>
                  </a:gs>
                  <a:gs pos="100000">
                    <a:schemeClr val="bg1">
                      <a:lumMod val="5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3" name="Rectángulo: esquinas redondeadas 67">
                <a:extLst>
                  <a:ext uri="{FF2B5EF4-FFF2-40B4-BE49-F238E27FC236}">
                    <a16:creationId xmlns:a16="http://schemas.microsoft.com/office/drawing/2014/main" id="{39F05257-DC1B-4A67-A3B6-A04EF407C365}"/>
                  </a:ext>
                </a:extLst>
              </p:cNvPr>
              <p:cNvSpPr>
                <a:spLocks noChangeAspect="1"/>
              </p:cNvSpPr>
              <p:nvPr/>
            </p:nvSpPr>
            <p:spPr>
              <a:xfrm>
                <a:off x="5951307" y="2043830"/>
                <a:ext cx="6041265" cy="3911168"/>
              </a:xfrm>
              <a:prstGeom prst="roundRect">
                <a:avLst>
                  <a:gd name="adj" fmla="val 78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8" name="Rectángulo: esquinas redondeadas 68">
              <a:extLst>
                <a:ext uri="{FF2B5EF4-FFF2-40B4-BE49-F238E27FC236}">
                  <a16:creationId xmlns:a16="http://schemas.microsoft.com/office/drawing/2014/main" id="{D54896C1-6F0E-4B58-A184-E8F3969EA515}"/>
                </a:ext>
              </a:extLst>
            </p:cNvPr>
            <p:cNvSpPr>
              <a:spLocks noChangeAspect="1"/>
            </p:cNvSpPr>
            <p:nvPr/>
          </p:nvSpPr>
          <p:spPr>
            <a:xfrm>
              <a:off x="6045812" y="1828974"/>
              <a:ext cx="5773231" cy="3546458"/>
            </a:xfrm>
            <a:prstGeom prst="roundRect">
              <a:avLst>
                <a:gd name="adj" fmla="val 60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6" name="Rectángulo 15"/>
          <p:cNvSpPr/>
          <p:nvPr/>
        </p:nvSpPr>
        <p:spPr>
          <a:xfrm>
            <a:off x="4655840" y="1404865"/>
            <a:ext cx="3121606" cy="507831"/>
          </a:xfrm>
          <a:prstGeom prst="rect">
            <a:avLst/>
          </a:prstGeom>
        </p:spPr>
        <p:txBody>
          <a:bodyPr wrap="square">
            <a:spAutoFit/>
          </a:bodyPr>
          <a:lstStyle/>
          <a:p>
            <a:r>
              <a:rPr lang="es-ES" sz="2700" b="1" dirty="0">
                <a:solidFill>
                  <a:schemeClr val="accent5">
                    <a:lumMod val="50000"/>
                  </a:schemeClr>
                </a:solidFill>
                <a:latin typeface="Agency FB" panose="020B0503020202020204" pitchFamily="34" charset="0"/>
              </a:rPr>
              <a:t>Plan Sanitario Integral</a:t>
            </a:r>
          </a:p>
        </p:txBody>
      </p:sp>
      <p:sp>
        <p:nvSpPr>
          <p:cNvPr id="17" name="CuadroTexto 16"/>
          <p:cNvSpPr txBox="1"/>
          <p:nvPr/>
        </p:nvSpPr>
        <p:spPr>
          <a:xfrm>
            <a:off x="3503712" y="2106249"/>
            <a:ext cx="6117076" cy="3785652"/>
          </a:xfrm>
          <a:prstGeom prst="rect">
            <a:avLst/>
          </a:prstGeom>
          <a:noFill/>
        </p:spPr>
        <p:txBody>
          <a:bodyPr wrap="square" rtlCol="0">
            <a:spAutoFit/>
          </a:bodyPr>
          <a:lstStyle/>
          <a:p>
            <a:pPr marL="1200150" lvl="2" indent="-285750" algn="just">
              <a:buFont typeface="Wingdings" panose="05000000000000000000" pitchFamily="2" charset="2"/>
              <a:buChar char="ü"/>
            </a:pPr>
            <a:r>
              <a:rPr lang="x-none" sz="1600" dirty="0"/>
              <a:t>Medidas en relación al acceso de vehículos y personas</a:t>
            </a:r>
            <a:endParaRPr lang="es-ES" sz="1600" dirty="0"/>
          </a:p>
          <a:p>
            <a:pPr marL="1200150" lvl="2" indent="-285750" algn="just">
              <a:buFont typeface="Wingdings" panose="05000000000000000000" pitchFamily="2" charset="2"/>
              <a:buChar char="ü"/>
            </a:pPr>
            <a:r>
              <a:rPr lang="x-none" sz="1600" dirty="0"/>
              <a:t>Personal</a:t>
            </a:r>
            <a:endParaRPr lang="es-ES" sz="1600" dirty="0"/>
          </a:p>
          <a:p>
            <a:pPr marL="1200150" lvl="2" indent="-285750" algn="just">
              <a:buFont typeface="Wingdings" panose="05000000000000000000" pitchFamily="2" charset="2"/>
              <a:buChar char="ü"/>
            </a:pPr>
            <a:r>
              <a:rPr lang="x-none" sz="1600" dirty="0"/>
              <a:t>Control alimentos</a:t>
            </a:r>
            <a:r>
              <a:rPr lang="es-ES" sz="1600" dirty="0"/>
              <a:t> y agua.</a:t>
            </a:r>
          </a:p>
          <a:p>
            <a:pPr marL="1200150" lvl="2" indent="-285750" algn="just">
              <a:buFont typeface="Wingdings" panose="05000000000000000000" pitchFamily="2" charset="2"/>
              <a:buChar char="ü"/>
            </a:pPr>
            <a:r>
              <a:rPr lang="x-none" sz="1600" dirty="0"/>
              <a:t>Manejo</a:t>
            </a:r>
            <a:endParaRPr lang="es-ES" sz="1600" dirty="0"/>
          </a:p>
          <a:p>
            <a:pPr marL="1200150" lvl="2" indent="-285750" algn="just">
              <a:buFont typeface="Wingdings" panose="05000000000000000000" pitchFamily="2" charset="2"/>
              <a:buChar char="ü"/>
            </a:pPr>
            <a:r>
              <a:rPr lang="x-none" sz="1600" dirty="0"/>
              <a:t>Revisión </a:t>
            </a:r>
            <a:r>
              <a:rPr lang="es-ES" sz="1600" dirty="0"/>
              <a:t>y mantenimiento</a:t>
            </a:r>
            <a:r>
              <a:rPr lang="x-none" sz="1600" dirty="0"/>
              <a:t> de instalaciones</a:t>
            </a:r>
            <a:r>
              <a:rPr lang="es-ES" sz="1600" dirty="0"/>
              <a:t> (mantenimiento dentro de los límites no perjudiciales de circulación del aire, polvo, temperatura, humedad relativa del aire, concentración de gases), calidad de la cama, temperatura, iluminación…</a:t>
            </a:r>
          </a:p>
          <a:p>
            <a:pPr marL="1200150" lvl="2" indent="-285750" algn="just">
              <a:buFont typeface="Wingdings" panose="05000000000000000000" pitchFamily="2" charset="2"/>
              <a:buChar char="ü"/>
            </a:pPr>
            <a:r>
              <a:rPr lang="es-ES" sz="1600" dirty="0"/>
              <a:t>Gestión </a:t>
            </a:r>
            <a:r>
              <a:rPr lang="x-none" sz="1600" dirty="0"/>
              <a:t>de residuo</a:t>
            </a:r>
            <a:r>
              <a:rPr lang="es-ES" sz="1600" dirty="0"/>
              <a:t>s</a:t>
            </a:r>
          </a:p>
          <a:p>
            <a:pPr marL="1200150" lvl="2" indent="-285750" algn="just">
              <a:buFont typeface="Wingdings" panose="05000000000000000000" pitchFamily="2" charset="2"/>
              <a:buChar char="ü"/>
            </a:pPr>
            <a:r>
              <a:rPr lang="es-ES_tradnl" sz="1600" dirty="0"/>
              <a:t>Plan de limpieza, desinfección, desinsectación y desratización de las instalaciones</a:t>
            </a:r>
            <a:r>
              <a:rPr lang="x-none" sz="1600" dirty="0"/>
              <a:t> y los materiales</a:t>
            </a:r>
            <a:r>
              <a:rPr lang="es-ES_tradnl" sz="1600" dirty="0"/>
              <a:t>, </a:t>
            </a:r>
          </a:p>
          <a:p>
            <a:pPr marL="1200150" lvl="2" indent="-285750" algn="just">
              <a:buFont typeface="Wingdings" panose="05000000000000000000" pitchFamily="2" charset="2"/>
              <a:buChar char="ü"/>
            </a:pPr>
            <a:r>
              <a:rPr lang="es-ES" sz="1600" dirty="0"/>
              <a:t>Plan de recogida y almacenamiento de cadáveres y otros SANDACH.</a:t>
            </a:r>
          </a:p>
          <a:p>
            <a:endParaRPr lang="es-ES" sz="1600" dirty="0">
              <a:solidFill>
                <a:prstClr val="black"/>
              </a:solidFill>
              <a:latin typeface="Agency FB" panose="020B0503020202020204" pitchFamily="34" charset="0"/>
            </a:endParaRPr>
          </a:p>
        </p:txBody>
      </p:sp>
      <p:sp>
        <p:nvSpPr>
          <p:cNvPr id="18" name="CuadroTexto 17">
            <a:extLst>
              <a:ext uri="{FF2B5EF4-FFF2-40B4-BE49-F238E27FC236}">
                <a16:creationId xmlns:a16="http://schemas.microsoft.com/office/drawing/2014/main" id="{4CE2D74E-B9B6-4B43-B99B-EA32A38D150C}"/>
              </a:ext>
            </a:extLst>
          </p:cNvPr>
          <p:cNvSpPr txBox="1">
            <a:spLocks noChangeAspect="1"/>
          </p:cNvSpPr>
          <p:nvPr/>
        </p:nvSpPr>
        <p:spPr>
          <a:xfrm>
            <a:off x="2748208" y="2854213"/>
            <a:ext cx="2183164" cy="646331"/>
          </a:xfrm>
          <a:prstGeom prst="rect">
            <a:avLst/>
          </a:prstGeom>
          <a:noFill/>
        </p:spPr>
        <p:txBody>
          <a:bodyPr wrap="square" rtlCol="0">
            <a:spAutoFit/>
          </a:bodyPr>
          <a:lstStyle/>
          <a:p>
            <a:r>
              <a:rPr lang="es-ES" b="1" dirty="0">
                <a:solidFill>
                  <a:schemeClr val="tx2">
                    <a:lumMod val="50000"/>
                  </a:schemeClr>
                </a:solidFill>
                <a:latin typeface="Agency FB" panose="020B0503020202020204" pitchFamily="34" charset="0"/>
              </a:rPr>
              <a:t>Plan higiene y bioseguridad</a:t>
            </a:r>
          </a:p>
        </p:txBody>
      </p:sp>
      <p:sp>
        <p:nvSpPr>
          <p:cNvPr id="19" name="Bocadillo: ovalado 8">
            <a:extLst>
              <a:ext uri="{FF2B5EF4-FFF2-40B4-BE49-F238E27FC236}">
                <a16:creationId xmlns:a16="http://schemas.microsoft.com/office/drawing/2014/main" id="{C40AD968-1F98-42F8-8F5E-18487B6D0FEB}"/>
              </a:ext>
            </a:extLst>
          </p:cNvPr>
          <p:cNvSpPr>
            <a:spLocks noChangeAspect="1"/>
          </p:cNvSpPr>
          <p:nvPr/>
        </p:nvSpPr>
        <p:spPr>
          <a:xfrm>
            <a:off x="2860622" y="1436309"/>
            <a:ext cx="1226935" cy="1120657"/>
          </a:xfrm>
          <a:prstGeom prst="wedgeEllipseCallout">
            <a:avLst>
              <a:gd name="adj1" fmla="val -1928"/>
              <a:gd name="adj2" fmla="val 67901"/>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20" name="Elipse 19">
            <a:extLst>
              <a:ext uri="{FF2B5EF4-FFF2-40B4-BE49-F238E27FC236}">
                <a16:creationId xmlns:a16="http://schemas.microsoft.com/office/drawing/2014/main" id="{E5B84D93-7432-461C-9BF1-FE3124EF3532}"/>
              </a:ext>
            </a:extLst>
          </p:cNvPr>
          <p:cNvSpPr>
            <a:spLocks noChangeAspect="1"/>
          </p:cNvSpPr>
          <p:nvPr/>
        </p:nvSpPr>
        <p:spPr>
          <a:xfrm>
            <a:off x="2958258" y="1523284"/>
            <a:ext cx="1031660" cy="942297"/>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21" name="Imagen 20"/>
          <p:cNvPicPr>
            <a:picLocks noChangeAspect="1"/>
          </p:cNvPicPr>
          <p:nvPr/>
        </p:nvPicPr>
        <p:blipFill rotWithShape="1">
          <a:blip r:embed="rId3" cstate="print">
            <a:extLst>
              <a:ext uri="{28A0092B-C50C-407E-A947-70E740481C1C}">
                <a14:useLocalDpi xmlns:a14="http://schemas.microsoft.com/office/drawing/2010/main" val="0"/>
              </a:ext>
            </a:extLst>
          </a:blip>
          <a:srcRect l="6079" t="13623" r="17486" b="27391"/>
          <a:stretch/>
        </p:blipFill>
        <p:spPr>
          <a:xfrm>
            <a:off x="3161925" y="1541107"/>
            <a:ext cx="518746" cy="517000"/>
          </a:xfrm>
          <a:prstGeom prst="rect">
            <a:avLst/>
          </a:prstGeom>
          <a:effectLst>
            <a:outerShdw blurRad="50800" dist="38100" dir="5400000" algn="t" rotWithShape="0">
              <a:prstClr val="black">
                <a:alpha val="40000"/>
              </a:prstClr>
            </a:outerShdw>
          </a:effectLst>
        </p:spPr>
      </p:pic>
      <p:pic>
        <p:nvPicPr>
          <p:cNvPr id="22" name="Imagen 21"/>
          <p:cNvPicPr>
            <a:picLocks noChangeAspect="1"/>
          </p:cNvPicPr>
          <p:nvPr/>
        </p:nvPicPr>
        <p:blipFill rotWithShape="1">
          <a:blip r:embed="rId4" cstate="print">
            <a:extLst>
              <a:ext uri="{28A0092B-C50C-407E-A947-70E740481C1C}">
                <a14:useLocalDpi xmlns:a14="http://schemas.microsoft.com/office/drawing/2010/main" val="0"/>
              </a:ext>
            </a:extLst>
          </a:blip>
          <a:srcRect t="56087"/>
          <a:stretch/>
        </p:blipFill>
        <p:spPr>
          <a:xfrm rot="19660881">
            <a:off x="3168547" y="2018930"/>
            <a:ext cx="691648" cy="392248"/>
          </a:xfrm>
          <a:prstGeom prst="rect">
            <a:avLst/>
          </a:prstGeom>
          <a:effectLst>
            <a:outerShdw blurRad="50800" dist="38100" dir="5400000" algn="t" rotWithShape="0">
              <a:prstClr val="black">
                <a:alpha val="40000"/>
              </a:prstClr>
            </a:outerShdw>
          </a:effectLst>
        </p:spPr>
      </p:pic>
      <p:sp>
        <p:nvSpPr>
          <p:cNvPr id="23"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137518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grpSp>
        <p:nvGrpSpPr>
          <p:cNvPr id="5" name="Grupo 4">
            <a:extLst>
              <a:ext uri="{FF2B5EF4-FFF2-40B4-BE49-F238E27FC236}">
                <a16:creationId xmlns:a16="http://schemas.microsoft.com/office/drawing/2014/main" id="{431743F7-169C-42B7-AEC2-EF131A1483F7}"/>
              </a:ext>
            </a:extLst>
          </p:cNvPr>
          <p:cNvGrpSpPr>
            <a:grpSpLocks noChangeAspect="1"/>
          </p:cNvGrpSpPr>
          <p:nvPr/>
        </p:nvGrpSpPr>
        <p:grpSpPr>
          <a:xfrm>
            <a:off x="1991544" y="908720"/>
            <a:ext cx="8208912" cy="5328592"/>
            <a:chOff x="5775154" y="1529411"/>
            <a:chExt cx="6237622" cy="4100936"/>
          </a:xfrm>
        </p:grpSpPr>
        <p:grpSp>
          <p:nvGrpSpPr>
            <p:cNvPr id="7" name="Grupo 6">
              <a:extLst>
                <a:ext uri="{FF2B5EF4-FFF2-40B4-BE49-F238E27FC236}">
                  <a16:creationId xmlns:a16="http://schemas.microsoft.com/office/drawing/2014/main" id="{C9E91009-74D3-494D-A47D-0BC044050927}"/>
                </a:ext>
              </a:extLst>
            </p:cNvPr>
            <p:cNvGrpSpPr/>
            <p:nvPr/>
          </p:nvGrpSpPr>
          <p:grpSpPr>
            <a:xfrm>
              <a:off x="5775154" y="1529411"/>
              <a:ext cx="6237622" cy="4100936"/>
              <a:chOff x="5814666" y="1926623"/>
              <a:chExt cx="6237622" cy="4100936"/>
            </a:xfrm>
          </p:grpSpPr>
          <p:sp>
            <p:nvSpPr>
              <p:cNvPr id="9" name="Rectángulo: esquinas redondeadas 2">
                <a:extLst>
                  <a:ext uri="{FF2B5EF4-FFF2-40B4-BE49-F238E27FC236}">
                    <a16:creationId xmlns:a16="http://schemas.microsoft.com/office/drawing/2014/main" id="{BCE97ED8-EE51-4A29-A6B2-5083EC3CD0A8}"/>
                  </a:ext>
                </a:extLst>
              </p:cNvPr>
              <p:cNvSpPr/>
              <p:nvPr/>
            </p:nvSpPr>
            <p:spPr>
              <a:xfrm>
                <a:off x="6301247" y="1927576"/>
                <a:ext cx="413300" cy="101360"/>
              </a:xfrm>
              <a:prstGeom prst="roundRect">
                <a:avLst>
                  <a:gd name="adj" fmla="val 19853"/>
                </a:avLst>
              </a:prstGeom>
              <a:gradFill flip="none" rotWithShape="1">
                <a:gsLst>
                  <a:gs pos="8000">
                    <a:schemeClr val="bg1"/>
                  </a:gs>
                  <a:gs pos="91000">
                    <a:schemeClr val="bg1">
                      <a:lumMod val="85000"/>
                    </a:schemeClr>
                  </a:gs>
                  <a:gs pos="83000">
                    <a:schemeClr val="bg1">
                      <a:lumMod val="75000"/>
                    </a:schemeClr>
                  </a:gs>
                  <a:gs pos="100000">
                    <a:schemeClr val="bg1">
                      <a:lumMod val="50000"/>
                    </a:schemeClr>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0" name="Rectángulo: esquinas redondeadas 69">
                <a:extLst>
                  <a:ext uri="{FF2B5EF4-FFF2-40B4-BE49-F238E27FC236}">
                    <a16:creationId xmlns:a16="http://schemas.microsoft.com/office/drawing/2014/main" id="{0660E5DB-5AB2-4F91-BFE0-799591EC4EEA}"/>
                  </a:ext>
                </a:extLst>
              </p:cNvPr>
              <p:cNvSpPr/>
              <p:nvPr/>
            </p:nvSpPr>
            <p:spPr>
              <a:xfrm>
                <a:off x="6805774" y="1926623"/>
                <a:ext cx="413300" cy="101360"/>
              </a:xfrm>
              <a:prstGeom prst="roundRect">
                <a:avLst>
                  <a:gd name="adj" fmla="val 19853"/>
                </a:avLst>
              </a:prstGeom>
              <a:gradFill flip="none" rotWithShape="1">
                <a:gsLst>
                  <a:gs pos="8000">
                    <a:schemeClr val="bg1"/>
                  </a:gs>
                  <a:gs pos="91000">
                    <a:schemeClr val="bg1">
                      <a:lumMod val="85000"/>
                    </a:schemeClr>
                  </a:gs>
                  <a:gs pos="83000">
                    <a:schemeClr val="bg1">
                      <a:lumMod val="75000"/>
                    </a:schemeClr>
                  </a:gs>
                  <a:gs pos="100000">
                    <a:schemeClr val="bg1">
                      <a:lumMod val="50000"/>
                    </a:schemeClr>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Rectángulo: esquinas redondeadas 70">
                <a:extLst>
                  <a:ext uri="{FF2B5EF4-FFF2-40B4-BE49-F238E27FC236}">
                    <a16:creationId xmlns:a16="http://schemas.microsoft.com/office/drawing/2014/main" id="{B315AC75-CAD8-4988-A41C-6E25BE59201C}"/>
                  </a:ext>
                </a:extLst>
              </p:cNvPr>
              <p:cNvSpPr/>
              <p:nvPr/>
            </p:nvSpPr>
            <p:spPr>
              <a:xfrm rot="16200000">
                <a:off x="5658696" y="2482893"/>
                <a:ext cx="413300" cy="101360"/>
              </a:xfrm>
              <a:prstGeom prst="roundRect">
                <a:avLst>
                  <a:gd name="adj" fmla="val 19853"/>
                </a:avLst>
              </a:prstGeom>
              <a:gradFill flip="none" rotWithShape="1">
                <a:gsLst>
                  <a:gs pos="8000">
                    <a:schemeClr val="bg1"/>
                  </a:gs>
                  <a:gs pos="91000">
                    <a:schemeClr val="bg1">
                      <a:lumMod val="85000"/>
                    </a:schemeClr>
                  </a:gs>
                  <a:gs pos="83000">
                    <a:schemeClr val="bg1">
                      <a:lumMod val="75000"/>
                    </a:schemeClr>
                  </a:gs>
                  <a:gs pos="100000">
                    <a:schemeClr val="bg1">
                      <a:lumMod val="50000"/>
                    </a:schemeClr>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Rectángulo: esquinas redondeadas 1">
                <a:extLst>
                  <a:ext uri="{FF2B5EF4-FFF2-40B4-BE49-F238E27FC236}">
                    <a16:creationId xmlns:a16="http://schemas.microsoft.com/office/drawing/2014/main" id="{BF3EDC4C-0448-4079-A39B-2303E2306133}"/>
                  </a:ext>
                </a:extLst>
              </p:cNvPr>
              <p:cNvSpPr/>
              <p:nvPr/>
            </p:nvSpPr>
            <p:spPr>
              <a:xfrm>
                <a:off x="5860809" y="1971270"/>
                <a:ext cx="6191479" cy="4056289"/>
              </a:xfrm>
              <a:prstGeom prst="roundRect">
                <a:avLst>
                  <a:gd name="adj" fmla="val 7868"/>
                </a:avLst>
              </a:prstGeom>
              <a:gradFill flip="none" rotWithShape="1">
                <a:gsLst>
                  <a:gs pos="98000">
                    <a:schemeClr val="bg1"/>
                  </a:gs>
                  <a:gs pos="91000">
                    <a:schemeClr val="bg1">
                      <a:lumMod val="85000"/>
                    </a:schemeClr>
                  </a:gs>
                  <a:gs pos="83000">
                    <a:schemeClr val="bg1">
                      <a:lumMod val="75000"/>
                    </a:schemeClr>
                  </a:gs>
                  <a:gs pos="100000">
                    <a:schemeClr val="bg1">
                      <a:lumMod val="5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3" name="Rectángulo: esquinas redondeadas 67">
                <a:extLst>
                  <a:ext uri="{FF2B5EF4-FFF2-40B4-BE49-F238E27FC236}">
                    <a16:creationId xmlns:a16="http://schemas.microsoft.com/office/drawing/2014/main" id="{39F05257-DC1B-4A67-A3B6-A04EF407C365}"/>
                  </a:ext>
                </a:extLst>
              </p:cNvPr>
              <p:cNvSpPr>
                <a:spLocks noChangeAspect="1"/>
              </p:cNvSpPr>
              <p:nvPr/>
            </p:nvSpPr>
            <p:spPr>
              <a:xfrm>
                <a:off x="5951307" y="2043830"/>
                <a:ext cx="6041265" cy="3911168"/>
              </a:xfrm>
              <a:prstGeom prst="roundRect">
                <a:avLst>
                  <a:gd name="adj" fmla="val 78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8" name="Rectángulo: esquinas redondeadas 68">
              <a:extLst>
                <a:ext uri="{FF2B5EF4-FFF2-40B4-BE49-F238E27FC236}">
                  <a16:creationId xmlns:a16="http://schemas.microsoft.com/office/drawing/2014/main" id="{D54896C1-6F0E-4B58-A184-E8F3969EA515}"/>
                </a:ext>
              </a:extLst>
            </p:cNvPr>
            <p:cNvSpPr>
              <a:spLocks noChangeAspect="1"/>
            </p:cNvSpPr>
            <p:nvPr/>
          </p:nvSpPr>
          <p:spPr>
            <a:xfrm>
              <a:off x="6045812" y="1828974"/>
              <a:ext cx="5773231" cy="3546458"/>
            </a:xfrm>
            <a:prstGeom prst="roundRect">
              <a:avLst>
                <a:gd name="adj" fmla="val 60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6" name="Rectángulo 15"/>
          <p:cNvSpPr/>
          <p:nvPr/>
        </p:nvSpPr>
        <p:spPr>
          <a:xfrm>
            <a:off x="4655840" y="1404865"/>
            <a:ext cx="3121606" cy="507831"/>
          </a:xfrm>
          <a:prstGeom prst="rect">
            <a:avLst/>
          </a:prstGeom>
        </p:spPr>
        <p:txBody>
          <a:bodyPr wrap="square">
            <a:spAutoFit/>
          </a:bodyPr>
          <a:lstStyle/>
          <a:p>
            <a:r>
              <a:rPr lang="es-ES" sz="2700" b="1" dirty="0">
                <a:solidFill>
                  <a:schemeClr val="accent5">
                    <a:lumMod val="50000"/>
                  </a:schemeClr>
                </a:solidFill>
                <a:latin typeface="Agency FB" panose="020B0503020202020204" pitchFamily="34" charset="0"/>
              </a:rPr>
              <a:t>Plan Sanitario Integral</a:t>
            </a:r>
          </a:p>
        </p:txBody>
      </p:sp>
      <p:grpSp>
        <p:nvGrpSpPr>
          <p:cNvPr id="17" name="Grupo 16"/>
          <p:cNvGrpSpPr/>
          <p:nvPr/>
        </p:nvGrpSpPr>
        <p:grpSpPr>
          <a:xfrm>
            <a:off x="2596159" y="1916630"/>
            <a:ext cx="891000" cy="891000"/>
            <a:chOff x="5331273" y="2215682"/>
            <a:chExt cx="891000" cy="891000"/>
          </a:xfrm>
        </p:grpSpPr>
        <p:sp>
          <p:nvSpPr>
            <p:cNvPr id="18" name="Bocadillo: ovalado 95">
              <a:extLst>
                <a:ext uri="{FF2B5EF4-FFF2-40B4-BE49-F238E27FC236}">
                  <a16:creationId xmlns:a16="http://schemas.microsoft.com/office/drawing/2014/main" id="{1D1DF3EB-E04C-416F-8D98-DD5B54624017}"/>
                </a:ext>
              </a:extLst>
            </p:cNvPr>
            <p:cNvSpPr>
              <a:spLocks noChangeAspect="1"/>
            </p:cNvSpPr>
            <p:nvPr/>
          </p:nvSpPr>
          <p:spPr>
            <a:xfrm>
              <a:off x="5331273" y="2215682"/>
              <a:ext cx="891000" cy="891000"/>
            </a:xfrm>
            <a:prstGeom prst="wedgeEllipseCallout">
              <a:avLst>
                <a:gd name="adj1" fmla="val -1928"/>
                <a:gd name="adj2" fmla="val 67901"/>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19" name="Elipse 18">
              <a:extLst>
                <a:ext uri="{FF2B5EF4-FFF2-40B4-BE49-F238E27FC236}">
                  <a16:creationId xmlns:a16="http://schemas.microsoft.com/office/drawing/2014/main" id="{242119E5-307D-44F2-900D-CBDA696B69FF}"/>
                </a:ext>
              </a:extLst>
            </p:cNvPr>
            <p:cNvSpPr>
              <a:spLocks noChangeAspect="1"/>
            </p:cNvSpPr>
            <p:nvPr/>
          </p:nvSpPr>
          <p:spPr>
            <a:xfrm>
              <a:off x="5402177" y="2284985"/>
              <a:ext cx="749192" cy="749192"/>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20" name="Imagen 19"/>
            <p:cNvPicPr>
              <a:picLocks noChangeAspect="1"/>
            </p:cNvPicPr>
            <p:nvPr/>
          </p:nvPicPr>
          <p:blipFill rotWithShape="1">
            <a:blip r:embed="rId3" cstate="print">
              <a:extLst>
                <a:ext uri="{28A0092B-C50C-407E-A947-70E740481C1C}">
                  <a14:useLocalDpi xmlns:a14="http://schemas.microsoft.com/office/drawing/2010/main" val="0"/>
                </a:ext>
              </a:extLst>
            </a:blip>
            <a:srcRect l="10383" t="8261" r="22199" b="32753"/>
            <a:stretch/>
          </p:blipFill>
          <p:spPr>
            <a:xfrm>
              <a:off x="5449829" y="2346971"/>
              <a:ext cx="496361" cy="614040"/>
            </a:xfrm>
            <a:prstGeom prst="rect">
              <a:avLst/>
            </a:prstGeom>
            <a:effectLst/>
          </p:spPr>
        </p:pic>
        <p:pic>
          <p:nvPicPr>
            <p:cNvPr id="21" name="Imagen 20"/>
            <p:cNvPicPr>
              <a:picLocks noChangeAspect="1"/>
            </p:cNvPicPr>
            <p:nvPr/>
          </p:nvPicPr>
          <p:blipFill rotWithShape="1">
            <a:blip r:embed="rId4" cstate="print">
              <a:extLst>
                <a:ext uri="{28A0092B-C50C-407E-A947-70E740481C1C}">
                  <a14:useLocalDpi xmlns:a14="http://schemas.microsoft.com/office/drawing/2010/main" val="0"/>
                </a:ext>
              </a:extLst>
            </a:blip>
            <a:srcRect l="10383" t="73231" r="22199" b="9202"/>
            <a:stretch/>
          </p:blipFill>
          <p:spPr>
            <a:xfrm rot="5400000">
              <a:off x="5763894" y="2584047"/>
              <a:ext cx="312217" cy="115027"/>
            </a:xfrm>
            <a:prstGeom prst="rect">
              <a:avLst/>
            </a:prstGeom>
            <a:effectLst>
              <a:outerShdw blurRad="50800" dist="38100" dir="5400000" algn="t" rotWithShape="0">
                <a:prstClr val="black">
                  <a:alpha val="40000"/>
                </a:prstClr>
              </a:outerShdw>
            </a:effectLst>
          </p:spPr>
        </p:pic>
        <p:pic>
          <p:nvPicPr>
            <p:cNvPr id="22" name="Imagen 21"/>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10383" t="73231" r="22199" b="9202"/>
            <a:stretch/>
          </p:blipFill>
          <p:spPr>
            <a:xfrm rot="5400000">
              <a:off x="5878572" y="2670184"/>
              <a:ext cx="312217" cy="115027"/>
            </a:xfrm>
            <a:prstGeom prst="rect">
              <a:avLst/>
            </a:prstGeom>
            <a:effectLst>
              <a:outerShdw blurRad="50800" dist="38100" dir="5400000" algn="t" rotWithShape="0">
                <a:prstClr val="black">
                  <a:alpha val="40000"/>
                </a:prstClr>
              </a:outerShdw>
            </a:effectLst>
          </p:spPr>
        </p:pic>
      </p:grpSp>
      <p:sp>
        <p:nvSpPr>
          <p:cNvPr id="23" name="CuadroTexto 22">
            <a:extLst>
              <a:ext uri="{FF2B5EF4-FFF2-40B4-BE49-F238E27FC236}">
                <a16:creationId xmlns:a16="http://schemas.microsoft.com/office/drawing/2014/main" id="{3EB910E1-533C-4CCE-858C-0AA8E64926FE}"/>
              </a:ext>
            </a:extLst>
          </p:cNvPr>
          <p:cNvSpPr txBox="1">
            <a:spLocks noChangeAspect="1"/>
          </p:cNvSpPr>
          <p:nvPr/>
        </p:nvSpPr>
        <p:spPr>
          <a:xfrm>
            <a:off x="2400313" y="2909568"/>
            <a:ext cx="1775863" cy="369332"/>
          </a:xfrm>
          <a:prstGeom prst="rect">
            <a:avLst/>
          </a:prstGeom>
          <a:noFill/>
        </p:spPr>
        <p:txBody>
          <a:bodyPr wrap="square" rtlCol="0">
            <a:spAutoFit/>
          </a:bodyPr>
          <a:lstStyle/>
          <a:p>
            <a:r>
              <a:rPr lang="es-ES" b="1" dirty="0">
                <a:solidFill>
                  <a:schemeClr val="tx2">
                    <a:lumMod val="50000"/>
                  </a:schemeClr>
                </a:solidFill>
                <a:latin typeface="Agency FB" panose="020B0503020202020204" pitchFamily="34" charset="0"/>
              </a:rPr>
              <a:t>Programa sanitario</a:t>
            </a:r>
          </a:p>
        </p:txBody>
      </p:sp>
      <p:sp>
        <p:nvSpPr>
          <p:cNvPr id="24" name="CuadroTexto 23"/>
          <p:cNvSpPr txBox="1"/>
          <p:nvPr/>
        </p:nvSpPr>
        <p:spPr>
          <a:xfrm>
            <a:off x="3026816" y="1934716"/>
            <a:ext cx="6764871" cy="4031873"/>
          </a:xfrm>
          <a:prstGeom prst="rect">
            <a:avLst/>
          </a:prstGeom>
          <a:noFill/>
        </p:spPr>
        <p:txBody>
          <a:bodyPr wrap="square" rtlCol="0">
            <a:spAutoFit/>
          </a:bodyPr>
          <a:lstStyle/>
          <a:p>
            <a:pPr marL="1200150" lvl="2" indent="-285750" algn="just">
              <a:buFont typeface="Wingdings" panose="05000000000000000000" pitchFamily="2" charset="2"/>
              <a:buChar char="ü"/>
            </a:pPr>
            <a:r>
              <a:rPr lang="es-ES" sz="1600" b="1" dirty="0"/>
              <a:t>Plan de vigilancia y control de parásitos internos y externos</a:t>
            </a:r>
            <a:r>
              <a:rPr lang="es-ES" sz="1600" dirty="0"/>
              <a:t>. </a:t>
            </a:r>
          </a:p>
          <a:p>
            <a:pPr lvl="2" algn="just"/>
            <a:endParaRPr lang="es-ES" sz="1600" dirty="0"/>
          </a:p>
          <a:p>
            <a:pPr marL="1200150" lvl="2" indent="-285750" algn="just">
              <a:buFont typeface="Wingdings" panose="05000000000000000000" pitchFamily="2" charset="2"/>
              <a:buChar char="ü"/>
            </a:pPr>
            <a:r>
              <a:rPr lang="es-ES" sz="1600" b="1" dirty="0"/>
              <a:t>Protocolo de vigilancia del estado sanitario de los animales </a:t>
            </a:r>
            <a:r>
              <a:rPr lang="es-ES" sz="1600" dirty="0"/>
              <a:t>que incluya al menos la vigilancia de les enfermedades objeto de declaración obligatoria.</a:t>
            </a:r>
          </a:p>
          <a:p>
            <a:pPr lvl="2" algn="just"/>
            <a:endParaRPr lang="es-ES" sz="1600" dirty="0"/>
          </a:p>
          <a:p>
            <a:pPr marL="1200150" lvl="2" indent="-285750" algn="just">
              <a:buFont typeface="Wingdings" panose="05000000000000000000" pitchFamily="2" charset="2"/>
              <a:buChar char="ü"/>
            </a:pPr>
            <a:r>
              <a:rPr lang="es-ES" sz="1600" b="1" dirty="0"/>
              <a:t>Plan de vacunación: </a:t>
            </a:r>
            <a:r>
              <a:rPr lang="es-ES" sz="1600" dirty="0"/>
              <a:t>Se establecerá un calendario de vacunación con las vacunas que proceda aplicar en función de la especie y situación epidemiológica y el grupo de animales a quien va dirigido.</a:t>
            </a:r>
          </a:p>
          <a:p>
            <a:pPr marL="1200150" lvl="2" indent="-285750" algn="just">
              <a:buFont typeface="Wingdings" panose="05000000000000000000" pitchFamily="2" charset="2"/>
              <a:buChar char="ü"/>
            </a:pPr>
            <a:endParaRPr lang="es-ES" sz="1600" dirty="0"/>
          </a:p>
          <a:p>
            <a:pPr marL="1200150" lvl="2" indent="-285750" algn="just">
              <a:buFont typeface="Wingdings" panose="05000000000000000000" pitchFamily="2" charset="2"/>
              <a:buChar char="ü"/>
            </a:pPr>
            <a:r>
              <a:rPr lang="es-ES" sz="1600" b="1" dirty="0"/>
              <a:t>Programa de muestreo rutinario </a:t>
            </a:r>
            <a:r>
              <a:rPr lang="es-ES" sz="1600" dirty="0"/>
              <a:t>frente a las enfermedades que son objeto de control en la explotación. </a:t>
            </a:r>
          </a:p>
          <a:p>
            <a:pPr marL="1200150" lvl="2" indent="-285750" algn="just">
              <a:buFont typeface="Wingdings" panose="05000000000000000000" pitchFamily="2" charset="2"/>
              <a:buChar char="ü"/>
            </a:pPr>
            <a:endParaRPr lang="es-ES" sz="1600" dirty="0"/>
          </a:p>
          <a:p>
            <a:pPr marL="1200150" lvl="2" indent="-285750" algn="just">
              <a:buFont typeface="Wingdings" panose="05000000000000000000" pitchFamily="2" charset="2"/>
              <a:buChar char="ü"/>
            </a:pPr>
            <a:r>
              <a:rPr lang="es-ES" sz="1600" b="1" dirty="0"/>
              <a:t>En explotaciones lecheras</a:t>
            </a:r>
            <a:r>
              <a:rPr lang="es-ES" sz="1600" dirty="0"/>
              <a:t>, plan de cumplimiento y control de higiene de leche.</a:t>
            </a:r>
          </a:p>
        </p:txBody>
      </p:sp>
      <p:sp>
        <p:nvSpPr>
          <p:cNvPr id="25"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109573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FFB59CF1-9E25-867C-8476-A185215D5B83}"/>
              </a:ext>
            </a:extLst>
          </p:cNvPr>
          <p:cNvGraphicFramePr/>
          <p:nvPr>
            <p:extLst>
              <p:ext uri="{D42A27DB-BD31-4B8C-83A1-F6EECF244321}">
                <p14:modId xmlns:p14="http://schemas.microsoft.com/office/powerpoint/2010/main" val="4163451554"/>
              </p:ext>
            </p:extLst>
          </p:nvPr>
        </p:nvGraphicFramePr>
        <p:xfrm>
          <a:off x="1066799" y="525763"/>
          <a:ext cx="10258425" cy="592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p:cNvPicPr>
            <a:picLocks noChangeAspect="1"/>
          </p:cNvPicPr>
          <p:nvPr/>
        </p:nvPicPr>
        <p:blipFill rotWithShape="1">
          <a:blip r:embed="rId7">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6"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998167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grpSp>
        <p:nvGrpSpPr>
          <p:cNvPr id="5" name="Grupo 4">
            <a:extLst>
              <a:ext uri="{FF2B5EF4-FFF2-40B4-BE49-F238E27FC236}">
                <a16:creationId xmlns:a16="http://schemas.microsoft.com/office/drawing/2014/main" id="{431743F7-169C-42B7-AEC2-EF131A1483F7}"/>
              </a:ext>
            </a:extLst>
          </p:cNvPr>
          <p:cNvGrpSpPr>
            <a:grpSpLocks noChangeAspect="1"/>
          </p:cNvGrpSpPr>
          <p:nvPr/>
        </p:nvGrpSpPr>
        <p:grpSpPr>
          <a:xfrm>
            <a:off x="1991544" y="908720"/>
            <a:ext cx="8208912" cy="5328592"/>
            <a:chOff x="5775154" y="1529411"/>
            <a:chExt cx="6237622" cy="4100936"/>
          </a:xfrm>
        </p:grpSpPr>
        <p:grpSp>
          <p:nvGrpSpPr>
            <p:cNvPr id="7" name="Grupo 6">
              <a:extLst>
                <a:ext uri="{FF2B5EF4-FFF2-40B4-BE49-F238E27FC236}">
                  <a16:creationId xmlns:a16="http://schemas.microsoft.com/office/drawing/2014/main" id="{C9E91009-74D3-494D-A47D-0BC044050927}"/>
                </a:ext>
              </a:extLst>
            </p:cNvPr>
            <p:cNvGrpSpPr/>
            <p:nvPr/>
          </p:nvGrpSpPr>
          <p:grpSpPr>
            <a:xfrm>
              <a:off x="5775154" y="1529411"/>
              <a:ext cx="6237622" cy="4100936"/>
              <a:chOff x="5814666" y="1926623"/>
              <a:chExt cx="6237622" cy="4100936"/>
            </a:xfrm>
          </p:grpSpPr>
          <p:sp>
            <p:nvSpPr>
              <p:cNvPr id="9" name="Rectángulo: esquinas redondeadas 2">
                <a:extLst>
                  <a:ext uri="{FF2B5EF4-FFF2-40B4-BE49-F238E27FC236}">
                    <a16:creationId xmlns:a16="http://schemas.microsoft.com/office/drawing/2014/main" id="{BCE97ED8-EE51-4A29-A6B2-5083EC3CD0A8}"/>
                  </a:ext>
                </a:extLst>
              </p:cNvPr>
              <p:cNvSpPr/>
              <p:nvPr/>
            </p:nvSpPr>
            <p:spPr>
              <a:xfrm>
                <a:off x="6301247" y="1927576"/>
                <a:ext cx="413300" cy="101360"/>
              </a:xfrm>
              <a:prstGeom prst="roundRect">
                <a:avLst>
                  <a:gd name="adj" fmla="val 19853"/>
                </a:avLst>
              </a:prstGeom>
              <a:gradFill flip="none" rotWithShape="1">
                <a:gsLst>
                  <a:gs pos="8000">
                    <a:schemeClr val="bg1"/>
                  </a:gs>
                  <a:gs pos="91000">
                    <a:schemeClr val="bg1">
                      <a:lumMod val="85000"/>
                    </a:schemeClr>
                  </a:gs>
                  <a:gs pos="83000">
                    <a:schemeClr val="bg1">
                      <a:lumMod val="75000"/>
                    </a:schemeClr>
                  </a:gs>
                  <a:gs pos="100000">
                    <a:schemeClr val="bg1">
                      <a:lumMod val="50000"/>
                    </a:schemeClr>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0" name="Rectángulo: esquinas redondeadas 69">
                <a:extLst>
                  <a:ext uri="{FF2B5EF4-FFF2-40B4-BE49-F238E27FC236}">
                    <a16:creationId xmlns:a16="http://schemas.microsoft.com/office/drawing/2014/main" id="{0660E5DB-5AB2-4F91-BFE0-799591EC4EEA}"/>
                  </a:ext>
                </a:extLst>
              </p:cNvPr>
              <p:cNvSpPr/>
              <p:nvPr/>
            </p:nvSpPr>
            <p:spPr>
              <a:xfrm>
                <a:off x="6805774" y="1926623"/>
                <a:ext cx="413300" cy="101360"/>
              </a:xfrm>
              <a:prstGeom prst="roundRect">
                <a:avLst>
                  <a:gd name="adj" fmla="val 19853"/>
                </a:avLst>
              </a:prstGeom>
              <a:gradFill flip="none" rotWithShape="1">
                <a:gsLst>
                  <a:gs pos="8000">
                    <a:schemeClr val="bg1"/>
                  </a:gs>
                  <a:gs pos="91000">
                    <a:schemeClr val="bg1">
                      <a:lumMod val="85000"/>
                    </a:schemeClr>
                  </a:gs>
                  <a:gs pos="83000">
                    <a:schemeClr val="bg1">
                      <a:lumMod val="75000"/>
                    </a:schemeClr>
                  </a:gs>
                  <a:gs pos="100000">
                    <a:schemeClr val="bg1">
                      <a:lumMod val="50000"/>
                    </a:schemeClr>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Rectángulo: esquinas redondeadas 70">
                <a:extLst>
                  <a:ext uri="{FF2B5EF4-FFF2-40B4-BE49-F238E27FC236}">
                    <a16:creationId xmlns:a16="http://schemas.microsoft.com/office/drawing/2014/main" id="{B315AC75-CAD8-4988-A41C-6E25BE59201C}"/>
                  </a:ext>
                </a:extLst>
              </p:cNvPr>
              <p:cNvSpPr/>
              <p:nvPr/>
            </p:nvSpPr>
            <p:spPr>
              <a:xfrm rot="16200000">
                <a:off x="5658696" y="2482893"/>
                <a:ext cx="413300" cy="101360"/>
              </a:xfrm>
              <a:prstGeom prst="roundRect">
                <a:avLst>
                  <a:gd name="adj" fmla="val 19853"/>
                </a:avLst>
              </a:prstGeom>
              <a:gradFill flip="none" rotWithShape="1">
                <a:gsLst>
                  <a:gs pos="8000">
                    <a:schemeClr val="bg1"/>
                  </a:gs>
                  <a:gs pos="91000">
                    <a:schemeClr val="bg1">
                      <a:lumMod val="85000"/>
                    </a:schemeClr>
                  </a:gs>
                  <a:gs pos="83000">
                    <a:schemeClr val="bg1">
                      <a:lumMod val="75000"/>
                    </a:schemeClr>
                  </a:gs>
                  <a:gs pos="100000">
                    <a:schemeClr val="bg1">
                      <a:lumMod val="50000"/>
                    </a:schemeClr>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Rectángulo: esquinas redondeadas 1">
                <a:extLst>
                  <a:ext uri="{FF2B5EF4-FFF2-40B4-BE49-F238E27FC236}">
                    <a16:creationId xmlns:a16="http://schemas.microsoft.com/office/drawing/2014/main" id="{BF3EDC4C-0448-4079-A39B-2303E2306133}"/>
                  </a:ext>
                </a:extLst>
              </p:cNvPr>
              <p:cNvSpPr/>
              <p:nvPr/>
            </p:nvSpPr>
            <p:spPr>
              <a:xfrm>
                <a:off x="5860809" y="1971270"/>
                <a:ext cx="6191479" cy="4056289"/>
              </a:xfrm>
              <a:prstGeom prst="roundRect">
                <a:avLst>
                  <a:gd name="adj" fmla="val 7868"/>
                </a:avLst>
              </a:prstGeom>
              <a:gradFill flip="none" rotWithShape="1">
                <a:gsLst>
                  <a:gs pos="98000">
                    <a:schemeClr val="bg1"/>
                  </a:gs>
                  <a:gs pos="91000">
                    <a:schemeClr val="bg1">
                      <a:lumMod val="85000"/>
                    </a:schemeClr>
                  </a:gs>
                  <a:gs pos="83000">
                    <a:schemeClr val="bg1">
                      <a:lumMod val="75000"/>
                    </a:schemeClr>
                  </a:gs>
                  <a:gs pos="100000">
                    <a:schemeClr val="bg1">
                      <a:lumMod val="5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3" name="Rectángulo: esquinas redondeadas 67">
                <a:extLst>
                  <a:ext uri="{FF2B5EF4-FFF2-40B4-BE49-F238E27FC236}">
                    <a16:creationId xmlns:a16="http://schemas.microsoft.com/office/drawing/2014/main" id="{39F05257-DC1B-4A67-A3B6-A04EF407C365}"/>
                  </a:ext>
                </a:extLst>
              </p:cNvPr>
              <p:cNvSpPr>
                <a:spLocks noChangeAspect="1"/>
              </p:cNvSpPr>
              <p:nvPr/>
            </p:nvSpPr>
            <p:spPr>
              <a:xfrm>
                <a:off x="5951307" y="2043830"/>
                <a:ext cx="6041265" cy="3911168"/>
              </a:xfrm>
              <a:prstGeom prst="roundRect">
                <a:avLst>
                  <a:gd name="adj" fmla="val 78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8" name="Rectángulo: esquinas redondeadas 68">
              <a:extLst>
                <a:ext uri="{FF2B5EF4-FFF2-40B4-BE49-F238E27FC236}">
                  <a16:creationId xmlns:a16="http://schemas.microsoft.com/office/drawing/2014/main" id="{D54896C1-6F0E-4B58-A184-E8F3969EA515}"/>
                </a:ext>
              </a:extLst>
            </p:cNvPr>
            <p:cNvSpPr>
              <a:spLocks noChangeAspect="1"/>
            </p:cNvSpPr>
            <p:nvPr/>
          </p:nvSpPr>
          <p:spPr>
            <a:xfrm>
              <a:off x="6045812" y="1828974"/>
              <a:ext cx="5773231" cy="3546458"/>
            </a:xfrm>
            <a:prstGeom prst="roundRect">
              <a:avLst>
                <a:gd name="adj" fmla="val 60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6" name="Rectángulo 15"/>
          <p:cNvSpPr/>
          <p:nvPr/>
        </p:nvSpPr>
        <p:spPr>
          <a:xfrm>
            <a:off x="4655840" y="1404865"/>
            <a:ext cx="3121606" cy="507831"/>
          </a:xfrm>
          <a:prstGeom prst="rect">
            <a:avLst/>
          </a:prstGeom>
        </p:spPr>
        <p:txBody>
          <a:bodyPr wrap="square">
            <a:spAutoFit/>
          </a:bodyPr>
          <a:lstStyle/>
          <a:p>
            <a:r>
              <a:rPr lang="es-ES" sz="2700" b="1" dirty="0">
                <a:solidFill>
                  <a:schemeClr val="accent5">
                    <a:lumMod val="50000"/>
                  </a:schemeClr>
                </a:solidFill>
                <a:latin typeface="Agency FB" panose="020B0503020202020204" pitchFamily="34" charset="0"/>
              </a:rPr>
              <a:t>Plan Sanitario Integral</a:t>
            </a:r>
          </a:p>
        </p:txBody>
      </p:sp>
      <p:sp>
        <p:nvSpPr>
          <p:cNvPr id="25" name="CuadroTexto 24"/>
          <p:cNvSpPr txBox="1"/>
          <p:nvPr/>
        </p:nvSpPr>
        <p:spPr>
          <a:xfrm>
            <a:off x="3484067" y="2067567"/>
            <a:ext cx="6151563" cy="3539430"/>
          </a:xfrm>
          <a:prstGeom prst="rect">
            <a:avLst/>
          </a:prstGeom>
          <a:noFill/>
        </p:spPr>
        <p:txBody>
          <a:bodyPr wrap="square" rtlCol="0">
            <a:spAutoFit/>
          </a:bodyPr>
          <a:lstStyle/>
          <a:p>
            <a:pPr marL="1200150" lvl="2" indent="-285750" algn="just">
              <a:buFont typeface="Wingdings" panose="05000000000000000000" pitchFamily="2" charset="2"/>
              <a:buChar char="ü"/>
            </a:pPr>
            <a:r>
              <a:rPr lang="es-ES" sz="1400" dirty="0"/>
              <a:t>Identificación de los antimicrobianos que deberán aplicarse de manera prioritaria y los que deberán excluirse.</a:t>
            </a:r>
          </a:p>
          <a:p>
            <a:pPr marL="1200150" lvl="2" indent="-285750" algn="just">
              <a:buFont typeface="Wingdings" panose="05000000000000000000" pitchFamily="2" charset="2"/>
              <a:buChar char="ü"/>
            </a:pPr>
            <a:endParaRPr lang="es-ES" sz="1400" dirty="0"/>
          </a:p>
          <a:p>
            <a:pPr marL="1200150" lvl="2" indent="-285750" algn="just">
              <a:buFont typeface="Wingdings" panose="05000000000000000000" pitchFamily="2" charset="2"/>
              <a:buChar char="ü"/>
            </a:pPr>
            <a:r>
              <a:rPr lang="es-ES" sz="1400" b="1" dirty="0"/>
              <a:t>Valoración trimestral del consumo de antimicrobianos </a:t>
            </a:r>
            <a:r>
              <a:rPr lang="es-ES" sz="1400" dirty="0"/>
              <a:t>en la explotación y de las causas que pueden originar un incremento del consumo.</a:t>
            </a:r>
          </a:p>
          <a:p>
            <a:pPr marL="1200150" lvl="2" indent="-285750" algn="just">
              <a:buFont typeface="Wingdings" panose="05000000000000000000" pitchFamily="2" charset="2"/>
              <a:buChar char="ü"/>
            </a:pPr>
            <a:endParaRPr lang="es-ES" sz="1400" dirty="0"/>
          </a:p>
          <a:p>
            <a:pPr marL="1200150" lvl="2" indent="-285750" algn="just">
              <a:buFont typeface="Wingdings" panose="05000000000000000000" pitchFamily="2" charset="2"/>
              <a:buChar char="ü"/>
            </a:pPr>
            <a:r>
              <a:rPr lang="es-ES" sz="1400" dirty="0"/>
              <a:t>Medidas para el almacenamiento y conservación de los medicamentos veterinarios sobrantes de los tratamientos en curso.</a:t>
            </a:r>
          </a:p>
          <a:p>
            <a:pPr marL="1200150" lvl="2" indent="-285750" algn="just">
              <a:buFont typeface="Wingdings" panose="05000000000000000000" pitchFamily="2" charset="2"/>
              <a:buChar char="ü"/>
            </a:pPr>
            <a:endParaRPr lang="es-ES" sz="1400" dirty="0"/>
          </a:p>
          <a:p>
            <a:pPr marL="1200150" lvl="2" indent="-285750" algn="just">
              <a:buFont typeface="Wingdings" panose="05000000000000000000" pitchFamily="2" charset="2"/>
              <a:buChar char="ü"/>
            </a:pPr>
            <a:r>
              <a:rPr lang="es-ES" sz="1400" dirty="0"/>
              <a:t>Registros de los tratamientos con medicamentos veterinarios.</a:t>
            </a:r>
          </a:p>
          <a:p>
            <a:pPr marL="1200150" lvl="2" indent="-285750" algn="just">
              <a:buFont typeface="Wingdings" panose="05000000000000000000" pitchFamily="2" charset="2"/>
              <a:buChar char="ü"/>
            </a:pPr>
            <a:endParaRPr lang="es-ES" sz="1400" dirty="0"/>
          </a:p>
          <a:p>
            <a:pPr marL="1200150" lvl="2" indent="-285750" algn="just">
              <a:buFont typeface="Wingdings" panose="05000000000000000000" pitchFamily="2" charset="2"/>
              <a:buChar char="ü"/>
            </a:pPr>
            <a:r>
              <a:rPr lang="es-ES" sz="1400" dirty="0"/>
              <a:t>Plan para la eliminación de residuos de medicamentos veterinarios en la explotación ganadera.</a:t>
            </a:r>
          </a:p>
          <a:p>
            <a:pPr algn="just"/>
            <a:endParaRPr lang="es-ES" sz="1400" dirty="0">
              <a:solidFill>
                <a:prstClr val="black"/>
              </a:solidFill>
              <a:latin typeface="Agency FB" panose="020B0503020202020204" pitchFamily="34" charset="0"/>
            </a:endParaRPr>
          </a:p>
        </p:txBody>
      </p:sp>
      <p:grpSp>
        <p:nvGrpSpPr>
          <p:cNvPr id="26" name="Grupo 25">
            <a:extLst>
              <a:ext uri="{FF2B5EF4-FFF2-40B4-BE49-F238E27FC236}">
                <a16:creationId xmlns:a16="http://schemas.microsoft.com/office/drawing/2014/main" id="{82FA1B1A-DF11-4198-AE7E-5F864F905791}"/>
              </a:ext>
            </a:extLst>
          </p:cNvPr>
          <p:cNvGrpSpPr/>
          <p:nvPr/>
        </p:nvGrpSpPr>
        <p:grpSpPr>
          <a:xfrm>
            <a:off x="2347740" y="2276873"/>
            <a:ext cx="1660029" cy="1626303"/>
            <a:chOff x="7627134" y="2472464"/>
            <a:chExt cx="2664000" cy="2664000"/>
          </a:xfrm>
        </p:grpSpPr>
        <p:grpSp>
          <p:nvGrpSpPr>
            <p:cNvPr id="27" name="Grupo 26">
              <a:extLst>
                <a:ext uri="{FF2B5EF4-FFF2-40B4-BE49-F238E27FC236}">
                  <a16:creationId xmlns:a16="http://schemas.microsoft.com/office/drawing/2014/main" id="{84FEE43E-4A2B-4698-9B84-7196F38CC8B6}"/>
                </a:ext>
              </a:extLst>
            </p:cNvPr>
            <p:cNvGrpSpPr/>
            <p:nvPr/>
          </p:nvGrpSpPr>
          <p:grpSpPr>
            <a:xfrm>
              <a:off x="7627134" y="2472464"/>
              <a:ext cx="2664000" cy="2664000"/>
              <a:chOff x="7627134" y="2472464"/>
              <a:chExt cx="2664000" cy="2664000"/>
            </a:xfrm>
          </p:grpSpPr>
          <p:sp>
            <p:nvSpPr>
              <p:cNvPr id="29" name="Elipse 28"/>
              <p:cNvSpPr>
                <a:spLocks noChangeAspect="1"/>
              </p:cNvSpPr>
              <p:nvPr/>
            </p:nvSpPr>
            <p:spPr>
              <a:xfrm>
                <a:off x="7627134" y="2472464"/>
                <a:ext cx="2664000" cy="2664000"/>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31" name="Gráfico 30"/>
              <p:cNvGraphicFramePr/>
              <p:nvPr/>
            </p:nvGraphicFramePr>
            <p:xfrm>
              <a:off x="8037745" y="3206077"/>
              <a:ext cx="1820835" cy="1287382"/>
            </p:xfrm>
            <a:graphic>
              <a:graphicData uri="http://schemas.openxmlformats.org/drawingml/2006/chart">
                <c:chart xmlns:c="http://schemas.openxmlformats.org/drawingml/2006/chart" xmlns:r="http://schemas.openxmlformats.org/officeDocument/2006/relationships" r:id="rId3"/>
              </a:graphicData>
            </a:graphic>
          </p:graphicFrame>
          <p:pic>
            <p:nvPicPr>
              <p:cNvPr id="32" name="Imagen 31"/>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558747" y="2617878"/>
                <a:ext cx="891954" cy="891954"/>
              </a:xfrm>
              <a:prstGeom prst="rect">
                <a:avLst/>
              </a:prstGeom>
            </p:spPr>
          </p:pic>
        </p:grpSp>
        <p:cxnSp>
          <p:nvCxnSpPr>
            <p:cNvPr id="28" name="Conector recto de flecha 27"/>
            <p:cNvCxnSpPr/>
            <p:nvPr/>
          </p:nvCxnSpPr>
          <p:spPr>
            <a:xfrm>
              <a:off x="8760411" y="3588544"/>
              <a:ext cx="745324" cy="373599"/>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CuadroTexto 32">
            <a:extLst>
              <a:ext uri="{FF2B5EF4-FFF2-40B4-BE49-F238E27FC236}">
                <a16:creationId xmlns:a16="http://schemas.microsoft.com/office/drawing/2014/main" id="{DB544ABF-C1BB-490D-B541-5E15CD840257}"/>
              </a:ext>
            </a:extLst>
          </p:cNvPr>
          <p:cNvSpPr txBox="1">
            <a:spLocks noChangeAspect="1"/>
          </p:cNvSpPr>
          <p:nvPr/>
        </p:nvSpPr>
        <p:spPr>
          <a:xfrm>
            <a:off x="2250238" y="3837283"/>
            <a:ext cx="2071805" cy="923330"/>
          </a:xfrm>
          <a:prstGeom prst="rect">
            <a:avLst/>
          </a:prstGeom>
          <a:noFill/>
        </p:spPr>
        <p:txBody>
          <a:bodyPr wrap="square" rtlCol="0">
            <a:spAutoFit/>
          </a:bodyPr>
          <a:lstStyle/>
          <a:p>
            <a:pPr algn="ctr"/>
            <a:r>
              <a:rPr lang="es-ES" b="1" dirty="0">
                <a:solidFill>
                  <a:schemeClr val="tx2">
                    <a:lumMod val="50000"/>
                  </a:schemeClr>
                </a:solidFill>
                <a:latin typeface="Agency FB" panose="020B0503020202020204" pitchFamily="34" charset="0"/>
              </a:rPr>
              <a:t>Plan de uso racional de medicamentos veterinarios</a:t>
            </a:r>
          </a:p>
        </p:txBody>
      </p:sp>
      <p:sp>
        <p:nvSpPr>
          <p:cNvPr id="21"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2" name="CuadroTexto 1">
            <a:extLst>
              <a:ext uri="{FF2B5EF4-FFF2-40B4-BE49-F238E27FC236}">
                <a16:creationId xmlns:a16="http://schemas.microsoft.com/office/drawing/2014/main" id="{BB496FE0-765C-402E-7749-7EA50B612A71}"/>
              </a:ext>
            </a:extLst>
          </p:cNvPr>
          <p:cNvSpPr txBox="1"/>
          <p:nvPr/>
        </p:nvSpPr>
        <p:spPr>
          <a:xfrm>
            <a:off x="10298450" y="2724725"/>
            <a:ext cx="157295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b="1" dirty="0"/>
              <a:t>Consumo trimestral &gt; Indicador de referencia nacional</a:t>
            </a:r>
          </a:p>
        </p:txBody>
      </p:sp>
      <p:sp>
        <p:nvSpPr>
          <p:cNvPr id="3" name="Flecha: a la derecha 2">
            <a:extLst>
              <a:ext uri="{FF2B5EF4-FFF2-40B4-BE49-F238E27FC236}">
                <a16:creationId xmlns:a16="http://schemas.microsoft.com/office/drawing/2014/main" id="{E45D8E3E-51E5-0650-9260-758D5596955D}"/>
              </a:ext>
            </a:extLst>
          </p:cNvPr>
          <p:cNvSpPr/>
          <p:nvPr/>
        </p:nvSpPr>
        <p:spPr>
          <a:xfrm>
            <a:off x="9682173" y="2820963"/>
            <a:ext cx="579009" cy="296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a la derecha 3">
            <a:extLst>
              <a:ext uri="{FF2B5EF4-FFF2-40B4-BE49-F238E27FC236}">
                <a16:creationId xmlns:a16="http://schemas.microsoft.com/office/drawing/2014/main" id="{C4A09922-996D-A9A9-2F88-B2E2ECACA0BD}"/>
              </a:ext>
            </a:extLst>
          </p:cNvPr>
          <p:cNvSpPr/>
          <p:nvPr/>
        </p:nvSpPr>
        <p:spPr>
          <a:xfrm rot="5400000">
            <a:off x="10748193" y="3507754"/>
            <a:ext cx="600041" cy="326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E1B2F552-CFED-CFA6-0706-55A0375F9DAA}"/>
              </a:ext>
            </a:extLst>
          </p:cNvPr>
          <p:cNvSpPr txBox="1"/>
          <p:nvPr/>
        </p:nvSpPr>
        <p:spPr>
          <a:xfrm>
            <a:off x="10329696" y="3983934"/>
            <a:ext cx="1572958"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b="1" dirty="0"/>
              <a:t>Ponerlo en conocimiento del VE: identificar causas, valorar cumplimiento y establecer medidas.</a:t>
            </a:r>
          </a:p>
        </p:txBody>
      </p:sp>
      <p:sp>
        <p:nvSpPr>
          <p:cNvPr id="6" name="Rectángulo 5">
            <a:extLst>
              <a:ext uri="{FF2B5EF4-FFF2-40B4-BE49-F238E27FC236}">
                <a16:creationId xmlns:a16="http://schemas.microsoft.com/office/drawing/2014/main" id="{4F8C0D91-ADAF-63A6-DF23-65EE93E60EA9}"/>
              </a:ext>
            </a:extLst>
          </p:cNvPr>
          <p:cNvSpPr/>
          <p:nvPr/>
        </p:nvSpPr>
        <p:spPr>
          <a:xfrm>
            <a:off x="4473080" y="2724725"/>
            <a:ext cx="5162550" cy="785913"/>
          </a:xfrm>
          <a:prstGeom prst="rect">
            <a:avLst/>
          </a:prstGeom>
          <a:noFill/>
          <a:ln w="38100">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6798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DCC6E0-2FFE-9A4D-8CE0-ADC8E005AEE2}"/>
              </a:ext>
            </a:extLst>
          </p:cNvPr>
          <p:cNvSpPr/>
          <p:nvPr/>
        </p:nvSpPr>
        <p:spPr>
          <a:xfrm>
            <a:off x="0" y="0"/>
            <a:ext cx="12200007" cy="3429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9518469" y="0"/>
            <a:ext cx="2673531" cy="685800"/>
          </a:xfrm>
          <a:prstGeom prst="rect">
            <a:avLst/>
          </a:prstGeom>
        </p:spPr>
      </p:pic>
      <p:sp>
        <p:nvSpPr>
          <p:cNvPr id="121" name="1 Título"/>
          <p:cNvSpPr txBox="1">
            <a:spLocks/>
          </p:cNvSpPr>
          <p:nvPr/>
        </p:nvSpPr>
        <p:spPr>
          <a:xfrm>
            <a:off x="1079429" y="1145544"/>
            <a:ext cx="10041148" cy="1190444"/>
          </a:xfrm>
          <a:prstGeom prst="rect">
            <a:avLst/>
          </a:prstGeom>
          <a:effectLst/>
        </p:spPr>
        <p:txBody>
          <a:bodyPr>
            <a:noAutofit/>
          </a:bodyPr>
          <a:lstStyle/>
          <a:p>
            <a:pPr lvl="0" algn="just">
              <a:lnSpc>
                <a:spcPct val="90000"/>
              </a:lnSpc>
              <a:spcBef>
                <a:spcPct val="0"/>
              </a:spcBef>
              <a:defRPr/>
            </a:pPr>
            <a:r>
              <a:rPr lang="es-ES" sz="2800" b="1" dirty="0">
                <a:solidFill>
                  <a:schemeClr val="tx2">
                    <a:lumMod val="75000"/>
                  </a:schemeClr>
                </a:solidFill>
                <a:effectLst>
                  <a:outerShdw blurRad="38100" dist="38100" dir="2700000" algn="tl">
                    <a:srgbClr val="000000">
                      <a:alpha val="43137"/>
                    </a:srgbClr>
                  </a:outerShdw>
                </a:effectLst>
                <a:latin typeface="Agency FB" panose="020B0503020202020204" pitchFamily="34" charset="0"/>
              </a:rPr>
              <a:t>PROYECTO DE REAL DECRETO XXXX/2022, DE XXXX, POR EL QUE SE ESTABLECE EL MARCO DE ACTUACIÓN PARA UN USO SOSTENIBLE DE ANTIBIÓTICOS EN ESPECIES DE INTERÉS GANADERO</a:t>
            </a:r>
          </a:p>
        </p:txBody>
      </p:sp>
      <p:sp>
        <p:nvSpPr>
          <p:cNvPr id="4" name="Rectángulo 150">
            <a:extLst>
              <a:ext uri="{FF2B5EF4-FFF2-40B4-BE49-F238E27FC236}">
                <a16:creationId xmlns:a16="http://schemas.microsoft.com/office/drawing/2014/main" id="{508892D5-571E-46FF-CBFB-71BF0D5C5019}"/>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42348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62448" y="806929"/>
            <a:ext cx="9096028" cy="1269102"/>
          </a:xfrm>
          <a:prstGeom prst="rect">
            <a:avLst/>
          </a:prstGeom>
          <a:solidFill>
            <a:schemeClr val="accent1">
              <a:lumMod val="20000"/>
              <a:lumOff val="80000"/>
            </a:schemeClr>
          </a:solidFill>
          <a:ln w="19050">
            <a:solidFill>
              <a:schemeClr val="accent5">
                <a:lumMod val="50000"/>
              </a:schemeClr>
            </a:solidFill>
          </a:ln>
          <a:effectLst>
            <a:reflection blurRad="76200" endPos="25000" dist="50800" dir="5400000" sy="-100000" algn="bl" rotWithShape="0"/>
          </a:effectLst>
          <a:scene3d>
            <a:camera prst="orthographicFront"/>
            <a:lightRig rig="freezing" dir="t"/>
          </a:scene3d>
          <a:sp3d extrusionH="76200" contourW="12700" prstMaterial="softEdge">
            <a:bevelT w="114300" prst="artDeco"/>
            <a:extrusionClr>
              <a:schemeClr val="accent1">
                <a:lumMod val="50000"/>
              </a:schemeClr>
            </a:extrusionClr>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 sz="2000" dirty="0">
                <a:solidFill>
                  <a:srgbClr val="000000"/>
                </a:solidFill>
                <a:latin typeface="Calibri" panose="020F0502020204030204" pitchFamily="34" charset="0"/>
                <a:cs typeface="Calibri" panose="020F0502020204030204" pitchFamily="34" charset="0"/>
              </a:rPr>
              <a:t>La aparición y propagación de las infecciones causadas por bacterias resistentes al tratamiento con antibióticos supone </a:t>
            </a:r>
            <a:r>
              <a:rPr lang="es-ES" sz="2000" b="1" dirty="0">
                <a:solidFill>
                  <a:srgbClr val="000000"/>
                </a:solidFill>
                <a:latin typeface="Calibri" panose="020F0502020204030204" pitchFamily="34" charset="0"/>
                <a:cs typeface="Calibri" panose="020F0502020204030204" pitchFamily="34" charset="0"/>
              </a:rPr>
              <a:t>uno de los retos más importantes para la medicina moderna</a:t>
            </a:r>
          </a:p>
        </p:txBody>
      </p:sp>
      <p:grpSp>
        <p:nvGrpSpPr>
          <p:cNvPr id="14" name="Grupo 13"/>
          <p:cNvGrpSpPr/>
          <p:nvPr/>
        </p:nvGrpSpPr>
        <p:grpSpPr>
          <a:xfrm>
            <a:off x="2495600" y="2211530"/>
            <a:ext cx="6628420" cy="2428874"/>
            <a:chOff x="661954" y="2471739"/>
            <a:chExt cx="6628420" cy="2428874"/>
          </a:xfrm>
        </p:grpSpPr>
        <p:grpSp>
          <p:nvGrpSpPr>
            <p:cNvPr id="5" name="Grupo 4"/>
            <p:cNvGrpSpPr/>
            <p:nvPr/>
          </p:nvGrpSpPr>
          <p:grpSpPr>
            <a:xfrm>
              <a:off x="1314294" y="2623211"/>
              <a:ext cx="5976080" cy="1731623"/>
              <a:chOff x="799944" y="4802544"/>
              <a:chExt cx="5976080" cy="1731623"/>
            </a:xfrm>
          </p:grpSpPr>
          <p:sp>
            <p:nvSpPr>
              <p:cNvPr id="6" name="Rectángulo 5"/>
              <p:cNvSpPr/>
              <p:nvPr/>
            </p:nvSpPr>
            <p:spPr>
              <a:xfrm>
                <a:off x="799944" y="5585233"/>
                <a:ext cx="785814" cy="369332"/>
              </a:xfrm>
              <a:prstGeom prst="rect">
                <a:avLst/>
              </a:prstGeom>
            </p:spPr>
            <p:txBody>
              <a:bodyPr wrap="square">
                <a:spAutoFit/>
              </a:bodyPr>
              <a:lstStyle/>
              <a:p>
                <a:r>
                  <a:rPr lang="es-ES" dirty="0"/>
                  <a:t>UE</a:t>
                </a:r>
              </a:p>
            </p:txBody>
          </p:sp>
          <p:sp>
            <p:nvSpPr>
              <p:cNvPr id="7" name="Rectángulo 6"/>
              <p:cNvSpPr/>
              <p:nvPr/>
            </p:nvSpPr>
            <p:spPr>
              <a:xfrm>
                <a:off x="1671328" y="4802544"/>
                <a:ext cx="5104696" cy="369332"/>
              </a:xfrm>
              <a:prstGeom prst="rect">
                <a:avLst/>
              </a:prstGeom>
              <a:ln>
                <a:solidFill>
                  <a:srgbClr val="002060"/>
                </a:solidFill>
              </a:ln>
            </p:spPr>
            <p:txBody>
              <a:bodyPr wrap="square">
                <a:spAutoFit/>
              </a:bodyPr>
              <a:lstStyle/>
              <a:p>
                <a:r>
                  <a:rPr lang="es-ES" dirty="0"/>
                  <a:t> 670.000 infecciones por bacterias resistentes en la UE</a:t>
                </a:r>
              </a:p>
            </p:txBody>
          </p:sp>
          <p:sp>
            <p:nvSpPr>
              <p:cNvPr id="8" name="Rectángulo 7"/>
              <p:cNvSpPr/>
              <p:nvPr/>
            </p:nvSpPr>
            <p:spPr>
              <a:xfrm>
                <a:off x="1685615" y="5458847"/>
                <a:ext cx="5029510" cy="369332"/>
              </a:xfrm>
              <a:prstGeom prst="rect">
                <a:avLst/>
              </a:prstGeom>
              <a:ln>
                <a:solidFill>
                  <a:srgbClr val="002060"/>
                </a:solidFill>
              </a:ln>
            </p:spPr>
            <p:txBody>
              <a:bodyPr wrap="square">
                <a:spAutoFit/>
              </a:bodyPr>
              <a:lstStyle/>
              <a:p>
                <a:r>
                  <a:rPr lang="es-ES" dirty="0"/>
                  <a:t>33.000 muertes UE. España 3000 muertes</a:t>
                </a:r>
              </a:p>
            </p:txBody>
          </p:sp>
          <p:sp>
            <p:nvSpPr>
              <p:cNvPr id="9" name="Rectángulo 8"/>
              <p:cNvSpPr/>
              <p:nvPr/>
            </p:nvSpPr>
            <p:spPr>
              <a:xfrm>
                <a:off x="1685615" y="6164835"/>
                <a:ext cx="5029511" cy="369332"/>
              </a:xfrm>
              <a:prstGeom prst="rect">
                <a:avLst/>
              </a:prstGeom>
              <a:ln>
                <a:solidFill>
                  <a:srgbClr val="002060"/>
                </a:solidFill>
              </a:ln>
            </p:spPr>
            <p:txBody>
              <a:bodyPr wrap="square">
                <a:spAutoFit/>
              </a:bodyPr>
              <a:lstStyle/>
              <a:p>
                <a:r>
                  <a:rPr lang="es-ES" dirty="0"/>
                  <a:t>Costes sanitarios adicionales y pérdidas de productividad. </a:t>
                </a:r>
              </a:p>
            </p:txBody>
          </p:sp>
        </p:grpSp>
        <p:sp>
          <p:nvSpPr>
            <p:cNvPr id="10" name="Abrir llave 9"/>
            <p:cNvSpPr/>
            <p:nvPr/>
          </p:nvSpPr>
          <p:spPr>
            <a:xfrm>
              <a:off x="1771650" y="2471739"/>
              <a:ext cx="414028" cy="242887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2" name="Imagen 11"/>
            <p:cNvPicPr>
              <a:picLocks noChangeAspect="1"/>
            </p:cNvPicPr>
            <p:nvPr/>
          </p:nvPicPr>
          <p:blipFill>
            <a:blip r:embed="rId2" cstate="print"/>
            <a:stretch>
              <a:fillRect/>
            </a:stretch>
          </p:blipFill>
          <p:spPr>
            <a:xfrm>
              <a:off x="661954" y="3343147"/>
              <a:ext cx="1030960" cy="686057"/>
            </a:xfrm>
            <a:prstGeom prst="rect">
              <a:avLst/>
            </a:prstGeom>
          </p:spPr>
        </p:pic>
      </p:grpSp>
      <p:sp>
        <p:nvSpPr>
          <p:cNvPr id="13" name="Rectángulo 12"/>
          <p:cNvSpPr/>
          <p:nvPr/>
        </p:nvSpPr>
        <p:spPr>
          <a:xfrm>
            <a:off x="6110462" y="5159696"/>
            <a:ext cx="5126658" cy="1200329"/>
          </a:xfrm>
          <a:prstGeom prst="rect">
            <a:avLst/>
          </a:prstGeom>
          <a:solidFill>
            <a:schemeClr val="accent1">
              <a:lumMod val="40000"/>
              <a:lumOff val="60000"/>
            </a:schemeClr>
          </a:solidFill>
          <a:ln>
            <a:solidFill>
              <a:srgbClr val="002060"/>
            </a:solidFill>
          </a:ln>
        </p:spPr>
        <p:txBody>
          <a:bodyPr wrap="square">
            <a:spAutoFit/>
          </a:bodyPr>
          <a:lstStyle/>
          <a:p>
            <a:r>
              <a:rPr lang="es-ES" dirty="0">
                <a:latin typeface="Calibri" panose="020F0502020204030204" pitchFamily="34" charset="0"/>
                <a:ea typeface="Times New Roman" panose="02020603050405020304" pitchFamily="18" charset="0"/>
                <a:cs typeface="Calibri" panose="020F0502020204030204" pitchFamily="34" charset="0"/>
              </a:rPr>
              <a:t>En 35 años, </a:t>
            </a:r>
            <a:r>
              <a:rPr lang="es-ES" b="1" dirty="0">
                <a:latin typeface="Calibri" panose="020F0502020204030204" pitchFamily="34" charset="0"/>
                <a:ea typeface="Times New Roman" panose="02020603050405020304" pitchFamily="18" charset="0"/>
                <a:cs typeface="Calibri" panose="020F0502020204030204" pitchFamily="34" charset="0"/>
              </a:rPr>
              <a:t>el número de muertes alcanzará las 390.000 </a:t>
            </a:r>
            <a:r>
              <a:rPr lang="es-ES" dirty="0">
                <a:latin typeface="Calibri" panose="020F0502020204030204" pitchFamily="34" charset="0"/>
                <a:ea typeface="Times New Roman" panose="02020603050405020304" pitchFamily="18" charset="0"/>
                <a:cs typeface="Calibri" panose="020F0502020204030204" pitchFamily="34" charset="0"/>
              </a:rPr>
              <a:t>al año en toda Europa,  40.000 muertes España y la resistencia desbancará al cáncer como primera causa de muerte</a:t>
            </a:r>
            <a:endParaRPr lang="es-ES" dirty="0">
              <a:latin typeface="Calibri" panose="020F0502020204030204" pitchFamily="34" charset="0"/>
              <a:cs typeface="Calibri" panose="020F0502020204030204" pitchFamily="34" charset="0"/>
            </a:endParaRPr>
          </a:p>
        </p:txBody>
      </p:sp>
      <p:pic>
        <p:nvPicPr>
          <p:cNvPr id="16" name="Imagen 15"/>
          <p:cNvPicPr>
            <a:picLocks noChangeAspect="1"/>
          </p:cNvPicPr>
          <p:nvPr/>
        </p:nvPicPr>
        <p:blipFill>
          <a:blip r:embed="rId3"/>
          <a:stretch>
            <a:fillRect/>
          </a:stretch>
        </p:blipFill>
        <p:spPr>
          <a:xfrm>
            <a:off x="2133933" y="5111264"/>
            <a:ext cx="1833320" cy="1219991"/>
          </a:xfrm>
          <a:prstGeom prst="rect">
            <a:avLst/>
          </a:prstGeom>
        </p:spPr>
      </p:pic>
      <p:sp>
        <p:nvSpPr>
          <p:cNvPr id="17" name="Rectángulo 16"/>
          <p:cNvSpPr/>
          <p:nvPr/>
        </p:nvSpPr>
        <p:spPr>
          <a:xfrm>
            <a:off x="1688221" y="4790364"/>
            <a:ext cx="2916055" cy="369332"/>
          </a:xfrm>
          <a:prstGeom prst="rect">
            <a:avLst/>
          </a:prstGeom>
        </p:spPr>
        <p:txBody>
          <a:bodyPr wrap="none">
            <a:spAutoFit/>
          </a:bodyPr>
          <a:lstStyle/>
          <a:p>
            <a:r>
              <a:rPr lang="es-ES" b="1" dirty="0">
                <a:latin typeface="Calibri" panose="020F0502020204030204" pitchFamily="34" charset="0"/>
                <a:ea typeface="Times New Roman" panose="02020603050405020304" pitchFamily="18" charset="0"/>
                <a:cs typeface="Calibri" panose="020F0502020204030204" pitchFamily="34" charset="0"/>
              </a:rPr>
              <a:t>Medidas de carácter urgente</a:t>
            </a:r>
            <a:endParaRPr lang="es-ES" b="1" dirty="0"/>
          </a:p>
        </p:txBody>
      </p:sp>
      <p:sp>
        <p:nvSpPr>
          <p:cNvPr id="18" name="Flecha derecha 17"/>
          <p:cNvSpPr/>
          <p:nvPr/>
        </p:nvSpPr>
        <p:spPr>
          <a:xfrm>
            <a:off x="4751089" y="5446626"/>
            <a:ext cx="800100" cy="484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7"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rPr>
              <a:t>SITUACIÓN ACTUAL</a:t>
            </a:r>
            <a:endParaRPr lang="es-ES" sz="2000" b="1" dirty="0"/>
          </a:p>
        </p:txBody>
      </p:sp>
      <p:pic>
        <p:nvPicPr>
          <p:cNvPr id="78" name="Imagen 77"/>
          <p:cNvPicPr>
            <a:picLocks noChangeAspect="1"/>
          </p:cNvPicPr>
          <p:nvPr/>
        </p:nvPicPr>
        <p:blipFill rotWithShape="1">
          <a:blip r:embed="rId4">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11" name="Rectángulo 150">
            <a:extLst>
              <a:ext uri="{FF2B5EF4-FFF2-40B4-BE49-F238E27FC236}">
                <a16:creationId xmlns:a16="http://schemas.microsoft.com/office/drawing/2014/main" id="{F0C4C1D7-655A-70D0-1D8C-F63AC10F2F43}"/>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4113811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nvPr>
        </p:nvGraphicFramePr>
        <p:xfrm>
          <a:off x="1925129" y="1892421"/>
          <a:ext cx="8016096" cy="3752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2792162" y="2096437"/>
            <a:ext cx="1353065" cy="230832"/>
          </a:xfrm>
          <a:prstGeom prst="rect">
            <a:avLst/>
          </a:prstGeom>
          <a:noFill/>
        </p:spPr>
        <p:txBody>
          <a:bodyPr wrap="square" rtlCol="0">
            <a:spAutoFit/>
          </a:bodyPr>
          <a:lstStyle/>
          <a:p>
            <a:pPr algn="ctr"/>
            <a:endParaRPr lang="es-ES" sz="900" dirty="0"/>
          </a:p>
        </p:txBody>
      </p:sp>
      <p:pic>
        <p:nvPicPr>
          <p:cNvPr id="2" name="Imagen 1">
            <a:extLst>
              <a:ext uri="{FF2B5EF4-FFF2-40B4-BE49-F238E27FC236}">
                <a16:creationId xmlns:a16="http://schemas.microsoft.com/office/drawing/2014/main" id="{DE35AE26-00BE-4911-8D6E-1F9DC222C789}"/>
              </a:ext>
            </a:extLst>
          </p:cNvPr>
          <p:cNvPicPr>
            <a:picLocks noChangeAspect="1"/>
          </p:cNvPicPr>
          <p:nvPr/>
        </p:nvPicPr>
        <p:blipFill>
          <a:blip r:embed="rId7"/>
          <a:stretch>
            <a:fillRect/>
          </a:stretch>
        </p:blipFill>
        <p:spPr>
          <a:xfrm>
            <a:off x="4952751" y="927077"/>
            <a:ext cx="1233518" cy="820850"/>
          </a:xfrm>
          <a:prstGeom prst="rect">
            <a:avLst/>
          </a:prstGeom>
        </p:spPr>
      </p:pic>
      <p:sp>
        <p:nvSpPr>
          <p:cNvPr id="6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rPr>
              <a:t>ESTRATEGIA “FARM TO FORK”</a:t>
            </a:r>
            <a:endParaRPr lang="es-ES" sz="2000" b="1" dirty="0"/>
          </a:p>
        </p:txBody>
      </p:sp>
      <p:pic>
        <p:nvPicPr>
          <p:cNvPr id="61" name="Imagen 60"/>
          <p:cNvPicPr>
            <a:picLocks noChangeAspect="1"/>
          </p:cNvPicPr>
          <p:nvPr/>
        </p:nvPicPr>
        <p:blipFill rotWithShape="1">
          <a:blip r:embed="rId8">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4" name="Rectángulo 150">
            <a:extLst>
              <a:ext uri="{FF2B5EF4-FFF2-40B4-BE49-F238E27FC236}">
                <a16:creationId xmlns:a16="http://schemas.microsoft.com/office/drawing/2014/main" id="{F25E8500-90C4-3DD5-D881-F7C0AAC018E0}"/>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26767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F649B0-967B-40A0-A530-9E2A46A00122}"/>
              </a:ext>
            </a:extLst>
          </p:cNvPr>
          <p:cNvSpPr>
            <a:spLocks noGrp="1"/>
          </p:cNvSpPr>
          <p:nvPr>
            <p:ph type="title"/>
          </p:nvPr>
        </p:nvSpPr>
        <p:spPr>
          <a:xfrm>
            <a:off x="346101" y="890373"/>
            <a:ext cx="5754662" cy="300399"/>
          </a:xfrm>
        </p:spPr>
        <p:txBody>
          <a:bodyPr>
            <a:normAutofit fontScale="90000"/>
          </a:bodyPr>
          <a:lstStyle/>
          <a:p>
            <a:r>
              <a:rPr lang="es-ES" sz="2000" b="1" dirty="0">
                <a:solidFill>
                  <a:schemeClr val="accent2">
                    <a:lumMod val="75000"/>
                  </a:schemeClr>
                </a:solidFill>
                <a:ea typeface="Times New Roman" panose="02020603050405020304" pitchFamily="18" charset="0"/>
              </a:rPr>
              <a:t>ESTRATEGIA “DE LA GRANJA A LA MESA</a:t>
            </a:r>
            <a:endParaRPr lang="es-ES" sz="2000" dirty="0"/>
          </a:p>
        </p:txBody>
      </p:sp>
      <p:sp>
        <p:nvSpPr>
          <p:cNvPr id="3" name="Marcador de contenido 2">
            <a:extLst>
              <a:ext uri="{FF2B5EF4-FFF2-40B4-BE49-F238E27FC236}">
                <a16:creationId xmlns:a16="http://schemas.microsoft.com/office/drawing/2014/main" id="{96B32202-A9F1-4AD4-8F2E-AFEE6AE56A53}"/>
              </a:ext>
            </a:extLst>
          </p:cNvPr>
          <p:cNvSpPr>
            <a:spLocks noGrp="1"/>
          </p:cNvSpPr>
          <p:nvPr>
            <p:ph idx="1"/>
          </p:nvPr>
        </p:nvSpPr>
        <p:spPr>
          <a:xfrm>
            <a:off x="2645389" y="1736799"/>
            <a:ext cx="8915400" cy="462116"/>
          </a:xfrm>
        </p:spPr>
        <p:txBody>
          <a:bodyPr/>
          <a:lstStyle/>
          <a:p>
            <a:pPr algn="just" rtl="0">
              <a:buFont typeface="Arial" panose="020B0604020202020204" pitchFamily="34" charset="0"/>
              <a:buChar char="•"/>
            </a:pPr>
            <a:r>
              <a:rPr lang="es-ES" sz="2000" b="0" i="0" dirty="0">
                <a:solidFill>
                  <a:srgbClr val="222222"/>
                </a:solidFill>
                <a:effectLst/>
                <a:latin typeface="Calibri" panose="020F0502020204030204" pitchFamily="34" charset="0"/>
                <a:cs typeface="Calibri" panose="020F0502020204030204" pitchFamily="34" charset="0"/>
              </a:rPr>
              <a:t>Reducir al 50% el empleo de pesticidas químicos y pesticidas peligrosos;</a:t>
            </a:r>
          </a:p>
        </p:txBody>
      </p:sp>
      <p:pic>
        <p:nvPicPr>
          <p:cNvPr id="7172" name="Picture 4" descr="pesticide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402" y="1396356"/>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714908" y="840517"/>
            <a:ext cx="3748014" cy="400110"/>
          </a:xfrm>
          <a:prstGeom prst="rect">
            <a:avLst/>
          </a:prstGeom>
          <a:ln>
            <a:solidFill>
              <a:srgbClr val="002060"/>
            </a:solidFill>
          </a:ln>
        </p:spPr>
        <p:txBody>
          <a:bodyPr wrap="none">
            <a:spAutoFit/>
          </a:bodyPr>
          <a:lstStyle/>
          <a:p>
            <a:pPr algn="just"/>
            <a:r>
              <a:rPr lang="es-ES" sz="2000" b="1" dirty="0">
                <a:solidFill>
                  <a:srgbClr val="222222"/>
                </a:solidFill>
                <a:latin typeface="Calibri" panose="020F0502020204030204" pitchFamily="34" charset="0"/>
                <a:cs typeface="Calibri" panose="020F0502020204030204" pitchFamily="34" charset="0"/>
              </a:rPr>
              <a:t>Objetivos cuantitativos para 2030</a:t>
            </a:r>
          </a:p>
        </p:txBody>
      </p:sp>
      <p:sp>
        <p:nvSpPr>
          <p:cNvPr id="6" name="Rectángulo 5"/>
          <p:cNvSpPr/>
          <p:nvPr/>
        </p:nvSpPr>
        <p:spPr>
          <a:xfrm>
            <a:off x="2910424" y="5435170"/>
            <a:ext cx="9121007" cy="707886"/>
          </a:xfrm>
          <a:prstGeom prst="rect">
            <a:avLst/>
          </a:prstGeom>
        </p:spPr>
        <p:txBody>
          <a:bodyPr wrap="square">
            <a:spAutoFit/>
          </a:bodyPr>
          <a:lstStyle/>
          <a:p>
            <a:pPr algn="just">
              <a:buFont typeface="Arial" panose="020B0604020202020204" pitchFamily="34" charset="0"/>
              <a:buChar char="•"/>
            </a:pPr>
            <a:r>
              <a:rPr lang="es-ES" sz="2000" dirty="0">
                <a:solidFill>
                  <a:srgbClr val="222222"/>
                </a:solidFill>
                <a:latin typeface="Calibri" panose="020F0502020204030204" pitchFamily="34" charset="0"/>
                <a:cs typeface="Calibri" panose="020F0502020204030204" pitchFamily="34" charset="0"/>
              </a:rPr>
              <a:t>Conseguir la existencia de un 25% de cultivos orgánicos, si es posible.</a:t>
            </a:r>
          </a:p>
          <a:p>
            <a:endParaRPr lang="es-ES" sz="2000" dirty="0">
              <a:latin typeface="Calibri" panose="020F0502020204030204" pitchFamily="34" charset="0"/>
              <a:cs typeface="Calibri" panose="020F0502020204030204" pitchFamily="34" charset="0"/>
            </a:endParaRPr>
          </a:p>
        </p:txBody>
      </p:sp>
      <p:sp>
        <p:nvSpPr>
          <p:cNvPr id="7" name="Rectángulo 6"/>
          <p:cNvSpPr/>
          <p:nvPr/>
        </p:nvSpPr>
        <p:spPr>
          <a:xfrm>
            <a:off x="2754528" y="4289874"/>
            <a:ext cx="9011868" cy="400110"/>
          </a:xfrm>
          <a:prstGeom prst="rect">
            <a:avLst/>
          </a:prstGeom>
          <a:ln>
            <a:solidFill>
              <a:srgbClr val="FF0000"/>
            </a:solidFill>
          </a:ln>
        </p:spPr>
        <p:txBody>
          <a:bodyPr wrap="square">
            <a:spAutoFit/>
          </a:bodyPr>
          <a:lstStyle/>
          <a:p>
            <a:pPr algn="just">
              <a:buFont typeface="Arial" panose="020B0604020202020204" pitchFamily="34" charset="0"/>
              <a:buChar char="•"/>
            </a:pPr>
            <a:r>
              <a:rPr lang="es-ES" sz="2000" b="1" dirty="0">
                <a:solidFill>
                  <a:srgbClr val="222222"/>
                </a:solidFill>
                <a:latin typeface="Calibri" panose="020F0502020204030204" pitchFamily="34" charset="0"/>
                <a:cs typeface="Calibri" panose="020F0502020204030204" pitchFamily="34" charset="0"/>
              </a:rPr>
              <a:t>Ajustar al 50% la venta de antimicrobianos en acuicultura y animales de granja</a:t>
            </a:r>
          </a:p>
        </p:txBody>
      </p:sp>
      <p:sp>
        <p:nvSpPr>
          <p:cNvPr id="8" name="Rectángulo 7"/>
          <p:cNvSpPr/>
          <p:nvPr/>
        </p:nvSpPr>
        <p:spPr>
          <a:xfrm>
            <a:off x="2645389" y="2836802"/>
            <a:ext cx="9121007" cy="707886"/>
          </a:xfrm>
          <a:prstGeom prst="rect">
            <a:avLst/>
          </a:prstGeom>
        </p:spPr>
        <p:txBody>
          <a:bodyPr wrap="square">
            <a:spAutoFit/>
          </a:bodyPr>
          <a:lstStyle/>
          <a:p>
            <a:pPr algn="just">
              <a:buFont typeface="Arial" panose="020B0604020202020204" pitchFamily="34" charset="0"/>
              <a:buChar char="•"/>
            </a:pPr>
            <a:r>
              <a:rPr lang="es-ES" sz="2000" dirty="0">
                <a:solidFill>
                  <a:srgbClr val="222222"/>
                </a:solidFill>
                <a:latin typeface="Calibri" panose="020F0502020204030204" pitchFamily="34" charset="0"/>
                <a:cs typeface="Calibri" panose="020F0502020204030204" pitchFamily="34" charset="0"/>
              </a:rPr>
              <a:t>Disminuir al 20% el uso de fertilizantes mediante la reducción de la pérdida de nutrientes con una mejor gestión del suelo e innovación;</a:t>
            </a:r>
          </a:p>
        </p:txBody>
      </p:sp>
      <p:pic>
        <p:nvPicPr>
          <p:cNvPr id="7174" name="Picture 6" descr="nutrient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389" y="2615002"/>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hemical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958" y="3979803"/>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farm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402" y="521761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64"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rPr>
              <a:t>ESTRATEGIA “FARM TO FORK”</a:t>
            </a:r>
            <a:endParaRPr lang="es-ES" sz="2000" b="1" dirty="0"/>
          </a:p>
        </p:txBody>
      </p:sp>
      <p:pic>
        <p:nvPicPr>
          <p:cNvPr id="65" name="Imagen 64"/>
          <p:cNvPicPr>
            <a:picLocks noChangeAspect="1"/>
          </p:cNvPicPr>
          <p:nvPr/>
        </p:nvPicPr>
        <p:blipFill rotWithShape="1">
          <a:blip r:embed="rId6">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9" name="Rectángulo 150">
            <a:extLst>
              <a:ext uri="{FF2B5EF4-FFF2-40B4-BE49-F238E27FC236}">
                <a16:creationId xmlns:a16="http://schemas.microsoft.com/office/drawing/2014/main" id="{0345756D-A8E1-D9CE-318F-90A0B3CFD993}"/>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290432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ultiplicar 123">
            <a:extLst>
              <a:ext uri="{FF2B5EF4-FFF2-40B4-BE49-F238E27FC236}">
                <a16:creationId xmlns:a16="http://schemas.microsoft.com/office/drawing/2014/main" id="{D72FDC2E-326E-F968-7C69-A994F42693BA}"/>
              </a:ext>
            </a:extLst>
          </p:cNvPr>
          <p:cNvSpPr/>
          <p:nvPr/>
        </p:nvSpPr>
        <p:spPr>
          <a:xfrm>
            <a:off x="10123625" y="5687224"/>
            <a:ext cx="1938969" cy="687676"/>
          </a:xfrm>
          <a:prstGeom prst="mathMultiply">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grpSp>
        <p:nvGrpSpPr>
          <p:cNvPr id="69" name="107 Grupo"/>
          <p:cNvGrpSpPr/>
          <p:nvPr/>
        </p:nvGrpSpPr>
        <p:grpSpPr>
          <a:xfrm>
            <a:off x="9033920" y="897703"/>
            <a:ext cx="2896906" cy="2228335"/>
            <a:chOff x="7990101" y="9336"/>
            <a:chExt cx="1881021" cy="1735348"/>
          </a:xfrm>
          <a:scene3d>
            <a:camera prst="orthographicFront"/>
            <a:lightRig rig="flat" dir="t"/>
          </a:scene3d>
        </p:grpSpPr>
        <p:sp>
          <p:nvSpPr>
            <p:cNvPr id="70" name="119 Elipse"/>
            <p:cNvSpPr/>
            <p:nvPr/>
          </p:nvSpPr>
          <p:spPr>
            <a:xfrm>
              <a:off x="7990101" y="9336"/>
              <a:ext cx="1881021" cy="1735348"/>
            </a:xfrm>
            <a:prstGeom prst="ellipse">
              <a:avLst/>
            </a:prstGeom>
            <a:gradFill rotWithShape="1">
              <a:gsLst>
                <a:gs pos="0">
                  <a:srgbClr val="C0504D">
                    <a:hueOff val="4161350"/>
                    <a:satOff val="-5190"/>
                    <a:lumOff val="1220"/>
                    <a:alphaOff val="0"/>
                    <a:shade val="51000"/>
                    <a:satMod val="130000"/>
                  </a:srgbClr>
                </a:gs>
                <a:gs pos="80000">
                  <a:srgbClr val="C0504D">
                    <a:hueOff val="4161350"/>
                    <a:satOff val="-5190"/>
                    <a:lumOff val="1220"/>
                    <a:alphaOff val="0"/>
                    <a:shade val="93000"/>
                    <a:satMod val="130000"/>
                  </a:srgbClr>
                </a:gs>
                <a:gs pos="100000">
                  <a:srgbClr val="C0504D">
                    <a:hueOff val="4161350"/>
                    <a:satOff val="-5190"/>
                    <a:lumOff val="122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71" name="Elipse 4"/>
            <p:cNvSpPr/>
            <p:nvPr/>
          </p:nvSpPr>
          <p:spPr>
            <a:xfrm>
              <a:off x="8121976" y="191298"/>
              <a:ext cx="1558289" cy="1371422"/>
            </a:xfrm>
            <a:prstGeom prst="rect">
              <a:avLst/>
            </a:prstGeom>
            <a:noFill/>
            <a:ln>
              <a:noFill/>
            </a:ln>
            <a:effectLst/>
            <a:sp3d/>
          </p:spPr>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defRPr/>
              </a:pPr>
              <a:r>
                <a:rPr lang="es-ES" sz="1400" dirty="0">
                  <a:solidFill>
                    <a:sysClr val="window" lastClr="FFFFFF"/>
                  </a:solidFill>
                  <a:latin typeface="Calibri"/>
                </a:rPr>
                <a:t>Comunicación de la Estrategia «de la granja a la mesa» aboga por la reducción del uso de antimicrobianos en un 50% como objetivo a alcanzar en 2030.</a:t>
              </a:r>
              <a:endParaRPr kumimoji="0" lang="es-ES" sz="14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72" name="128 Grupo"/>
          <p:cNvGrpSpPr/>
          <p:nvPr/>
        </p:nvGrpSpPr>
        <p:grpSpPr>
          <a:xfrm>
            <a:off x="542211" y="1126294"/>
            <a:ext cx="1963756" cy="1532809"/>
            <a:chOff x="8684991" y="1792300"/>
            <a:chExt cx="1963756" cy="1532809"/>
          </a:xfrm>
          <a:scene3d>
            <a:camera prst="orthographicFront"/>
            <a:lightRig rig="flat" dir="t"/>
          </a:scene3d>
        </p:grpSpPr>
        <p:sp>
          <p:nvSpPr>
            <p:cNvPr id="73" name="136 Elipse"/>
            <p:cNvSpPr/>
            <p:nvPr/>
          </p:nvSpPr>
          <p:spPr>
            <a:xfrm>
              <a:off x="8684991" y="1792300"/>
              <a:ext cx="1963756" cy="1532809"/>
            </a:xfrm>
            <a:prstGeom prst="ellipse">
              <a:avLst/>
            </a:prstGeom>
            <a:gradFill rotWithShape="1">
              <a:gsLst>
                <a:gs pos="0">
                  <a:srgbClr val="C0504D">
                    <a:hueOff val="3121013"/>
                    <a:satOff val="-3893"/>
                    <a:lumOff val="915"/>
                    <a:alphaOff val="0"/>
                    <a:shade val="51000"/>
                    <a:satMod val="130000"/>
                  </a:srgbClr>
                </a:gs>
                <a:gs pos="80000">
                  <a:srgbClr val="C0504D">
                    <a:hueOff val="3121013"/>
                    <a:satOff val="-3893"/>
                    <a:lumOff val="915"/>
                    <a:alphaOff val="0"/>
                    <a:shade val="93000"/>
                    <a:satMod val="130000"/>
                  </a:srgbClr>
                </a:gs>
                <a:gs pos="100000">
                  <a:srgbClr val="C0504D">
                    <a:hueOff val="3121013"/>
                    <a:satOff val="-3893"/>
                    <a:lumOff val="915"/>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74" name="Elipse 4"/>
            <p:cNvSpPr/>
            <p:nvPr/>
          </p:nvSpPr>
          <p:spPr>
            <a:xfrm>
              <a:off x="8972577" y="2016775"/>
              <a:ext cx="1388584" cy="1083859"/>
            </a:xfrm>
            <a:prstGeom prst="rect">
              <a:avLst/>
            </a:prstGeom>
            <a:noFill/>
            <a:ln>
              <a:noFill/>
            </a:ln>
            <a:effectLst/>
            <a:sp3d/>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ysClr val="window" lastClr="FFFFFF"/>
                  </a:solidFill>
                  <a:effectLst/>
                  <a:uLnTx/>
                  <a:uFillTx/>
                  <a:latin typeface="Calibri"/>
                  <a:ea typeface="+mn-ea"/>
                  <a:cs typeface="+mn-cs"/>
                </a:rPr>
                <a:t>Situación actual de resistencias antimicrobianas</a:t>
              </a:r>
            </a:p>
          </p:txBody>
        </p:sp>
      </p:grpSp>
      <p:grpSp>
        <p:nvGrpSpPr>
          <p:cNvPr id="75" name="149 Grupo"/>
          <p:cNvGrpSpPr/>
          <p:nvPr/>
        </p:nvGrpSpPr>
        <p:grpSpPr>
          <a:xfrm>
            <a:off x="5646409" y="876829"/>
            <a:ext cx="3027857" cy="2356559"/>
            <a:chOff x="6034600" y="756485"/>
            <a:chExt cx="2093822" cy="1723170"/>
          </a:xfrm>
          <a:scene3d>
            <a:camera prst="orthographicFront"/>
            <a:lightRig rig="flat" dir="t"/>
          </a:scene3d>
        </p:grpSpPr>
        <p:sp>
          <p:nvSpPr>
            <p:cNvPr id="76" name="150 Elipse"/>
            <p:cNvSpPr/>
            <p:nvPr/>
          </p:nvSpPr>
          <p:spPr>
            <a:xfrm>
              <a:off x="6034600" y="756485"/>
              <a:ext cx="2093822" cy="1723170"/>
            </a:xfrm>
            <a:prstGeom prst="ellipse">
              <a:avLst/>
            </a:prstGeom>
            <a:gradFill rotWithShape="1">
              <a:gsLst>
                <a:gs pos="0">
                  <a:srgbClr val="C0504D">
                    <a:hueOff val="2080675"/>
                    <a:satOff val="-2595"/>
                    <a:lumOff val="610"/>
                    <a:alphaOff val="0"/>
                    <a:shade val="51000"/>
                    <a:satMod val="130000"/>
                  </a:srgbClr>
                </a:gs>
                <a:gs pos="80000">
                  <a:srgbClr val="C0504D">
                    <a:hueOff val="2080675"/>
                    <a:satOff val="-2595"/>
                    <a:lumOff val="610"/>
                    <a:alphaOff val="0"/>
                    <a:shade val="93000"/>
                    <a:satMod val="130000"/>
                  </a:srgbClr>
                </a:gs>
                <a:gs pos="100000">
                  <a:srgbClr val="C0504D">
                    <a:hueOff val="2080675"/>
                    <a:satOff val="-2595"/>
                    <a:lumOff val="61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77" name="Elipse 4"/>
            <p:cNvSpPr/>
            <p:nvPr/>
          </p:nvSpPr>
          <p:spPr>
            <a:xfrm>
              <a:off x="6341233" y="1008837"/>
              <a:ext cx="1480556" cy="1218466"/>
            </a:xfrm>
            <a:prstGeom prst="rect">
              <a:avLst/>
            </a:prstGeom>
            <a:noFill/>
            <a:ln>
              <a:noFill/>
            </a:ln>
            <a:effectLst/>
            <a:sp3d/>
          </p:spPr>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defRPr/>
              </a:pPr>
              <a:r>
                <a:rPr lang="es-ES" sz="1400" dirty="0">
                  <a:solidFill>
                    <a:sysClr val="window" lastClr="FFFFFF"/>
                  </a:solidFill>
                  <a:latin typeface="Calibri"/>
                </a:rPr>
                <a:t>Reglamento (UE) 2019/6 necesario reducir el riesgo de desarrollo de resistencia a los antimicrobianos producida por medicamentos de uso humano y medicamentos veterinarios.</a:t>
              </a:r>
              <a:endParaRPr kumimoji="0" lang="es-ES" sz="1400" b="0" i="0" u="none" strike="noStrike" kern="1200" cap="none" spc="0" normalizeH="0" baseline="0" noProof="0" dirty="0">
                <a:ln>
                  <a:noFill/>
                </a:ln>
                <a:solidFill>
                  <a:sysClr val="window" lastClr="FFFFFF"/>
                </a:solidFill>
                <a:effectLst/>
                <a:uLnTx/>
                <a:uFillTx/>
                <a:latin typeface="Calibri"/>
              </a:endParaRPr>
            </a:p>
          </p:txBody>
        </p:sp>
      </p:grpSp>
      <p:grpSp>
        <p:nvGrpSpPr>
          <p:cNvPr id="78" name="155 Grupo"/>
          <p:cNvGrpSpPr/>
          <p:nvPr/>
        </p:nvGrpSpPr>
        <p:grpSpPr>
          <a:xfrm>
            <a:off x="2814318" y="1160409"/>
            <a:ext cx="2455871" cy="1597268"/>
            <a:chOff x="5975045" y="3002246"/>
            <a:chExt cx="2455871" cy="1597268"/>
          </a:xfrm>
          <a:scene3d>
            <a:camera prst="orthographicFront"/>
            <a:lightRig rig="flat" dir="t"/>
          </a:scene3d>
        </p:grpSpPr>
        <p:sp>
          <p:nvSpPr>
            <p:cNvPr id="79" name="156 Elipse"/>
            <p:cNvSpPr/>
            <p:nvPr/>
          </p:nvSpPr>
          <p:spPr>
            <a:xfrm>
              <a:off x="5975045" y="3002246"/>
              <a:ext cx="2455871" cy="1597268"/>
            </a:xfrm>
            <a:prstGeom prst="ellipse">
              <a:avLst/>
            </a:prstGeom>
            <a:gradFill rotWithShape="1">
              <a:gsLst>
                <a:gs pos="0">
                  <a:srgbClr val="C0504D">
                    <a:hueOff val="1300422"/>
                    <a:satOff val="-1622"/>
                    <a:lumOff val="381"/>
                    <a:alphaOff val="0"/>
                    <a:shade val="51000"/>
                    <a:satMod val="130000"/>
                  </a:srgbClr>
                </a:gs>
                <a:gs pos="80000">
                  <a:srgbClr val="C0504D">
                    <a:hueOff val="1300422"/>
                    <a:satOff val="-1622"/>
                    <a:lumOff val="381"/>
                    <a:alphaOff val="0"/>
                    <a:shade val="93000"/>
                    <a:satMod val="130000"/>
                  </a:srgbClr>
                </a:gs>
                <a:gs pos="100000">
                  <a:srgbClr val="C0504D">
                    <a:hueOff val="1300422"/>
                    <a:satOff val="-1622"/>
                    <a:lumOff val="381"/>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80" name="Elipse 4"/>
            <p:cNvSpPr/>
            <p:nvPr/>
          </p:nvSpPr>
          <p:spPr>
            <a:xfrm>
              <a:off x="6334699" y="3236160"/>
              <a:ext cx="1736563" cy="1129440"/>
            </a:xfrm>
            <a:prstGeom prst="rect">
              <a:avLst/>
            </a:prstGeom>
            <a:noFill/>
            <a:ln>
              <a:noFill/>
            </a:ln>
            <a:effectLst/>
            <a:sp3d/>
          </p:spPr>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defRPr/>
              </a:pPr>
              <a:r>
                <a:rPr kumimoji="0" lang="es-ES" sz="1200" b="0" i="0" u="none" strike="noStrike" kern="1200" cap="none" spc="0" normalizeH="0" baseline="0" noProof="0" dirty="0">
                  <a:ln>
                    <a:noFill/>
                  </a:ln>
                  <a:solidFill>
                    <a:sysClr val="window" lastClr="FFFFFF"/>
                  </a:solidFill>
                  <a:effectLst/>
                  <a:uLnTx/>
                  <a:uFillTx/>
                  <a:latin typeface="Calibri"/>
                  <a:ea typeface="+mn-ea"/>
                  <a:cs typeface="+mn-cs"/>
                </a:rPr>
                <a:t>R(UE)2016/429 </a:t>
              </a:r>
              <a:r>
                <a:rPr lang="es-ES" sz="1200" dirty="0">
                  <a:solidFill>
                    <a:sysClr val="window" lastClr="FFFFFF"/>
                  </a:solidFill>
                  <a:latin typeface="Calibri"/>
                </a:rPr>
                <a:t>función preventiva del marco legal y la consiguiente reducción que se espera se haga del uso de antibióticos en animales.</a:t>
              </a:r>
              <a:endParaRPr kumimoji="0" lang="es-ES" sz="12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108" name="Grupo 107"/>
          <p:cNvGrpSpPr/>
          <p:nvPr/>
        </p:nvGrpSpPr>
        <p:grpSpPr>
          <a:xfrm>
            <a:off x="395738" y="3247457"/>
            <a:ext cx="3450647" cy="2216684"/>
            <a:chOff x="781354" y="3227393"/>
            <a:chExt cx="2838861" cy="1971664"/>
          </a:xfrm>
        </p:grpSpPr>
        <p:pic>
          <p:nvPicPr>
            <p:cNvPr id="85" name="Imagen 84"/>
            <p:cNvPicPr>
              <a:picLocks noChangeAspect="1"/>
            </p:cNvPicPr>
            <p:nvPr/>
          </p:nvPicPr>
          <p:blipFill rotWithShape="1">
            <a:blip r:embed="rId2">
              <a:extLst>
                <a:ext uri="{28A0092B-C50C-407E-A947-70E740481C1C}">
                  <a14:useLocalDpi xmlns:a14="http://schemas.microsoft.com/office/drawing/2010/main" val="0"/>
                </a:ext>
              </a:extLst>
            </a:blip>
            <a:srcRect l="2792" t="19146" r="3027" b="20478"/>
            <a:stretch/>
          </p:blipFill>
          <p:spPr>
            <a:xfrm>
              <a:off x="781354" y="3227393"/>
              <a:ext cx="2838861" cy="1971664"/>
            </a:xfrm>
            <a:prstGeom prst="rect">
              <a:avLst/>
            </a:prstGeom>
            <a:effectLst>
              <a:outerShdw blurRad="76200" dir="18900000" sy="23000" kx="-1200000" algn="bl" rotWithShape="0">
                <a:prstClr val="black">
                  <a:alpha val="20000"/>
                </a:prstClr>
              </a:outerShdw>
            </a:effectLst>
          </p:spPr>
        </p:pic>
        <p:cxnSp>
          <p:nvCxnSpPr>
            <p:cNvPr id="86" name="Conector recto 85"/>
            <p:cNvCxnSpPr/>
            <p:nvPr/>
          </p:nvCxnSpPr>
          <p:spPr>
            <a:xfrm flipV="1">
              <a:off x="1618695" y="4173808"/>
              <a:ext cx="453368" cy="263474"/>
            </a:xfrm>
            <a:prstGeom prst="line">
              <a:avLst/>
            </a:prstGeom>
            <a:ln w="1270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flipV="1">
              <a:off x="1693367" y="4208417"/>
              <a:ext cx="453368" cy="263474"/>
            </a:xfrm>
            <a:prstGeom prst="line">
              <a:avLst/>
            </a:prstGeom>
            <a:ln w="1270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flipV="1">
              <a:off x="1768039" y="4243026"/>
              <a:ext cx="453368" cy="263474"/>
            </a:xfrm>
            <a:prstGeom prst="line">
              <a:avLst/>
            </a:prstGeom>
            <a:ln w="1270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flipV="1">
              <a:off x="1842711" y="4278702"/>
              <a:ext cx="453368" cy="263474"/>
            </a:xfrm>
            <a:prstGeom prst="line">
              <a:avLst/>
            </a:prstGeom>
            <a:ln w="1270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flipV="1">
              <a:off x="2045807" y="3544593"/>
              <a:ext cx="453368" cy="263474"/>
            </a:xfrm>
            <a:prstGeom prst="line">
              <a:avLst/>
            </a:prstGeom>
            <a:ln w="1270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flipV="1">
              <a:off x="2144289" y="3610464"/>
              <a:ext cx="453368" cy="263474"/>
            </a:xfrm>
            <a:prstGeom prst="line">
              <a:avLst/>
            </a:prstGeom>
            <a:ln w="1270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flipV="1">
              <a:off x="2499175" y="3709266"/>
              <a:ext cx="453368" cy="263474"/>
            </a:xfrm>
            <a:prstGeom prst="line">
              <a:avLst/>
            </a:prstGeom>
            <a:ln w="1270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93" name="Conector recto 92"/>
            <p:cNvCxnSpPr/>
            <p:nvPr/>
          </p:nvCxnSpPr>
          <p:spPr>
            <a:xfrm flipV="1">
              <a:off x="2559491" y="3755490"/>
              <a:ext cx="453368" cy="263474"/>
            </a:xfrm>
            <a:prstGeom prst="line">
              <a:avLst/>
            </a:prstGeom>
            <a:ln w="12700">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94" name="Conector recto 93"/>
            <p:cNvCxnSpPr/>
            <p:nvPr/>
          </p:nvCxnSpPr>
          <p:spPr>
            <a:xfrm>
              <a:off x="922931" y="4474202"/>
              <a:ext cx="1057226" cy="51858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886408" y="4383297"/>
              <a:ext cx="1057226" cy="51858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cto 95"/>
            <p:cNvCxnSpPr/>
            <p:nvPr/>
          </p:nvCxnSpPr>
          <p:spPr>
            <a:xfrm>
              <a:off x="903659" y="4318827"/>
              <a:ext cx="1057226" cy="51858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cto 96"/>
            <p:cNvCxnSpPr/>
            <p:nvPr/>
          </p:nvCxnSpPr>
          <p:spPr>
            <a:xfrm>
              <a:off x="920910" y="4260494"/>
              <a:ext cx="1057226" cy="51858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CuadroTexto 2"/>
          <p:cNvSpPr txBox="1"/>
          <p:nvPr/>
        </p:nvSpPr>
        <p:spPr>
          <a:xfrm>
            <a:off x="750166" y="5570319"/>
            <a:ext cx="2954037"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b="1" dirty="0"/>
              <a:t>RD CONSUMO DE ANTIBIÓTICOS</a:t>
            </a:r>
          </a:p>
        </p:txBody>
      </p:sp>
      <p:sp>
        <p:nvSpPr>
          <p:cNvPr id="109" name="CuadroTexto 108"/>
          <p:cNvSpPr txBox="1"/>
          <p:nvPr/>
        </p:nvSpPr>
        <p:spPr>
          <a:xfrm>
            <a:off x="5747417" y="3690502"/>
            <a:ext cx="4588923"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a:t>Establecer medidas a nivel nacional para la optimización del consumo de antimicrobianos en el ámbito de las especies de interés ganadero.</a:t>
            </a:r>
          </a:p>
        </p:txBody>
      </p:sp>
      <p:sp>
        <p:nvSpPr>
          <p:cNvPr id="110" name="CuadroTexto 109"/>
          <p:cNvSpPr txBox="1"/>
          <p:nvPr/>
        </p:nvSpPr>
        <p:spPr>
          <a:xfrm>
            <a:off x="4042256" y="3967501"/>
            <a:ext cx="9143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dirty="0"/>
              <a:t>OBJETIVO</a:t>
            </a:r>
          </a:p>
        </p:txBody>
      </p:sp>
      <p:cxnSp>
        <p:nvCxnSpPr>
          <p:cNvPr id="111" name="Conector recto de flecha 110"/>
          <p:cNvCxnSpPr/>
          <p:nvPr/>
        </p:nvCxnSpPr>
        <p:spPr>
          <a:xfrm>
            <a:off x="5066825" y="4152167"/>
            <a:ext cx="5704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CuadroTexto 111"/>
          <p:cNvSpPr txBox="1"/>
          <p:nvPr/>
        </p:nvSpPr>
        <p:spPr>
          <a:xfrm>
            <a:off x="4042254" y="4955382"/>
            <a:ext cx="1888989" cy="371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dirty="0"/>
              <a:t>ÁMBITO DE APLICACIÓN</a:t>
            </a:r>
          </a:p>
        </p:txBody>
      </p:sp>
      <p:cxnSp>
        <p:nvCxnSpPr>
          <p:cNvPr id="113" name="Conector recto de flecha 112"/>
          <p:cNvCxnSpPr/>
          <p:nvPr/>
        </p:nvCxnSpPr>
        <p:spPr>
          <a:xfrm>
            <a:off x="6089558" y="5174900"/>
            <a:ext cx="5704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4" name="Group 80">
            <a:extLst>
              <a:ext uri="{FF2B5EF4-FFF2-40B4-BE49-F238E27FC236}">
                <a16:creationId xmlns:a16="http://schemas.microsoft.com/office/drawing/2014/main" id="{C51A1B5C-90FB-7948-98C8-3B58A4AE06CE}"/>
              </a:ext>
            </a:extLst>
          </p:cNvPr>
          <p:cNvGrpSpPr/>
          <p:nvPr/>
        </p:nvGrpSpPr>
        <p:grpSpPr>
          <a:xfrm>
            <a:off x="6143321" y="5339719"/>
            <a:ext cx="4024985" cy="462430"/>
            <a:chOff x="1598319" y="5691264"/>
            <a:chExt cx="3686247" cy="426229"/>
          </a:xfrm>
        </p:grpSpPr>
        <p:sp>
          <p:nvSpPr>
            <p:cNvPr id="115" name="Pig">
              <a:extLst>
                <a:ext uri="{FF2B5EF4-FFF2-40B4-BE49-F238E27FC236}">
                  <a16:creationId xmlns:a16="http://schemas.microsoft.com/office/drawing/2014/main" id="{7629814A-0489-554E-812D-71ACC73E9EDC}"/>
                </a:ext>
              </a:extLst>
            </p:cNvPr>
            <p:cNvSpPr>
              <a:spLocks noChangeAspect="1"/>
            </p:cNvSpPr>
            <p:nvPr/>
          </p:nvSpPr>
          <p:spPr>
            <a:xfrm>
              <a:off x="1598319" y="5763656"/>
              <a:ext cx="614862" cy="318185"/>
            </a:xfrm>
            <a:custGeom>
              <a:avLst/>
              <a:gdLst/>
              <a:ahLst/>
              <a:cxnLst>
                <a:cxn ang="0">
                  <a:pos x="wd2" y="hd2"/>
                </a:cxn>
                <a:cxn ang="5400000">
                  <a:pos x="wd2" y="hd2"/>
                </a:cxn>
                <a:cxn ang="10800000">
                  <a:pos x="wd2" y="hd2"/>
                </a:cxn>
                <a:cxn ang="16200000">
                  <a:pos x="wd2" y="hd2"/>
                </a:cxn>
              </a:cxnLst>
              <a:rect l="0" t="0" r="r" b="b"/>
              <a:pathLst>
                <a:path w="21600" h="21525" extrusionOk="0">
                  <a:moveTo>
                    <a:pt x="6179" y="3"/>
                  </a:moveTo>
                  <a:cubicBezTo>
                    <a:pt x="5828" y="14"/>
                    <a:pt x="5468" y="62"/>
                    <a:pt x="5092" y="155"/>
                  </a:cubicBezTo>
                  <a:cubicBezTo>
                    <a:pt x="3367" y="586"/>
                    <a:pt x="1606" y="1989"/>
                    <a:pt x="925" y="5005"/>
                  </a:cubicBezTo>
                  <a:cubicBezTo>
                    <a:pt x="682" y="4909"/>
                    <a:pt x="373" y="4943"/>
                    <a:pt x="289" y="5655"/>
                  </a:cubicBezTo>
                  <a:cubicBezTo>
                    <a:pt x="144" y="6877"/>
                    <a:pt x="511" y="7969"/>
                    <a:pt x="0" y="9197"/>
                  </a:cubicBezTo>
                  <a:cubicBezTo>
                    <a:pt x="241" y="9319"/>
                    <a:pt x="477" y="9162"/>
                    <a:pt x="663" y="8954"/>
                  </a:cubicBezTo>
                  <a:cubicBezTo>
                    <a:pt x="758" y="10576"/>
                    <a:pt x="1067" y="12461"/>
                    <a:pt x="1652" y="14651"/>
                  </a:cubicBezTo>
                  <a:cubicBezTo>
                    <a:pt x="2479" y="17568"/>
                    <a:pt x="2642" y="18693"/>
                    <a:pt x="2535" y="20189"/>
                  </a:cubicBezTo>
                  <a:cubicBezTo>
                    <a:pt x="2517" y="20439"/>
                    <a:pt x="2595" y="20675"/>
                    <a:pt x="2716" y="20774"/>
                  </a:cubicBezTo>
                  <a:cubicBezTo>
                    <a:pt x="2898" y="20925"/>
                    <a:pt x="2978" y="21163"/>
                    <a:pt x="3058" y="21525"/>
                  </a:cubicBezTo>
                  <a:lnTo>
                    <a:pt x="4118" y="21525"/>
                  </a:lnTo>
                  <a:cubicBezTo>
                    <a:pt x="4118" y="21525"/>
                    <a:pt x="2626" y="19443"/>
                    <a:pt x="4032" y="15860"/>
                  </a:cubicBezTo>
                  <a:cubicBezTo>
                    <a:pt x="4037" y="15846"/>
                    <a:pt x="4042" y="15835"/>
                    <a:pt x="4047" y="15821"/>
                  </a:cubicBezTo>
                  <a:cubicBezTo>
                    <a:pt x="4953" y="17430"/>
                    <a:pt x="5062" y="19146"/>
                    <a:pt x="5109" y="20254"/>
                  </a:cubicBezTo>
                  <a:cubicBezTo>
                    <a:pt x="5118" y="20463"/>
                    <a:pt x="5184" y="20653"/>
                    <a:pt x="5286" y="20725"/>
                  </a:cubicBezTo>
                  <a:cubicBezTo>
                    <a:pt x="5605" y="20953"/>
                    <a:pt x="5546" y="21525"/>
                    <a:pt x="5546" y="21525"/>
                  </a:cubicBezTo>
                  <a:lnTo>
                    <a:pt x="6380" y="21525"/>
                  </a:lnTo>
                  <a:cubicBezTo>
                    <a:pt x="5742" y="19484"/>
                    <a:pt x="5892" y="17757"/>
                    <a:pt x="6260" y="15987"/>
                  </a:cubicBezTo>
                  <a:cubicBezTo>
                    <a:pt x="7626" y="17242"/>
                    <a:pt x="11336" y="16527"/>
                    <a:pt x="12361" y="15070"/>
                  </a:cubicBezTo>
                  <a:cubicBezTo>
                    <a:pt x="12559" y="16682"/>
                    <a:pt x="12420" y="19098"/>
                    <a:pt x="12353" y="20235"/>
                  </a:cubicBezTo>
                  <a:cubicBezTo>
                    <a:pt x="12339" y="20460"/>
                    <a:pt x="12400" y="20675"/>
                    <a:pt x="12505" y="20781"/>
                  </a:cubicBezTo>
                  <a:cubicBezTo>
                    <a:pt x="12790" y="21069"/>
                    <a:pt x="12751" y="21525"/>
                    <a:pt x="12751" y="21525"/>
                  </a:cubicBezTo>
                  <a:lnTo>
                    <a:pt x="13465" y="21525"/>
                  </a:lnTo>
                  <a:cubicBezTo>
                    <a:pt x="13063" y="20056"/>
                    <a:pt x="13254" y="18829"/>
                    <a:pt x="13516" y="18008"/>
                  </a:cubicBezTo>
                  <a:cubicBezTo>
                    <a:pt x="13724" y="18779"/>
                    <a:pt x="13816" y="19650"/>
                    <a:pt x="13868" y="20280"/>
                  </a:cubicBezTo>
                  <a:cubicBezTo>
                    <a:pt x="13885" y="20483"/>
                    <a:pt x="13961" y="20649"/>
                    <a:pt x="14062" y="20712"/>
                  </a:cubicBezTo>
                  <a:cubicBezTo>
                    <a:pt x="14394" y="20919"/>
                    <a:pt x="14353" y="21525"/>
                    <a:pt x="14353" y="21525"/>
                  </a:cubicBezTo>
                  <a:lnTo>
                    <a:pt x="15305" y="21525"/>
                  </a:lnTo>
                  <a:cubicBezTo>
                    <a:pt x="15240" y="21525"/>
                    <a:pt x="13856" y="18613"/>
                    <a:pt x="15111" y="14696"/>
                  </a:cubicBezTo>
                  <a:cubicBezTo>
                    <a:pt x="18543" y="15763"/>
                    <a:pt x="19586" y="12469"/>
                    <a:pt x="21102" y="12860"/>
                  </a:cubicBezTo>
                  <a:cubicBezTo>
                    <a:pt x="21600" y="12069"/>
                    <a:pt x="21600" y="10348"/>
                    <a:pt x="21600" y="10348"/>
                  </a:cubicBezTo>
                  <a:cubicBezTo>
                    <a:pt x="21600" y="10348"/>
                    <a:pt x="20756" y="10569"/>
                    <a:pt x="20172" y="9402"/>
                  </a:cubicBezTo>
                  <a:cubicBezTo>
                    <a:pt x="19995" y="9048"/>
                    <a:pt x="19659" y="8171"/>
                    <a:pt x="19200" y="7124"/>
                  </a:cubicBezTo>
                  <a:cubicBezTo>
                    <a:pt x="19521" y="5870"/>
                    <a:pt x="19979" y="4411"/>
                    <a:pt x="20447" y="3857"/>
                  </a:cubicBezTo>
                  <a:cubicBezTo>
                    <a:pt x="19530" y="3543"/>
                    <a:pt x="18680" y="3939"/>
                    <a:pt x="18027" y="4725"/>
                  </a:cubicBezTo>
                  <a:cubicBezTo>
                    <a:pt x="17054" y="2980"/>
                    <a:pt x="15839" y="1444"/>
                    <a:pt x="14518" y="1488"/>
                  </a:cubicBezTo>
                  <a:cubicBezTo>
                    <a:pt x="10644" y="1616"/>
                    <a:pt x="8635" y="-75"/>
                    <a:pt x="6179" y="3"/>
                  </a:cubicBezTo>
                  <a:close/>
                </a:path>
              </a:pathLst>
            </a:custGeom>
            <a:solidFill>
              <a:schemeClr val="bg2">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16" name="Cow">
              <a:extLst>
                <a:ext uri="{FF2B5EF4-FFF2-40B4-BE49-F238E27FC236}">
                  <a16:creationId xmlns:a16="http://schemas.microsoft.com/office/drawing/2014/main" id="{1B48E3E6-F672-A94F-8C33-FADC3C100E86}"/>
                </a:ext>
              </a:extLst>
            </p:cNvPr>
            <p:cNvSpPr>
              <a:spLocks noChangeAspect="1"/>
            </p:cNvSpPr>
            <p:nvPr/>
          </p:nvSpPr>
          <p:spPr>
            <a:xfrm>
              <a:off x="2109026" y="5743869"/>
              <a:ext cx="613022" cy="371929"/>
            </a:xfrm>
            <a:custGeom>
              <a:avLst/>
              <a:gdLst/>
              <a:ahLst/>
              <a:cxnLst>
                <a:cxn ang="0">
                  <a:pos x="wd2" y="hd2"/>
                </a:cxn>
                <a:cxn ang="5400000">
                  <a:pos x="wd2" y="hd2"/>
                </a:cxn>
                <a:cxn ang="10800000">
                  <a:pos x="wd2" y="hd2"/>
                </a:cxn>
                <a:cxn ang="16200000">
                  <a:pos x="wd2" y="hd2"/>
                </a:cxn>
              </a:cxnLst>
              <a:rect l="0" t="0" r="r" b="b"/>
              <a:pathLst>
                <a:path w="21427" h="21545" extrusionOk="0">
                  <a:moveTo>
                    <a:pt x="18406" y="6"/>
                  </a:moveTo>
                  <a:cubicBezTo>
                    <a:pt x="18276" y="42"/>
                    <a:pt x="18137" y="245"/>
                    <a:pt x="18002" y="719"/>
                  </a:cubicBezTo>
                  <a:cubicBezTo>
                    <a:pt x="17367" y="1211"/>
                    <a:pt x="17198" y="455"/>
                    <a:pt x="16922" y="358"/>
                  </a:cubicBezTo>
                  <a:cubicBezTo>
                    <a:pt x="16647" y="261"/>
                    <a:pt x="16370" y="825"/>
                    <a:pt x="16646" y="1563"/>
                  </a:cubicBezTo>
                  <a:cubicBezTo>
                    <a:pt x="15824" y="1790"/>
                    <a:pt x="14731" y="1776"/>
                    <a:pt x="13583" y="808"/>
                  </a:cubicBezTo>
                  <a:cubicBezTo>
                    <a:pt x="13370" y="628"/>
                    <a:pt x="13134" y="530"/>
                    <a:pt x="12895" y="555"/>
                  </a:cubicBezTo>
                  <a:cubicBezTo>
                    <a:pt x="11366" y="716"/>
                    <a:pt x="8937" y="1036"/>
                    <a:pt x="7079" y="1404"/>
                  </a:cubicBezTo>
                  <a:cubicBezTo>
                    <a:pt x="4845" y="1848"/>
                    <a:pt x="3290" y="1731"/>
                    <a:pt x="2479" y="3519"/>
                  </a:cubicBezTo>
                  <a:lnTo>
                    <a:pt x="2481" y="3483"/>
                  </a:lnTo>
                  <a:cubicBezTo>
                    <a:pt x="2481" y="3483"/>
                    <a:pt x="1251" y="5269"/>
                    <a:pt x="583" y="11343"/>
                  </a:cubicBezTo>
                  <a:cubicBezTo>
                    <a:pt x="304" y="11737"/>
                    <a:pt x="179" y="12329"/>
                    <a:pt x="47" y="13313"/>
                  </a:cubicBezTo>
                  <a:cubicBezTo>
                    <a:pt x="-59" y="14113"/>
                    <a:pt x="47" y="15020"/>
                    <a:pt x="47" y="15020"/>
                  </a:cubicBezTo>
                  <a:cubicBezTo>
                    <a:pt x="533" y="14678"/>
                    <a:pt x="1030" y="12935"/>
                    <a:pt x="942" y="11462"/>
                  </a:cubicBezTo>
                  <a:cubicBezTo>
                    <a:pt x="1063" y="10205"/>
                    <a:pt x="1652" y="6464"/>
                    <a:pt x="2281" y="6156"/>
                  </a:cubicBezTo>
                  <a:cubicBezTo>
                    <a:pt x="2511" y="8306"/>
                    <a:pt x="3102" y="11155"/>
                    <a:pt x="1921" y="14029"/>
                  </a:cubicBezTo>
                  <a:cubicBezTo>
                    <a:pt x="1729" y="15969"/>
                    <a:pt x="1837" y="19104"/>
                    <a:pt x="1417" y="20501"/>
                  </a:cubicBezTo>
                  <a:lnTo>
                    <a:pt x="1670" y="20596"/>
                  </a:lnTo>
                  <a:cubicBezTo>
                    <a:pt x="1670" y="20596"/>
                    <a:pt x="1703" y="20912"/>
                    <a:pt x="1625" y="21545"/>
                  </a:cubicBezTo>
                  <a:lnTo>
                    <a:pt x="2879" y="21545"/>
                  </a:lnTo>
                  <a:cubicBezTo>
                    <a:pt x="2879" y="21545"/>
                    <a:pt x="2667" y="21089"/>
                    <a:pt x="2519" y="20457"/>
                  </a:cubicBezTo>
                  <a:cubicBezTo>
                    <a:pt x="2371" y="19825"/>
                    <a:pt x="2498" y="16804"/>
                    <a:pt x="3006" y="15470"/>
                  </a:cubicBezTo>
                  <a:cubicBezTo>
                    <a:pt x="3428" y="14696"/>
                    <a:pt x="3775" y="13780"/>
                    <a:pt x="4001" y="13000"/>
                  </a:cubicBezTo>
                  <a:cubicBezTo>
                    <a:pt x="4239" y="12858"/>
                    <a:pt x="4531" y="12716"/>
                    <a:pt x="4864" y="12611"/>
                  </a:cubicBezTo>
                  <a:lnTo>
                    <a:pt x="4639" y="15203"/>
                  </a:lnTo>
                  <a:cubicBezTo>
                    <a:pt x="4639" y="15203"/>
                    <a:pt x="5252" y="17632"/>
                    <a:pt x="5433" y="18667"/>
                  </a:cubicBezTo>
                  <a:cubicBezTo>
                    <a:pt x="5588" y="19553"/>
                    <a:pt x="5609" y="20585"/>
                    <a:pt x="5609" y="20585"/>
                  </a:cubicBezTo>
                  <a:lnTo>
                    <a:pt x="5873" y="20712"/>
                  </a:lnTo>
                  <a:cubicBezTo>
                    <a:pt x="5929" y="21326"/>
                    <a:pt x="6046" y="21545"/>
                    <a:pt x="6046" y="21545"/>
                  </a:cubicBezTo>
                  <a:lnTo>
                    <a:pt x="7273" y="21545"/>
                  </a:lnTo>
                  <a:cubicBezTo>
                    <a:pt x="5363" y="17861"/>
                    <a:pt x="6017" y="13841"/>
                    <a:pt x="6319" y="12497"/>
                  </a:cubicBezTo>
                  <a:cubicBezTo>
                    <a:pt x="6513" y="12530"/>
                    <a:pt x="6711" y="12583"/>
                    <a:pt x="6913" y="12661"/>
                  </a:cubicBezTo>
                  <a:cubicBezTo>
                    <a:pt x="8430" y="13251"/>
                    <a:pt x="9964" y="13797"/>
                    <a:pt x="11341" y="13627"/>
                  </a:cubicBezTo>
                  <a:cubicBezTo>
                    <a:pt x="11321" y="14595"/>
                    <a:pt x="11350" y="15634"/>
                    <a:pt x="11373" y="16347"/>
                  </a:cubicBezTo>
                  <a:cubicBezTo>
                    <a:pt x="11419" y="17769"/>
                    <a:pt x="10988" y="20474"/>
                    <a:pt x="10988" y="20474"/>
                  </a:cubicBezTo>
                  <a:lnTo>
                    <a:pt x="11240" y="20615"/>
                  </a:lnTo>
                  <a:cubicBezTo>
                    <a:pt x="11240" y="20615"/>
                    <a:pt x="11195" y="21245"/>
                    <a:pt x="11408" y="21545"/>
                  </a:cubicBezTo>
                  <a:lnTo>
                    <a:pt x="12403" y="21545"/>
                  </a:lnTo>
                  <a:cubicBezTo>
                    <a:pt x="11731" y="20234"/>
                    <a:pt x="12064" y="17577"/>
                    <a:pt x="12393" y="16874"/>
                  </a:cubicBezTo>
                  <a:cubicBezTo>
                    <a:pt x="12529" y="16581"/>
                    <a:pt x="12650" y="15573"/>
                    <a:pt x="12746" y="14496"/>
                  </a:cubicBezTo>
                  <a:cubicBezTo>
                    <a:pt x="12830" y="15210"/>
                    <a:pt x="12951" y="15729"/>
                    <a:pt x="13108" y="16114"/>
                  </a:cubicBezTo>
                  <a:cubicBezTo>
                    <a:pt x="13681" y="17523"/>
                    <a:pt x="13742" y="20554"/>
                    <a:pt x="13742" y="20554"/>
                  </a:cubicBezTo>
                  <a:lnTo>
                    <a:pt x="13983" y="20715"/>
                  </a:lnTo>
                  <a:cubicBezTo>
                    <a:pt x="13983" y="20715"/>
                    <a:pt x="14035" y="21312"/>
                    <a:pt x="14240" y="21545"/>
                  </a:cubicBezTo>
                  <a:lnTo>
                    <a:pt x="15320" y="21545"/>
                  </a:lnTo>
                  <a:cubicBezTo>
                    <a:pt x="15320" y="21545"/>
                    <a:pt x="14239" y="19951"/>
                    <a:pt x="14303" y="15822"/>
                  </a:cubicBezTo>
                  <a:cubicBezTo>
                    <a:pt x="14309" y="15469"/>
                    <a:pt x="14259" y="13973"/>
                    <a:pt x="14225" y="12969"/>
                  </a:cubicBezTo>
                  <a:cubicBezTo>
                    <a:pt x="14499" y="12708"/>
                    <a:pt x="14738" y="12286"/>
                    <a:pt x="14898" y="11607"/>
                  </a:cubicBezTo>
                  <a:cubicBezTo>
                    <a:pt x="15809" y="7427"/>
                    <a:pt x="17536" y="6689"/>
                    <a:pt x="18321" y="6900"/>
                  </a:cubicBezTo>
                  <a:cubicBezTo>
                    <a:pt x="19105" y="7110"/>
                    <a:pt x="19444" y="6865"/>
                    <a:pt x="19995" y="6514"/>
                  </a:cubicBezTo>
                  <a:cubicBezTo>
                    <a:pt x="20610" y="7392"/>
                    <a:pt x="20758" y="7111"/>
                    <a:pt x="20928" y="7111"/>
                  </a:cubicBezTo>
                  <a:cubicBezTo>
                    <a:pt x="21097" y="7111"/>
                    <a:pt x="21202" y="6584"/>
                    <a:pt x="21372" y="6197"/>
                  </a:cubicBezTo>
                  <a:cubicBezTo>
                    <a:pt x="21541" y="5811"/>
                    <a:pt x="21288" y="5285"/>
                    <a:pt x="21097" y="5110"/>
                  </a:cubicBezTo>
                  <a:cubicBezTo>
                    <a:pt x="20906" y="4934"/>
                    <a:pt x="20142" y="3246"/>
                    <a:pt x="19888" y="2193"/>
                  </a:cubicBezTo>
                  <a:cubicBezTo>
                    <a:pt x="19634" y="1139"/>
                    <a:pt x="19126" y="1316"/>
                    <a:pt x="18935" y="719"/>
                  </a:cubicBezTo>
                  <a:cubicBezTo>
                    <a:pt x="18816" y="346"/>
                    <a:pt x="18622" y="-55"/>
                    <a:pt x="18406" y="6"/>
                  </a:cubicBezTo>
                  <a:close/>
                </a:path>
              </a:pathLst>
            </a:custGeom>
            <a:solidFill>
              <a:schemeClr val="accent5">
                <a:lumMod val="75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dirty="0"/>
            </a:p>
          </p:txBody>
        </p:sp>
        <p:sp>
          <p:nvSpPr>
            <p:cNvPr id="117" name="Horse">
              <a:extLst>
                <a:ext uri="{FF2B5EF4-FFF2-40B4-BE49-F238E27FC236}">
                  <a16:creationId xmlns:a16="http://schemas.microsoft.com/office/drawing/2014/main" id="{8F84FEA3-A051-F74A-9311-3A5C760029E0}"/>
                </a:ext>
              </a:extLst>
            </p:cNvPr>
            <p:cNvSpPr>
              <a:spLocks noChangeAspect="1"/>
            </p:cNvSpPr>
            <p:nvPr/>
          </p:nvSpPr>
          <p:spPr>
            <a:xfrm>
              <a:off x="4802299" y="5691264"/>
              <a:ext cx="482267" cy="412930"/>
            </a:xfrm>
            <a:custGeom>
              <a:avLst/>
              <a:gdLst/>
              <a:ahLst/>
              <a:cxnLst>
                <a:cxn ang="0">
                  <a:pos x="wd2" y="hd2"/>
                </a:cxn>
                <a:cxn ang="5400000">
                  <a:pos x="wd2" y="hd2"/>
                </a:cxn>
                <a:cxn ang="10800000">
                  <a:pos x="wd2" y="hd2"/>
                </a:cxn>
                <a:cxn ang="16200000">
                  <a:pos x="wd2" y="hd2"/>
                </a:cxn>
              </a:cxnLst>
              <a:rect l="0" t="0" r="r" b="b"/>
              <a:pathLst>
                <a:path w="21533" h="21576" extrusionOk="0">
                  <a:moveTo>
                    <a:pt x="18953" y="14"/>
                  </a:moveTo>
                  <a:cubicBezTo>
                    <a:pt x="18892" y="51"/>
                    <a:pt x="18822" y="169"/>
                    <a:pt x="18765" y="369"/>
                  </a:cubicBezTo>
                  <a:cubicBezTo>
                    <a:pt x="18651" y="770"/>
                    <a:pt x="18251" y="603"/>
                    <a:pt x="18122" y="1155"/>
                  </a:cubicBezTo>
                  <a:cubicBezTo>
                    <a:pt x="18122" y="1155"/>
                    <a:pt x="15299" y="-21"/>
                    <a:pt x="12367" y="4614"/>
                  </a:cubicBezTo>
                  <a:cubicBezTo>
                    <a:pt x="12195" y="4859"/>
                    <a:pt x="11757" y="5217"/>
                    <a:pt x="11434" y="5016"/>
                  </a:cubicBezTo>
                  <a:cubicBezTo>
                    <a:pt x="11478" y="5231"/>
                    <a:pt x="11626" y="5493"/>
                    <a:pt x="11852" y="5717"/>
                  </a:cubicBezTo>
                  <a:cubicBezTo>
                    <a:pt x="10711" y="6070"/>
                    <a:pt x="7840" y="6343"/>
                    <a:pt x="6026" y="5900"/>
                  </a:cubicBezTo>
                  <a:cubicBezTo>
                    <a:pt x="4860" y="5616"/>
                    <a:pt x="3517" y="5988"/>
                    <a:pt x="2662" y="6898"/>
                  </a:cubicBezTo>
                  <a:cubicBezTo>
                    <a:pt x="1922" y="6943"/>
                    <a:pt x="628" y="7355"/>
                    <a:pt x="628" y="9695"/>
                  </a:cubicBezTo>
                  <a:cubicBezTo>
                    <a:pt x="628" y="12970"/>
                    <a:pt x="543" y="16681"/>
                    <a:pt x="0" y="17483"/>
                  </a:cubicBezTo>
                  <a:cubicBezTo>
                    <a:pt x="478" y="17282"/>
                    <a:pt x="890" y="17089"/>
                    <a:pt x="1173" y="16803"/>
                  </a:cubicBezTo>
                  <a:cubicBezTo>
                    <a:pt x="1125" y="18347"/>
                    <a:pt x="1086" y="20189"/>
                    <a:pt x="1086" y="20189"/>
                  </a:cubicBezTo>
                  <a:cubicBezTo>
                    <a:pt x="1086" y="20189"/>
                    <a:pt x="1582" y="20322"/>
                    <a:pt x="1470" y="20957"/>
                  </a:cubicBezTo>
                  <a:cubicBezTo>
                    <a:pt x="1385" y="21375"/>
                    <a:pt x="1657" y="21576"/>
                    <a:pt x="1657" y="21576"/>
                  </a:cubicBezTo>
                  <a:lnTo>
                    <a:pt x="2686" y="21576"/>
                  </a:lnTo>
                  <a:lnTo>
                    <a:pt x="2341" y="20674"/>
                  </a:lnTo>
                  <a:cubicBezTo>
                    <a:pt x="2341" y="20674"/>
                    <a:pt x="1957" y="20374"/>
                    <a:pt x="1942" y="20022"/>
                  </a:cubicBezTo>
                  <a:cubicBezTo>
                    <a:pt x="1922" y="19571"/>
                    <a:pt x="1770" y="16613"/>
                    <a:pt x="3013" y="15059"/>
                  </a:cubicBezTo>
                  <a:cubicBezTo>
                    <a:pt x="2956" y="15778"/>
                    <a:pt x="2899" y="16078"/>
                    <a:pt x="2899" y="16078"/>
                  </a:cubicBezTo>
                  <a:lnTo>
                    <a:pt x="3570" y="20240"/>
                  </a:lnTo>
                  <a:cubicBezTo>
                    <a:pt x="3570" y="20240"/>
                    <a:pt x="4098" y="20423"/>
                    <a:pt x="4084" y="21042"/>
                  </a:cubicBezTo>
                  <a:cubicBezTo>
                    <a:pt x="4069" y="21292"/>
                    <a:pt x="4351" y="21576"/>
                    <a:pt x="4351" y="21576"/>
                  </a:cubicBezTo>
                  <a:lnTo>
                    <a:pt x="5442" y="21576"/>
                  </a:lnTo>
                  <a:lnTo>
                    <a:pt x="4998" y="20674"/>
                  </a:lnTo>
                  <a:cubicBezTo>
                    <a:pt x="4998" y="20674"/>
                    <a:pt x="4198" y="20857"/>
                    <a:pt x="4112" y="17013"/>
                  </a:cubicBezTo>
                  <a:cubicBezTo>
                    <a:pt x="4455" y="16345"/>
                    <a:pt x="4899" y="12536"/>
                    <a:pt x="6341" y="11934"/>
                  </a:cubicBezTo>
                  <a:cubicBezTo>
                    <a:pt x="6341" y="11934"/>
                    <a:pt x="8049" y="13317"/>
                    <a:pt x="12118" y="13464"/>
                  </a:cubicBezTo>
                  <a:cubicBezTo>
                    <a:pt x="11951" y="15958"/>
                    <a:pt x="11800" y="16943"/>
                    <a:pt x="11800" y="16943"/>
                  </a:cubicBezTo>
                  <a:cubicBezTo>
                    <a:pt x="11800" y="16943"/>
                    <a:pt x="11873" y="18929"/>
                    <a:pt x="11566" y="20201"/>
                  </a:cubicBezTo>
                  <a:cubicBezTo>
                    <a:pt x="11915" y="20672"/>
                    <a:pt x="12256" y="20566"/>
                    <a:pt x="12090" y="21246"/>
                  </a:cubicBezTo>
                  <a:cubicBezTo>
                    <a:pt x="12037" y="21455"/>
                    <a:pt x="12264" y="21543"/>
                    <a:pt x="12264" y="21543"/>
                  </a:cubicBezTo>
                  <a:lnTo>
                    <a:pt x="13396" y="21543"/>
                  </a:lnTo>
                  <a:lnTo>
                    <a:pt x="13052" y="20777"/>
                  </a:lnTo>
                  <a:cubicBezTo>
                    <a:pt x="13052" y="20777"/>
                    <a:pt x="12251" y="20742"/>
                    <a:pt x="12462" y="18860"/>
                  </a:cubicBezTo>
                  <a:cubicBezTo>
                    <a:pt x="12674" y="16978"/>
                    <a:pt x="13012" y="17413"/>
                    <a:pt x="13235" y="15827"/>
                  </a:cubicBezTo>
                  <a:cubicBezTo>
                    <a:pt x="13306" y="15321"/>
                    <a:pt x="13414" y="14808"/>
                    <a:pt x="13528" y="14344"/>
                  </a:cubicBezTo>
                  <a:cubicBezTo>
                    <a:pt x="13726" y="16218"/>
                    <a:pt x="13748" y="16976"/>
                    <a:pt x="13748" y="16976"/>
                  </a:cubicBezTo>
                  <a:cubicBezTo>
                    <a:pt x="13748" y="16976"/>
                    <a:pt x="14182" y="18962"/>
                    <a:pt x="14106" y="20234"/>
                  </a:cubicBezTo>
                  <a:cubicBezTo>
                    <a:pt x="14540" y="20705"/>
                    <a:pt x="14862" y="20600"/>
                    <a:pt x="14819" y="21279"/>
                  </a:cubicBezTo>
                  <a:cubicBezTo>
                    <a:pt x="14804" y="21489"/>
                    <a:pt x="15047" y="21576"/>
                    <a:pt x="15047" y="21576"/>
                  </a:cubicBezTo>
                  <a:lnTo>
                    <a:pt x="16179" y="21576"/>
                  </a:lnTo>
                  <a:lnTo>
                    <a:pt x="15695" y="20810"/>
                  </a:lnTo>
                  <a:cubicBezTo>
                    <a:pt x="15695" y="20810"/>
                    <a:pt x="14888" y="20775"/>
                    <a:pt x="14759" y="18893"/>
                  </a:cubicBezTo>
                  <a:cubicBezTo>
                    <a:pt x="14629" y="17011"/>
                    <a:pt x="15047" y="17446"/>
                    <a:pt x="14982" y="15860"/>
                  </a:cubicBezTo>
                  <a:cubicBezTo>
                    <a:pt x="14934" y="14679"/>
                    <a:pt x="15080" y="13460"/>
                    <a:pt x="15158" y="12914"/>
                  </a:cubicBezTo>
                  <a:cubicBezTo>
                    <a:pt x="15463" y="12560"/>
                    <a:pt x="16744" y="10940"/>
                    <a:pt x="16328" y="9125"/>
                  </a:cubicBezTo>
                  <a:cubicBezTo>
                    <a:pt x="16328" y="9125"/>
                    <a:pt x="16854" y="5759"/>
                    <a:pt x="17850" y="5081"/>
                  </a:cubicBezTo>
                  <a:cubicBezTo>
                    <a:pt x="18250" y="5482"/>
                    <a:pt x="18822" y="5684"/>
                    <a:pt x="19222" y="5484"/>
                  </a:cubicBezTo>
                  <a:cubicBezTo>
                    <a:pt x="19936" y="5918"/>
                    <a:pt x="20236" y="5984"/>
                    <a:pt x="20365" y="6385"/>
                  </a:cubicBezTo>
                  <a:cubicBezTo>
                    <a:pt x="20436" y="6586"/>
                    <a:pt x="20978" y="6519"/>
                    <a:pt x="21049" y="6352"/>
                  </a:cubicBezTo>
                  <a:cubicBezTo>
                    <a:pt x="21235" y="6486"/>
                    <a:pt x="21535" y="6185"/>
                    <a:pt x="21493" y="5884"/>
                  </a:cubicBezTo>
                  <a:cubicBezTo>
                    <a:pt x="21449" y="5584"/>
                    <a:pt x="21600" y="5534"/>
                    <a:pt x="21496" y="5250"/>
                  </a:cubicBezTo>
                  <a:cubicBezTo>
                    <a:pt x="21392" y="4966"/>
                    <a:pt x="20007" y="2993"/>
                    <a:pt x="20007" y="2993"/>
                  </a:cubicBezTo>
                  <a:cubicBezTo>
                    <a:pt x="20007" y="2993"/>
                    <a:pt x="19853" y="1840"/>
                    <a:pt x="19027" y="1359"/>
                  </a:cubicBezTo>
                  <a:cubicBezTo>
                    <a:pt x="19103" y="1062"/>
                    <a:pt x="19142" y="606"/>
                    <a:pt x="19079" y="135"/>
                  </a:cubicBezTo>
                  <a:cubicBezTo>
                    <a:pt x="19065" y="18"/>
                    <a:pt x="19014" y="-24"/>
                    <a:pt x="18953" y="14"/>
                  </a:cubicBezTo>
                  <a:close/>
                  <a:moveTo>
                    <a:pt x="1798" y="9298"/>
                  </a:moveTo>
                  <a:cubicBezTo>
                    <a:pt x="1804" y="9485"/>
                    <a:pt x="1822" y="9677"/>
                    <a:pt x="1856" y="9878"/>
                  </a:cubicBezTo>
                  <a:cubicBezTo>
                    <a:pt x="2284" y="12396"/>
                    <a:pt x="2093" y="13640"/>
                    <a:pt x="1546" y="14586"/>
                  </a:cubicBezTo>
                  <a:cubicBezTo>
                    <a:pt x="1492" y="13086"/>
                    <a:pt x="1433" y="10650"/>
                    <a:pt x="1798" y="9298"/>
                  </a:cubicBezTo>
                  <a:close/>
                </a:path>
              </a:pathLst>
            </a:custGeom>
            <a:solidFill>
              <a:srgbClr val="FFD579"/>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18" name="Sheep">
              <a:extLst>
                <a:ext uri="{FF2B5EF4-FFF2-40B4-BE49-F238E27FC236}">
                  <a16:creationId xmlns:a16="http://schemas.microsoft.com/office/drawing/2014/main" id="{3118F896-E932-B447-9397-69041333B8CD}"/>
                </a:ext>
              </a:extLst>
            </p:cNvPr>
            <p:cNvSpPr>
              <a:spLocks noChangeAspect="1"/>
            </p:cNvSpPr>
            <p:nvPr/>
          </p:nvSpPr>
          <p:spPr>
            <a:xfrm>
              <a:off x="3415019" y="5743565"/>
              <a:ext cx="482267" cy="343903"/>
            </a:xfrm>
            <a:custGeom>
              <a:avLst/>
              <a:gdLst/>
              <a:ahLst/>
              <a:cxnLst>
                <a:cxn ang="0">
                  <a:pos x="wd2" y="hd2"/>
                </a:cxn>
                <a:cxn ang="5400000">
                  <a:pos x="wd2" y="hd2"/>
                </a:cxn>
                <a:cxn ang="10800000">
                  <a:pos x="wd2" y="hd2"/>
                </a:cxn>
                <a:cxn ang="16200000">
                  <a:pos x="wd2" y="hd2"/>
                </a:cxn>
              </a:cxnLst>
              <a:rect l="0" t="0" r="r" b="b"/>
              <a:pathLst>
                <a:path w="21442" h="21600" extrusionOk="0">
                  <a:moveTo>
                    <a:pt x="18154" y="0"/>
                  </a:moveTo>
                  <a:cubicBezTo>
                    <a:pt x="17768" y="0"/>
                    <a:pt x="17439" y="304"/>
                    <a:pt x="17143" y="752"/>
                  </a:cubicBezTo>
                  <a:cubicBezTo>
                    <a:pt x="16993" y="653"/>
                    <a:pt x="16800" y="568"/>
                    <a:pt x="16564" y="546"/>
                  </a:cubicBezTo>
                  <a:cubicBezTo>
                    <a:pt x="16032" y="485"/>
                    <a:pt x="15762" y="569"/>
                    <a:pt x="15509" y="380"/>
                  </a:cubicBezTo>
                  <a:cubicBezTo>
                    <a:pt x="15445" y="326"/>
                    <a:pt x="15376" y="433"/>
                    <a:pt x="15414" y="524"/>
                  </a:cubicBezTo>
                  <a:cubicBezTo>
                    <a:pt x="15661" y="1132"/>
                    <a:pt x="16021" y="1648"/>
                    <a:pt x="16483" y="1974"/>
                  </a:cubicBezTo>
                  <a:cubicBezTo>
                    <a:pt x="16338" y="2262"/>
                    <a:pt x="16197" y="2558"/>
                    <a:pt x="16047" y="2823"/>
                  </a:cubicBezTo>
                  <a:cubicBezTo>
                    <a:pt x="14913" y="4866"/>
                    <a:pt x="13774" y="3583"/>
                    <a:pt x="13774" y="3583"/>
                  </a:cubicBezTo>
                  <a:lnTo>
                    <a:pt x="13758" y="3637"/>
                  </a:lnTo>
                  <a:lnTo>
                    <a:pt x="13747" y="3583"/>
                  </a:lnTo>
                  <a:cubicBezTo>
                    <a:pt x="12850" y="3028"/>
                    <a:pt x="11844" y="4009"/>
                    <a:pt x="10430" y="3979"/>
                  </a:cubicBezTo>
                  <a:cubicBezTo>
                    <a:pt x="9017" y="3956"/>
                    <a:pt x="918" y="364"/>
                    <a:pt x="725" y="6719"/>
                  </a:cubicBezTo>
                  <a:cubicBezTo>
                    <a:pt x="628" y="10060"/>
                    <a:pt x="2649" y="10037"/>
                    <a:pt x="483" y="13469"/>
                  </a:cubicBezTo>
                  <a:cubicBezTo>
                    <a:pt x="268" y="13735"/>
                    <a:pt x="97" y="13947"/>
                    <a:pt x="97" y="15109"/>
                  </a:cubicBezTo>
                  <a:cubicBezTo>
                    <a:pt x="97" y="16270"/>
                    <a:pt x="97" y="19384"/>
                    <a:pt x="97" y="19581"/>
                  </a:cubicBezTo>
                  <a:cubicBezTo>
                    <a:pt x="97" y="19786"/>
                    <a:pt x="-60" y="20180"/>
                    <a:pt x="26" y="20499"/>
                  </a:cubicBezTo>
                  <a:cubicBezTo>
                    <a:pt x="305" y="20499"/>
                    <a:pt x="537" y="20538"/>
                    <a:pt x="510" y="20910"/>
                  </a:cubicBezTo>
                  <a:cubicBezTo>
                    <a:pt x="483" y="21282"/>
                    <a:pt x="683" y="21600"/>
                    <a:pt x="683" y="21600"/>
                  </a:cubicBezTo>
                  <a:lnTo>
                    <a:pt x="1758" y="21600"/>
                  </a:lnTo>
                  <a:cubicBezTo>
                    <a:pt x="1758" y="21600"/>
                    <a:pt x="1757" y="21069"/>
                    <a:pt x="1360" y="20713"/>
                  </a:cubicBezTo>
                  <a:cubicBezTo>
                    <a:pt x="1628" y="20189"/>
                    <a:pt x="1145" y="20241"/>
                    <a:pt x="1086" y="19474"/>
                  </a:cubicBezTo>
                  <a:cubicBezTo>
                    <a:pt x="1027" y="18707"/>
                    <a:pt x="586" y="16096"/>
                    <a:pt x="1816" y="14380"/>
                  </a:cubicBezTo>
                  <a:cubicBezTo>
                    <a:pt x="2784" y="13029"/>
                    <a:pt x="3530" y="12020"/>
                    <a:pt x="3810" y="11640"/>
                  </a:cubicBezTo>
                  <a:cubicBezTo>
                    <a:pt x="3665" y="12179"/>
                    <a:pt x="3407" y="12778"/>
                    <a:pt x="2972" y="13469"/>
                  </a:cubicBezTo>
                  <a:cubicBezTo>
                    <a:pt x="2757" y="13735"/>
                    <a:pt x="2584" y="13947"/>
                    <a:pt x="2584" y="15109"/>
                  </a:cubicBezTo>
                  <a:cubicBezTo>
                    <a:pt x="2584" y="16270"/>
                    <a:pt x="2584" y="19384"/>
                    <a:pt x="2584" y="19581"/>
                  </a:cubicBezTo>
                  <a:cubicBezTo>
                    <a:pt x="2584" y="19786"/>
                    <a:pt x="2429" y="20180"/>
                    <a:pt x="2515" y="20499"/>
                  </a:cubicBezTo>
                  <a:cubicBezTo>
                    <a:pt x="2794" y="20499"/>
                    <a:pt x="3026" y="20538"/>
                    <a:pt x="2999" y="20910"/>
                  </a:cubicBezTo>
                  <a:cubicBezTo>
                    <a:pt x="2972" y="21282"/>
                    <a:pt x="3170" y="21600"/>
                    <a:pt x="3170" y="21600"/>
                  </a:cubicBezTo>
                  <a:lnTo>
                    <a:pt x="4245" y="21600"/>
                  </a:lnTo>
                  <a:cubicBezTo>
                    <a:pt x="4245" y="21600"/>
                    <a:pt x="4245" y="21069"/>
                    <a:pt x="3847" y="20713"/>
                  </a:cubicBezTo>
                  <a:cubicBezTo>
                    <a:pt x="4116" y="20189"/>
                    <a:pt x="3632" y="20241"/>
                    <a:pt x="3573" y="19474"/>
                  </a:cubicBezTo>
                  <a:cubicBezTo>
                    <a:pt x="3514" y="18707"/>
                    <a:pt x="3073" y="16096"/>
                    <a:pt x="4304" y="14380"/>
                  </a:cubicBezTo>
                  <a:cubicBezTo>
                    <a:pt x="4712" y="13803"/>
                    <a:pt x="5083" y="13295"/>
                    <a:pt x="5400" y="12862"/>
                  </a:cubicBezTo>
                  <a:cubicBezTo>
                    <a:pt x="6524" y="13644"/>
                    <a:pt x="8223" y="14327"/>
                    <a:pt x="10249" y="13545"/>
                  </a:cubicBezTo>
                  <a:cubicBezTo>
                    <a:pt x="10211" y="14433"/>
                    <a:pt x="10227" y="15290"/>
                    <a:pt x="10345" y="15951"/>
                  </a:cubicBezTo>
                  <a:cubicBezTo>
                    <a:pt x="10635" y="17636"/>
                    <a:pt x="10651" y="19483"/>
                    <a:pt x="10367" y="20371"/>
                  </a:cubicBezTo>
                  <a:cubicBezTo>
                    <a:pt x="10721" y="20713"/>
                    <a:pt x="10721" y="20713"/>
                    <a:pt x="10721" y="20713"/>
                  </a:cubicBezTo>
                  <a:cubicBezTo>
                    <a:pt x="10721" y="20713"/>
                    <a:pt x="10668" y="21251"/>
                    <a:pt x="10985" y="21593"/>
                  </a:cubicBezTo>
                  <a:cubicBezTo>
                    <a:pt x="11436" y="21593"/>
                    <a:pt x="12172" y="21593"/>
                    <a:pt x="12172" y="21593"/>
                  </a:cubicBezTo>
                  <a:cubicBezTo>
                    <a:pt x="12172" y="21593"/>
                    <a:pt x="12060" y="20735"/>
                    <a:pt x="11630" y="20150"/>
                  </a:cubicBezTo>
                  <a:cubicBezTo>
                    <a:pt x="11511" y="19057"/>
                    <a:pt x="11345" y="17401"/>
                    <a:pt x="11754" y="15185"/>
                  </a:cubicBezTo>
                  <a:cubicBezTo>
                    <a:pt x="11851" y="15465"/>
                    <a:pt x="11957" y="15723"/>
                    <a:pt x="12070" y="15958"/>
                  </a:cubicBezTo>
                  <a:cubicBezTo>
                    <a:pt x="12827" y="17499"/>
                    <a:pt x="12784" y="19490"/>
                    <a:pt x="12607" y="20378"/>
                  </a:cubicBezTo>
                  <a:cubicBezTo>
                    <a:pt x="13005" y="20720"/>
                    <a:pt x="13005" y="20720"/>
                    <a:pt x="13005" y="20720"/>
                  </a:cubicBezTo>
                  <a:cubicBezTo>
                    <a:pt x="13005" y="20720"/>
                    <a:pt x="13043" y="21258"/>
                    <a:pt x="13398" y="21600"/>
                  </a:cubicBezTo>
                  <a:cubicBezTo>
                    <a:pt x="13850" y="21600"/>
                    <a:pt x="14586" y="21600"/>
                    <a:pt x="14586" y="21600"/>
                  </a:cubicBezTo>
                  <a:cubicBezTo>
                    <a:pt x="14586" y="21600"/>
                    <a:pt x="14413" y="20659"/>
                    <a:pt x="13789" y="20157"/>
                  </a:cubicBezTo>
                  <a:cubicBezTo>
                    <a:pt x="13467" y="18760"/>
                    <a:pt x="13016" y="16429"/>
                    <a:pt x="13628" y="13187"/>
                  </a:cubicBezTo>
                  <a:cubicBezTo>
                    <a:pt x="15031" y="12625"/>
                    <a:pt x="15682" y="11199"/>
                    <a:pt x="15978" y="10129"/>
                  </a:cubicBezTo>
                  <a:cubicBezTo>
                    <a:pt x="16182" y="9400"/>
                    <a:pt x="16483" y="8732"/>
                    <a:pt x="16886" y="8193"/>
                  </a:cubicBezTo>
                  <a:cubicBezTo>
                    <a:pt x="17542" y="7319"/>
                    <a:pt x="17525" y="6309"/>
                    <a:pt x="17573" y="6074"/>
                  </a:cubicBezTo>
                  <a:cubicBezTo>
                    <a:pt x="17611" y="5876"/>
                    <a:pt x="18014" y="5481"/>
                    <a:pt x="18294" y="5215"/>
                  </a:cubicBezTo>
                  <a:cubicBezTo>
                    <a:pt x="18960" y="5777"/>
                    <a:pt x="19696" y="5162"/>
                    <a:pt x="20104" y="5625"/>
                  </a:cubicBezTo>
                  <a:cubicBezTo>
                    <a:pt x="20556" y="6134"/>
                    <a:pt x="20965" y="5839"/>
                    <a:pt x="21115" y="5414"/>
                  </a:cubicBezTo>
                  <a:cubicBezTo>
                    <a:pt x="21540" y="5483"/>
                    <a:pt x="21353" y="5170"/>
                    <a:pt x="21428" y="4707"/>
                  </a:cubicBezTo>
                  <a:cubicBezTo>
                    <a:pt x="21508" y="4244"/>
                    <a:pt x="21234" y="3667"/>
                    <a:pt x="20949" y="3386"/>
                  </a:cubicBezTo>
                  <a:cubicBezTo>
                    <a:pt x="20664" y="3105"/>
                    <a:pt x="20298" y="1518"/>
                    <a:pt x="19674" y="1039"/>
                  </a:cubicBezTo>
                  <a:cubicBezTo>
                    <a:pt x="19363" y="250"/>
                    <a:pt x="19052" y="0"/>
                    <a:pt x="18154" y="0"/>
                  </a:cubicBezTo>
                  <a:close/>
                </a:path>
              </a:pathLst>
            </a:custGeom>
            <a:solidFill>
              <a:schemeClr val="accent1">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19" name="Rabbit">
              <a:extLst>
                <a:ext uri="{FF2B5EF4-FFF2-40B4-BE49-F238E27FC236}">
                  <a16:creationId xmlns:a16="http://schemas.microsoft.com/office/drawing/2014/main" id="{1EAEC032-B041-464C-BCDC-D1D1C796E87F}"/>
                </a:ext>
              </a:extLst>
            </p:cNvPr>
            <p:cNvSpPr>
              <a:spLocks noChangeAspect="1"/>
            </p:cNvSpPr>
            <p:nvPr/>
          </p:nvSpPr>
          <p:spPr>
            <a:xfrm>
              <a:off x="2684512" y="5763656"/>
              <a:ext cx="315909" cy="332354"/>
            </a:xfrm>
            <a:custGeom>
              <a:avLst/>
              <a:gdLst/>
              <a:ahLst/>
              <a:cxnLst>
                <a:cxn ang="0">
                  <a:pos x="wd2" y="hd2"/>
                </a:cxn>
                <a:cxn ang="5400000">
                  <a:pos x="wd2" y="hd2"/>
                </a:cxn>
                <a:cxn ang="10800000">
                  <a:pos x="wd2" y="hd2"/>
                </a:cxn>
                <a:cxn ang="16200000">
                  <a:pos x="wd2" y="hd2"/>
                </a:cxn>
              </a:cxnLst>
              <a:rect l="0" t="0" r="r" b="b"/>
              <a:pathLst>
                <a:path w="20915" h="21208" extrusionOk="0">
                  <a:moveTo>
                    <a:pt x="10210" y="0"/>
                  </a:moveTo>
                  <a:cubicBezTo>
                    <a:pt x="9556" y="-13"/>
                    <a:pt x="9380" y="416"/>
                    <a:pt x="9455" y="1046"/>
                  </a:cubicBezTo>
                  <a:cubicBezTo>
                    <a:pt x="9571" y="2017"/>
                    <a:pt x="10078" y="4648"/>
                    <a:pt x="12499" y="6197"/>
                  </a:cubicBezTo>
                  <a:cubicBezTo>
                    <a:pt x="12642" y="6287"/>
                    <a:pt x="12670" y="6482"/>
                    <a:pt x="12560" y="6604"/>
                  </a:cubicBezTo>
                  <a:cubicBezTo>
                    <a:pt x="12147" y="7071"/>
                    <a:pt x="12142" y="7803"/>
                    <a:pt x="12197" y="8355"/>
                  </a:cubicBezTo>
                  <a:cubicBezTo>
                    <a:pt x="12213" y="8535"/>
                    <a:pt x="12054" y="8685"/>
                    <a:pt x="11866" y="8658"/>
                  </a:cubicBezTo>
                  <a:cubicBezTo>
                    <a:pt x="6209" y="8000"/>
                    <a:pt x="656" y="10419"/>
                    <a:pt x="1492" y="18312"/>
                  </a:cubicBezTo>
                  <a:cubicBezTo>
                    <a:pt x="1509" y="18450"/>
                    <a:pt x="1421" y="18619"/>
                    <a:pt x="1277" y="18614"/>
                  </a:cubicBezTo>
                  <a:cubicBezTo>
                    <a:pt x="969" y="18598"/>
                    <a:pt x="464" y="18175"/>
                    <a:pt x="134" y="18657"/>
                  </a:cubicBezTo>
                  <a:cubicBezTo>
                    <a:pt x="-356" y="19368"/>
                    <a:pt x="568" y="21219"/>
                    <a:pt x="1845" y="21208"/>
                  </a:cubicBezTo>
                  <a:cubicBezTo>
                    <a:pt x="3298" y="21203"/>
                    <a:pt x="11437" y="21208"/>
                    <a:pt x="12400" y="21208"/>
                  </a:cubicBezTo>
                  <a:cubicBezTo>
                    <a:pt x="13363" y="21208"/>
                    <a:pt x="13033" y="20451"/>
                    <a:pt x="12510" y="20058"/>
                  </a:cubicBezTo>
                  <a:cubicBezTo>
                    <a:pt x="12146" y="19787"/>
                    <a:pt x="11641" y="19528"/>
                    <a:pt x="11013" y="19315"/>
                  </a:cubicBezTo>
                  <a:cubicBezTo>
                    <a:pt x="10755" y="19230"/>
                    <a:pt x="10755" y="18875"/>
                    <a:pt x="11013" y="18785"/>
                  </a:cubicBezTo>
                  <a:cubicBezTo>
                    <a:pt x="11707" y="18541"/>
                    <a:pt x="12318" y="18280"/>
                    <a:pt x="12687" y="18110"/>
                  </a:cubicBezTo>
                  <a:cubicBezTo>
                    <a:pt x="12868" y="18025"/>
                    <a:pt x="13083" y="18143"/>
                    <a:pt x="13100" y="18339"/>
                  </a:cubicBezTo>
                  <a:cubicBezTo>
                    <a:pt x="13193" y="19214"/>
                    <a:pt x="13518" y="21203"/>
                    <a:pt x="14553" y="21203"/>
                  </a:cubicBezTo>
                  <a:cubicBezTo>
                    <a:pt x="15356" y="21203"/>
                    <a:pt x="15581" y="21203"/>
                    <a:pt x="16225" y="21203"/>
                  </a:cubicBezTo>
                  <a:cubicBezTo>
                    <a:pt x="16868" y="21203"/>
                    <a:pt x="16468" y="20386"/>
                    <a:pt x="15543" y="19998"/>
                  </a:cubicBezTo>
                  <a:cubicBezTo>
                    <a:pt x="14712" y="19648"/>
                    <a:pt x="15504" y="17193"/>
                    <a:pt x="15674" y="16705"/>
                  </a:cubicBezTo>
                  <a:cubicBezTo>
                    <a:pt x="15691" y="16651"/>
                    <a:pt x="15730" y="16604"/>
                    <a:pt x="15774" y="16572"/>
                  </a:cubicBezTo>
                  <a:cubicBezTo>
                    <a:pt x="16082" y="16344"/>
                    <a:pt x="17349" y="15363"/>
                    <a:pt x="17910" y="14042"/>
                  </a:cubicBezTo>
                  <a:cubicBezTo>
                    <a:pt x="18411" y="12870"/>
                    <a:pt x="18350" y="11782"/>
                    <a:pt x="18300" y="11352"/>
                  </a:cubicBezTo>
                  <a:cubicBezTo>
                    <a:pt x="18284" y="11235"/>
                    <a:pt x="18350" y="11125"/>
                    <a:pt x="18460" y="11072"/>
                  </a:cubicBezTo>
                  <a:cubicBezTo>
                    <a:pt x="18873" y="10876"/>
                    <a:pt x="19532" y="10832"/>
                    <a:pt x="19852" y="10339"/>
                  </a:cubicBezTo>
                  <a:cubicBezTo>
                    <a:pt x="20374" y="9554"/>
                    <a:pt x="21244" y="8774"/>
                    <a:pt x="20787" y="8085"/>
                  </a:cubicBezTo>
                  <a:cubicBezTo>
                    <a:pt x="20545" y="7719"/>
                    <a:pt x="20386" y="7645"/>
                    <a:pt x="19379" y="6802"/>
                  </a:cubicBezTo>
                  <a:cubicBezTo>
                    <a:pt x="18592" y="6139"/>
                    <a:pt x="18663" y="5268"/>
                    <a:pt x="15586" y="4748"/>
                  </a:cubicBezTo>
                  <a:cubicBezTo>
                    <a:pt x="15460" y="4727"/>
                    <a:pt x="15345" y="4669"/>
                    <a:pt x="15306" y="4552"/>
                  </a:cubicBezTo>
                  <a:cubicBezTo>
                    <a:pt x="15301" y="4531"/>
                    <a:pt x="15301" y="4509"/>
                    <a:pt x="15301" y="4483"/>
                  </a:cubicBezTo>
                  <a:cubicBezTo>
                    <a:pt x="15345" y="3263"/>
                    <a:pt x="14844" y="1592"/>
                    <a:pt x="13925" y="680"/>
                  </a:cubicBezTo>
                  <a:cubicBezTo>
                    <a:pt x="12857" y="-381"/>
                    <a:pt x="12449" y="-68"/>
                    <a:pt x="12339" y="759"/>
                  </a:cubicBezTo>
                  <a:cubicBezTo>
                    <a:pt x="12213" y="685"/>
                    <a:pt x="12086" y="616"/>
                    <a:pt x="11954" y="552"/>
                  </a:cubicBezTo>
                  <a:cubicBezTo>
                    <a:pt x="11168" y="174"/>
                    <a:pt x="10603" y="8"/>
                    <a:pt x="10210" y="0"/>
                  </a:cubicBezTo>
                  <a:close/>
                </a:path>
              </a:pathLst>
            </a:custGeom>
            <a:solidFill>
              <a:schemeClr val="accent2">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20" name="Chicken">
              <a:extLst>
                <a:ext uri="{FF2B5EF4-FFF2-40B4-BE49-F238E27FC236}">
                  <a16:creationId xmlns:a16="http://schemas.microsoft.com/office/drawing/2014/main" id="{BC7A72F7-D31F-894B-BCE2-1345A244D386}"/>
                </a:ext>
              </a:extLst>
            </p:cNvPr>
            <p:cNvSpPr>
              <a:spLocks noChangeAspect="1"/>
            </p:cNvSpPr>
            <p:nvPr/>
          </p:nvSpPr>
          <p:spPr>
            <a:xfrm>
              <a:off x="3031649" y="5742916"/>
              <a:ext cx="352143" cy="345201"/>
            </a:xfrm>
            <a:custGeom>
              <a:avLst/>
              <a:gdLst/>
              <a:ahLst/>
              <a:cxnLst>
                <a:cxn ang="0">
                  <a:pos x="wd2" y="hd2"/>
                </a:cxn>
                <a:cxn ang="5400000">
                  <a:pos x="wd2" y="hd2"/>
                </a:cxn>
                <a:cxn ang="10800000">
                  <a:pos x="wd2" y="hd2"/>
                </a:cxn>
                <a:cxn ang="16200000">
                  <a:pos x="wd2" y="hd2"/>
                </a:cxn>
              </a:cxnLst>
              <a:rect l="0" t="0" r="r" b="b"/>
              <a:pathLst>
                <a:path w="21224" h="21298" extrusionOk="0">
                  <a:moveTo>
                    <a:pt x="18064" y="0"/>
                  </a:moveTo>
                  <a:cubicBezTo>
                    <a:pt x="18290" y="263"/>
                    <a:pt x="18209" y="645"/>
                    <a:pt x="18209" y="645"/>
                  </a:cubicBezTo>
                  <a:cubicBezTo>
                    <a:pt x="18209" y="645"/>
                    <a:pt x="17841" y="587"/>
                    <a:pt x="17677" y="901"/>
                  </a:cubicBezTo>
                  <a:cubicBezTo>
                    <a:pt x="17580" y="1088"/>
                    <a:pt x="17749" y="1382"/>
                    <a:pt x="17749" y="1407"/>
                  </a:cubicBezTo>
                  <a:cubicBezTo>
                    <a:pt x="17749" y="1407"/>
                    <a:pt x="16463" y="980"/>
                    <a:pt x="14543" y="4331"/>
                  </a:cubicBezTo>
                  <a:cubicBezTo>
                    <a:pt x="13311" y="6482"/>
                    <a:pt x="9709" y="8157"/>
                    <a:pt x="7468" y="7215"/>
                  </a:cubicBezTo>
                  <a:cubicBezTo>
                    <a:pt x="4923" y="6146"/>
                    <a:pt x="3553" y="7082"/>
                    <a:pt x="3553" y="7082"/>
                  </a:cubicBezTo>
                  <a:cubicBezTo>
                    <a:pt x="3553" y="7082"/>
                    <a:pt x="2208" y="5229"/>
                    <a:pt x="525" y="5170"/>
                  </a:cubicBezTo>
                  <a:cubicBezTo>
                    <a:pt x="65" y="5154"/>
                    <a:pt x="-163" y="6880"/>
                    <a:pt x="132" y="8355"/>
                  </a:cubicBezTo>
                  <a:cubicBezTo>
                    <a:pt x="721" y="11305"/>
                    <a:pt x="2205" y="12619"/>
                    <a:pt x="3134" y="13320"/>
                  </a:cubicBezTo>
                  <a:cubicBezTo>
                    <a:pt x="3760" y="16399"/>
                    <a:pt x="5387" y="16782"/>
                    <a:pt x="6417" y="16790"/>
                  </a:cubicBezTo>
                  <a:lnTo>
                    <a:pt x="6848" y="19903"/>
                  </a:lnTo>
                  <a:cubicBezTo>
                    <a:pt x="6809" y="20390"/>
                    <a:pt x="6207" y="20553"/>
                    <a:pt x="5830" y="20553"/>
                  </a:cubicBezTo>
                  <a:cubicBezTo>
                    <a:pt x="5454" y="20553"/>
                    <a:pt x="5166" y="21223"/>
                    <a:pt x="5166" y="21223"/>
                  </a:cubicBezTo>
                  <a:cubicBezTo>
                    <a:pt x="5166" y="21223"/>
                    <a:pt x="5404" y="21134"/>
                    <a:pt x="5589" y="21081"/>
                  </a:cubicBezTo>
                  <a:cubicBezTo>
                    <a:pt x="5589" y="21081"/>
                    <a:pt x="5855" y="21569"/>
                    <a:pt x="6592" y="21073"/>
                  </a:cubicBezTo>
                  <a:cubicBezTo>
                    <a:pt x="6750" y="20966"/>
                    <a:pt x="6886" y="20896"/>
                    <a:pt x="6980" y="20853"/>
                  </a:cubicBezTo>
                  <a:lnTo>
                    <a:pt x="6982" y="20866"/>
                  </a:lnTo>
                  <a:cubicBezTo>
                    <a:pt x="6982" y="20866"/>
                    <a:pt x="7300" y="21098"/>
                    <a:pt x="7793" y="21230"/>
                  </a:cubicBezTo>
                  <a:cubicBezTo>
                    <a:pt x="8016" y="21289"/>
                    <a:pt x="9067" y="21404"/>
                    <a:pt x="9324" y="21071"/>
                  </a:cubicBezTo>
                  <a:lnTo>
                    <a:pt x="9911" y="21223"/>
                  </a:lnTo>
                  <a:cubicBezTo>
                    <a:pt x="9992" y="20698"/>
                    <a:pt x="9710" y="20460"/>
                    <a:pt x="9258" y="20495"/>
                  </a:cubicBezTo>
                  <a:cubicBezTo>
                    <a:pt x="8753" y="20533"/>
                    <a:pt x="7985" y="20378"/>
                    <a:pt x="7740" y="19904"/>
                  </a:cubicBezTo>
                  <a:cubicBezTo>
                    <a:pt x="7740" y="19904"/>
                    <a:pt x="7387" y="17901"/>
                    <a:pt x="7185" y="16757"/>
                  </a:cubicBezTo>
                  <a:cubicBezTo>
                    <a:pt x="8646" y="16729"/>
                    <a:pt x="9666" y="17460"/>
                    <a:pt x="10174" y="17939"/>
                  </a:cubicBezTo>
                  <a:lnTo>
                    <a:pt x="11751" y="20090"/>
                  </a:lnTo>
                  <a:cubicBezTo>
                    <a:pt x="11884" y="20577"/>
                    <a:pt x="11397" y="20553"/>
                    <a:pt x="11004" y="20553"/>
                  </a:cubicBezTo>
                  <a:cubicBezTo>
                    <a:pt x="10611" y="20553"/>
                    <a:pt x="10549" y="21223"/>
                    <a:pt x="10549" y="21223"/>
                  </a:cubicBezTo>
                  <a:cubicBezTo>
                    <a:pt x="10549" y="21223"/>
                    <a:pt x="10766" y="21134"/>
                    <a:pt x="10941" y="21081"/>
                  </a:cubicBezTo>
                  <a:cubicBezTo>
                    <a:pt x="10941" y="21081"/>
                    <a:pt x="11393" y="21571"/>
                    <a:pt x="11986" y="21075"/>
                  </a:cubicBezTo>
                  <a:cubicBezTo>
                    <a:pt x="12112" y="20969"/>
                    <a:pt x="12228" y="20898"/>
                    <a:pt x="12310" y="20854"/>
                  </a:cubicBezTo>
                  <a:lnTo>
                    <a:pt x="12320" y="20866"/>
                  </a:lnTo>
                  <a:cubicBezTo>
                    <a:pt x="12320" y="20866"/>
                    <a:pt x="12734" y="21098"/>
                    <a:pt x="13295" y="21230"/>
                  </a:cubicBezTo>
                  <a:cubicBezTo>
                    <a:pt x="13549" y="21289"/>
                    <a:pt x="14688" y="21404"/>
                    <a:pt x="14838" y="21071"/>
                  </a:cubicBezTo>
                  <a:lnTo>
                    <a:pt x="15505" y="21223"/>
                  </a:lnTo>
                  <a:cubicBezTo>
                    <a:pt x="15401" y="20698"/>
                    <a:pt x="15023" y="20460"/>
                    <a:pt x="14563" y="20495"/>
                  </a:cubicBezTo>
                  <a:cubicBezTo>
                    <a:pt x="14050" y="20533"/>
                    <a:pt x="13193" y="20380"/>
                    <a:pt x="12767" y="19906"/>
                  </a:cubicBezTo>
                  <a:cubicBezTo>
                    <a:pt x="12767" y="19906"/>
                    <a:pt x="11819" y="18838"/>
                    <a:pt x="11097" y="18008"/>
                  </a:cubicBezTo>
                  <a:cubicBezTo>
                    <a:pt x="11799" y="17510"/>
                    <a:pt x="12976" y="16416"/>
                    <a:pt x="13462" y="14456"/>
                  </a:cubicBezTo>
                  <a:cubicBezTo>
                    <a:pt x="16508" y="13283"/>
                    <a:pt x="17883" y="8623"/>
                    <a:pt x="18309" y="5658"/>
                  </a:cubicBezTo>
                  <a:cubicBezTo>
                    <a:pt x="18309" y="5658"/>
                    <a:pt x="19558" y="5518"/>
                    <a:pt x="19497" y="3917"/>
                  </a:cubicBezTo>
                  <a:cubicBezTo>
                    <a:pt x="20223" y="3709"/>
                    <a:pt x="20739" y="3952"/>
                    <a:pt x="21190" y="4073"/>
                  </a:cubicBezTo>
                  <a:cubicBezTo>
                    <a:pt x="21437" y="3297"/>
                    <a:pt x="20242" y="3039"/>
                    <a:pt x="20223" y="2451"/>
                  </a:cubicBezTo>
                  <a:cubicBezTo>
                    <a:pt x="20407" y="1484"/>
                    <a:pt x="19635" y="-29"/>
                    <a:pt x="18064" y="0"/>
                  </a:cubicBezTo>
                  <a:close/>
                </a:path>
              </a:pathLst>
            </a:custGeom>
            <a:solidFill>
              <a:schemeClr val="bg1">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21" name="Goat">
              <a:extLst>
                <a:ext uri="{FF2B5EF4-FFF2-40B4-BE49-F238E27FC236}">
                  <a16:creationId xmlns:a16="http://schemas.microsoft.com/office/drawing/2014/main" id="{AC5690D2-399C-4244-9A72-B1199FCED52B}"/>
                </a:ext>
              </a:extLst>
            </p:cNvPr>
            <p:cNvSpPr>
              <a:spLocks noChangeAspect="1"/>
            </p:cNvSpPr>
            <p:nvPr/>
          </p:nvSpPr>
          <p:spPr>
            <a:xfrm>
              <a:off x="4332328" y="5724735"/>
              <a:ext cx="495237" cy="392758"/>
            </a:xfrm>
            <a:custGeom>
              <a:avLst/>
              <a:gdLst/>
              <a:ahLst/>
              <a:cxnLst>
                <a:cxn ang="0">
                  <a:pos x="wd2" y="hd2"/>
                </a:cxn>
                <a:cxn ang="5400000">
                  <a:pos x="wd2" y="hd2"/>
                </a:cxn>
                <a:cxn ang="10800000">
                  <a:pos x="wd2" y="hd2"/>
                </a:cxn>
                <a:cxn ang="16200000">
                  <a:pos x="wd2" y="hd2"/>
                </a:cxn>
              </a:cxnLst>
              <a:rect l="0" t="0" r="r" b="b"/>
              <a:pathLst>
                <a:path w="21551" h="21539" extrusionOk="0">
                  <a:moveTo>
                    <a:pt x="17020" y="7"/>
                  </a:moveTo>
                  <a:cubicBezTo>
                    <a:pt x="16365" y="66"/>
                    <a:pt x="16138" y="482"/>
                    <a:pt x="16138" y="482"/>
                  </a:cubicBezTo>
                  <a:cubicBezTo>
                    <a:pt x="16138" y="482"/>
                    <a:pt x="17991" y="114"/>
                    <a:pt x="18422" y="1717"/>
                  </a:cubicBezTo>
                  <a:cubicBezTo>
                    <a:pt x="17856" y="1832"/>
                    <a:pt x="17479" y="2512"/>
                    <a:pt x="17479" y="2512"/>
                  </a:cubicBezTo>
                  <a:cubicBezTo>
                    <a:pt x="17479" y="2512"/>
                    <a:pt x="17291" y="2580"/>
                    <a:pt x="16936" y="2274"/>
                  </a:cubicBezTo>
                  <a:cubicBezTo>
                    <a:pt x="16580" y="1969"/>
                    <a:pt x="16413" y="2511"/>
                    <a:pt x="15939" y="2463"/>
                  </a:cubicBezTo>
                  <a:cubicBezTo>
                    <a:pt x="16031" y="2891"/>
                    <a:pt x="16337" y="3366"/>
                    <a:pt x="16978" y="3509"/>
                  </a:cubicBezTo>
                  <a:cubicBezTo>
                    <a:pt x="14877" y="6557"/>
                    <a:pt x="13746" y="6033"/>
                    <a:pt x="12825" y="6033"/>
                  </a:cubicBezTo>
                  <a:cubicBezTo>
                    <a:pt x="11904" y="6033"/>
                    <a:pt x="11624" y="6339"/>
                    <a:pt x="10105" y="6339"/>
                  </a:cubicBezTo>
                  <a:cubicBezTo>
                    <a:pt x="8586" y="6339"/>
                    <a:pt x="4335" y="4222"/>
                    <a:pt x="2676" y="6931"/>
                  </a:cubicBezTo>
                  <a:cubicBezTo>
                    <a:pt x="1771" y="8322"/>
                    <a:pt x="1465" y="11206"/>
                    <a:pt x="0" y="11593"/>
                  </a:cubicBezTo>
                  <a:cubicBezTo>
                    <a:pt x="663" y="12496"/>
                    <a:pt x="1401" y="12387"/>
                    <a:pt x="1826" y="11702"/>
                  </a:cubicBezTo>
                  <a:cubicBezTo>
                    <a:pt x="2128" y="11220"/>
                    <a:pt x="2300" y="10745"/>
                    <a:pt x="2397" y="10331"/>
                  </a:cubicBezTo>
                  <a:cubicBezTo>
                    <a:pt x="2419" y="10406"/>
                    <a:pt x="2434" y="10446"/>
                    <a:pt x="2434" y="10446"/>
                  </a:cubicBezTo>
                  <a:cubicBezTo>
                    <a:pt x="2434" y="10446"/>
                    <a:pt x="2924" y="13590"/>
                    <a:pt x="1761" y="16027"/>
                  </a:cubicBezTo>
                  <a:cubicBezTo>
                    <a:pt x="1874" y="17208"/>
                    <a:pt x="1347" y="20615"/>
                    <a:pt x="1347" y="20615"/>
                  </a:cubicBezTo>
                  <a:cubicBezTo>
                    <a:pt x="1347" y="20615"/>
                    <a:pt x="1789" y="20616"/>
                    <a:pt x="1799" y="21322"/>
                  </a:cubicBezTo>
                  <a:cubicBezTo>
                    <a:pt x="1799" y="21417"/>
                    <a:pt x="1864" y="21492"/>
                    <a:pt x="1934" y="21492"/>
                  </a:cubicBezTo>
                  <a:lnTo>
                    <a:pt x="3141" y="21492"/>
                  </a:lnTo>
                  <a:cubicBezTo>
                    <a:pt x="3260" y="21492"/>
                    <a:pt x="3382" y="21220"/>
                    <a:pt x="3215" y="21044"/>
                  </a:cubicBezTo>
                  <a:cubicBezTo>
                    <a:pt x="2843" y="20657"/>
                    <a:pt x="2171" y="19739"/>
                    <a:pt x="2343" y="18626"/>
                  </a:cubicBezTo>
                  <a:cubicBezTo>
                    <a:pt x="2526" y="17438"/>
                    <a:pt x="3404" y="15898"/>
                    <a:pt x="3915" y="15070"/>
                  </a:cubicBezTo>
                  <a:lnTo>
                    <a:pt x="4003" y="16644"/>
                  </a:lnTo>
                  <a:cubicBezTo>
                    <a:pt x="4003" y="16644"/>
                    <a:pt x="5559" y="17900"/>
                    <a:pt x="5785" y="20615"/>
                  </a:cubicBezTo>
                  <a:cubicBezTo>
                    <a:pt x="6087" y="20615"/>
                    <a:pt x="6297" y="21077"/>
                    <a:pt x="6351" y="21356"/>
                  </a:cubicBezTo>
                  <a:cubicBezTo>
                    <a:pt x="6367" y="21430"/>
                    <a:pt x="6421" y="21485"/>
                    <a:pt x="6486" y="21485"/>
                  </a:cubicBezTo>
                  <a:lnTo>
                    <a:pt x="7438" y="21485"/>
                  </a:lnTo>
                  <a:cubicBezTo>
                    <a:pt x="7616" y="21485"/>
                    <a:pt x="7703" y="21206"/>
                    <a:pt x="7563" y="21057"/>
                  </a:cubicBezTo>
                  <a:cubicBezTo>
                    <a:pt x="6944" y="20391"/>
                    <a:pt x="6028" y="18743"/>
                    <a:pt x="5759" y="17684"/>
                  </a:cubicBezTo>
                  <a:cubicBezTo>
                    <a:pt x="5452" y="16462"/>
                    <a:pt x="5338" y="14987"/>
                    <a:pt x="6055" y="13534"/>
                  </a:cubicBezTo>
                  <a:cubicBezTo>
                    <a:pt x="6491" y="13548"/>
                    <a:pt x="6955" y="13657"/>
                    <a:pt x="7396" y="13935"/>
                  </a:cubicBezTo>
                  <a:cubicBezTo>
                    <a:pt x="8926" y="14899"/>
                    <a:pt x="10892" y="14763"/>
                    <a:pt x="11948" y="14587"/>
                  </a:cubicBezTo>
                  <a:cubicBezTo>
                    <a:pt x="11673" y="15449"/>
                    <a:pt x="11447" y="16290"/>
                    <a:pt x="11495" y="16589"/>
                  </a:cubicBezTo>
                  <a:cubicBezTo>
                    <a:pt x="11614" y="17309"/>
                    <a:pt x="11651" y="18742"/>
                    <a:pt x="11344" y="19828"/>
                  </a:cubicBezTo>
                  <a:cubicBezTo>
                    <a:pt x="11037" y="20915"/>
                    <a:pt x="11419" y="21118"/>
                    <a:pt x="11419" y="21118"/>
                  </a:cubicBezTo>
                  <a:cubicBezTo>
                    <a:pt x="11419" y="21118"/>
                    <a:pt x="11479" y="20983"/>
                    <a:pt x="11598" y="20806"/>
                  </a:cubicBezTo>
                  <a:cubicBezTo>
                    <a:pt x="11636" y="20752"/>
                    <a:pt x="11700" y="20779"/>
                    <a:pt x="11684" y="20840"/>
                  </a:cubicBezTo>
                  <a:cubicBezTo>
                    <a:pt x="11522" y="21587"/>
                    <a:pt x="12120" y="21538"/>
                    <a:pt x="12352" y="21538"/>
                  </a:cubicBezTo>
                  <a:lnTo>
                    <a:pt x="12594" y="21538"/>
                  </a:lnTo>
                  <a:cubicBezTo>
                    <a:pt x="12708" y="21538"/>
                    <a:pt x="12792" y="21355"/>
                    <a:pt x="12722" y="21267"/>
                  </a:cubicBezTo>
                  <a:cubicBezTo>
                    <a:pt x="11957" y="20269"/>
                    <a:pt x="12082" y="18777"/>
                    <a:pt x="12690" y="17276"/>
                  </a:cubicBezTo>
                  <a:cubicBezTo>
                    <a:pt x="12997" y="16523"/>
                    <a:pt x="13294" y="15497"/>
                    <a:pt x="13525" y="14608"/>
                  </a:cubicBezTo>
                  <a:cubicBezTo>
                    <a:pt x="13482" y="15463"/>
                    <a:pt x="13477" y="16284"/>
                    <a:pt x="13606" y="16589"/>
                  </a:cubicBezTo>
                  <a:cubicBezTo>
                    <a:pt x="13913" y="17309"/>
                    <a:pt x="14334" y="18742"/>
                    <a:pt x="14318" y="19828"/>
                  </a:cubicBezTo>
                  <a:cubicBezTo>
                    <a:pt x="14302" y="20915"/>
                    <a:pt x="14737" y="21118"/>
                    <a:pt x="14737" y="21118"/>
                  </a:cubicBezTo>
                  <a:cubicBezTo>
                    <a:pt x="14737" y="21118"/>
                    <a:pt x="14759" y="20983"/>
                    <a:pt x="14835" y="20806"/>
                  </a:cubicBezTo>
                  <a:cubicBezTo>
                    <a:pt x="14856" y="20752"/>
                    <a:pt x="14925" y="20779"/>
                    <a:pt x="14931" y="20840"/>
                  </a:cubicBezTo>
                  <a:cubicBezTo>
                    <a:pt x="14969" y="21587"/>
                    <a:pt x="15551" y="21538"/>
                    <a:pt x="15783" y="21538"/>
                  </a:cubicBezTo>
                  <a:lnTo>
                    <a:pt x="16025" y="21538"/>
                  </a:lnTo>
                  <a:cubicBezTo>
                    <a:pt x="16138" y="21538"/>
                    <a:pt x="16175" y="21355"/>
                    <a:pt x="16084" y="21267"/>
                  </a:cubicBezTo>
                  <a:cubicBezTo>
                    <a:pt x="15055" y="20276"/>
                    <a:pt x="14781" y="18783"/>
                    <a:pt x="14991" y="17283"/>
                  </a:cubicBezTo>
                  <a:cubicBezTo>
                    <a:pt x="15131" y="16285"/>
                    <a:pt x="15126" y="14804"/>
                    <a:pt x="15099" y="13806"/>
                  </a:cubicBezTo>
                  <a:cubicBezTo>
                    <a:pt x="15363" y="13589"/>
                    <a:pt x="15631" y="13318"/>
                    <a:pt x="15734" y="13074"/>
                  </a:cubicBezTo>
                  <a:cubicBezTo>
                    <a:pt x="15938" y="13217"/>
                    <a:pt x="16138" y="13331"/>
                    <a:pt x="16138" y="13331"/>
                  </a:cubicBezTo>
                  <a:cubicBezTo>
                    <a:pt x="16138" y="13331"/>
                    <a:pt x="16769" y="12014"/>
                    <a:pt x="17065" y="9869"/>
                  </a:cubicBezTo>
                  <a:cubicBezTo>
                    <a:pt x="17281" y="8341"/>
                    <a:pt x="18173" y="7113"/>
                    <a:pt x="18674" y="6536"/>
                  </a:cubicBezTo>
                  <a:cubicBezTo>
                    <a:pt x="18841" y="6740"/>
                    <a:pt x="19042" y="7141"/>
                    <a:pt x="18902" y="7847"/>
                  </a:cubicBezTo>
                  <a:cubicBezTo>
                    <a:pt x="19683" y="7406"/>
                    <a:pt x="19915" y="6686"/>
                    <a:pt x="20082" y="6123"/>
                  </a:cubicBezTo>
                  <a:cubicBezTo>
                    <a:pt x="20895" y="6374"/>
                    <a:pt x="20851" y="5852"/>
                    <a:pt x="21223" y="5872"/>
                  </a:cubicBezTo>
                  <a:cubicBezTo>
                    <a:pt x="21600" y="5893"/>
                    <a:pt x="21411" y="5505"/>
                    <a:pt x="21411" y="5505"/>
                  </a:cubicBezTo>
                  <a:lnTo>
                    <a:pt x="21551" y="5159"/>
                  </a:lnTo>
                  <a:cubicBezTo>
                    <a:pt x="21551" y="5159"/>
                    <a:pt x="21212" y="4684"/>
                    <a:pt x="20555" y="4073"/>
                  </a:cubicBezTo>
                  <a:cubicBezTo>
                    <a:pt x="19898" y="3456"/>
                    <a:pt x="20502" y="2714"/>
                    <a:pt x="19597" y="2368"/>
                  </a:cubicBezTo>
                  <a:cubicBezTo>
                    <a:pt x="19462" y="2184"/>
                    <a:pt x="19327" y="2043"/>
                    <a:pt x="19198" y="1941"/>
                  </a:cubicBezTo>
                  <a:cubicBezTo>
                    <a:pt x="19133" y="1521"/>
                    <a:pt x="18864" y="379"/>
                    <a:pt x="17824" y="94"/>
                  </a:cubicBezTo>
                  <a:cubicBezTo>
                    <a:pt x="17504" y="5"/>
                    <a:pt x="17238" y="-13"/>
                    <a:pt x="17020" y="7"/>
                  </a:cubicBezTo>
                  <a:close/>
                </a:path>
              </a:pathLst>
            </a:custGeom>
            <a:solidFill>
              <a:schemeClr val="accent6">
                <a:lumMod val="75000"/>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2" name="Fish">
              <a:extLst>
                <a:ext uri="{FF2B5EF4-FFF2-40B4-BE49-F238E27FC236}">
                  <a16:creationId xmlns:a16="http://schemas.microsoft.com/office/drawing/2014/main" id="{31D56D46-094D-644B-9CE7-82045B2B4BA1}"/>
                </a:ext>
              </a:extLst>
            </p:cNvPr>
            <p:cNvSpPr>
              <a:spLocks noChangeAspect="1"/>
            </p:cNvSpPr>
            <p:nvPr/>
          </p:nvSpPr>
          <p:spPr>
            <a:xfrm>
              <a:off x="3759738" y="5853598"/>
              <a:ext cx="611154" cy="234519"/>
            </a:xfrm>
            <a:custGeom>
              <a:avLst/>
              <a:gdLst/>
              <a:ahLst/>
              <a:cxnLst>
                <a:cxn ang="0">
                  <a:pos x="wd2" y="hd2"/>
                </a:cxn>
                <a:cxn ang="5400000">
                  <a:pos x="wd2" y="hd2"/>
                </a:cxn>
                <a:cxn ang="10800000">
                  <a:pos x="wd2" y="hd2"/>
                </a:cxn>
                <a:cxn ang="16200000">
                  <a:pos x="wd2" y="hd2"/>
                </a:cxn>
              </a:cxnLst>
              <a:rect l="0" t="0" r="r" b="b"/>
              <a:pathLst>
                <a:path w="21472" h="21038"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chemeClr val="accent3"/>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sp>
        <p:nvSpPr>
          <p:cNvPr id="123" name="CuadroTexto 122"/>
          <p:cNvSpPr txBox="1"/>
          <p:nvPr/>
        </p:nvSpPr>
        <p:spPr>
          <a:xfrm>
            <a:off x="6711256" y="4957509"/>
            <a:ext cx="3625084" cy="369332"/>
          </a:xfrm>
          <a:prstGeom prst="rect">
            <a:avLst/>
          </a:prstGeom>
          <a:noFill/>
        </p:spPr>
        <p:txBody>
          <a:bodyPr wrap="square" rtlCol="0">
            <a:spAutoFit/>
          </a:bodyPr>
          <a:lstStyle/>
          <a:p>
            <a:r>
              <a:rPr lang="es-ES" dirty="0"/>
              <a:t>Todas las explotaciones ganaderas</a:t>
            </a:r>
          </a:p>
        </p:txBody>
      </p:sp>
      <p:sp>
        <p:nvSpPr>
          <p:cNvPr id="124" name="Multiplicar 123"/>
          <p:cNvSpPr/>
          <p:nvPr/>
        </p:nvSpPr>
        <p:spPr>
          <a:xfrm>
            <a:off x="10059413" y="5051920"/>
            <a:ext cx="1938969" cy="687676"/>
          </a:xfrm>
          <a:prstGeom prst="mathMultiply">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25" name="CuadroTexto 124"/>
          <p:cNvSpPr txBox="1"/>
          <p:nvPr/>
        </p:nvSpPr>
        <p:spPr>
          <a:xfrm>
            <a:off x="10419567" y="5194671"/>
            <a:ext cx="1501109" cy="369332"/>
          </a:xfrm>
          <a:prstGeom prst="rect">
            <a:avLst/>
          </a:prstGeom>
          <a:noFill/>
        </p:spPr>
        <p:txBody>
          <a:bodyPr wrap="square" rtlCol="0">
            <a:spAutoFit/>
          </a:bodyPr>
          <a:lstStyle/>
          <a:p>
            <a:r>
              <a:rPr lang="es-ES" dirty="0"/>
              <a:t>Autoconsumo</a:t>
            </a:r>
          </a:p>
        </p:txBody>
      </p:sp>
      <p:sp>
        <p:nvSpPr>
          <p:cNvPr id="98"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164"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rPr>
              <a:t>RD CONSUMO ANTIBIÓTICOS</a:t>
            </a:r>
            <a:endParaRPr lang="es-ES" sz="2000" b="1" dirty="0"/>
          </a:p>
        </p:txBody>
      </p:sp>
      <p:pic>
        <p:nvPicPr>
          <p:cNvPr id="165" name="Imagen 164"/>
          <p:cNvPicPr>
            <a:picLocks noChangeAspect="1"/>
          </p:cNvPicPr>
          <p:nvPr/>
        </p:nvPicPr>
        <p:blipFill rotWithShape="1">
          <a:blip r:embed="rId3">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4" name="CuadroTexto 3">
            <a:extLst>
              <a:ext uri="{FF2B5EF4-FFF2-40B4-BE49-F238E27FC236}">
                <a16:creationId xmlns:a16="http://schemas.microsoft.com/office/drawing/2014/main" id="{3958B5C6-4D92-5415-902F-3D0E71602A42}"/>
              </a:ext>
            </a:extLst>
          </p:cNvPr>
          <p:cNvSpPr txBox="1"/>
          <p:nvPr/>
        </p:nvSpPr>
        <p:spPr>
          <a:xfrm>
            <a:off x="10334199" y="5700722"/>
            <a:ext cx="1501109" cy="646331"/>
          </a:xfrm>
          <a:prstGeom prst="rect">
            <a:avLst/>
          </a:prstGeom>
          <a:noFill/>
        </p:spPr>
        <p:txBody>
          <a:bodyPr wrap="square" rtlCol="0">
            <a:spAutoFit/>
          </a:bodyPr>
          <a:lstStyle/>
          <a:p>
            <a:pPr algn="ctr"/>
            <a:r>
              <a:rPr lang="es-ES" dirty="0"/>
              <a:t>Explotaciones de pequeño tamaño</a:t>
            </a:r>
          </a:p>
        </p:txBody>
      </p:sp>
    </p:spTree>
    <p:extLst>
      <p:ext uri="{BB962C8B-B14F-4D97-AF65-F5344CB8AC3E}">
        <p14:creationId xmlns:p14="http://schemas.microsoft.com/office/powerpoint/2010/main" val="1504537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43"/>
          <p:cNvSpPr txBox="1"/>
          <p:nvPr/>
        </p:nvSpPr>
        <p:spPr>
          <a:xfrm>
            <a:off x="4852763" y="1046564"/>
            <a:ext cx="3222600"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1400" b="1" dirty="0"/>
              <a:t>Consumo  habitual</a:t>
            </a:r>
            <a:r>
              <a:rPr lang="es-ES" sz="1400" dirty="0"/>
              <a:t>: valor medio de consumo de antibióticos, expresado en miligramos (mg) por unidad de referencia de la explotación, calculado a partir del valor del trimestre en curso y de los tres trimestres anteriores.</a:t>
            </a:r>
          </a:p>
        </p:txBody>
      </p:sp>
      <p:sp>
        <p:nvSpPr>
          <p:cNvPr id="45" name="CuadroTexto 44"/>
          <p:cNvSpPr txBox="1"/>
          <p:nvPr/>
        </p:nvSpPr>
        <p:spPr>
          <a:xfrm>
            <a:off x="4865644" y="3044447"/>
            <a:ext cx="320971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b="1" dirty="0"/>
              <a:t>Consumo trimestral</a:t>
            </a:r>
            <a:r>
              <a:rPr lang="es-ES" sz="1400" dirty="0"/>
              <a:t>: cociente del total de miligramos consumidos en dicho periodo en </a:t>
            </a:r>
            <a:r>
              <a:rPr lang="es-ES" sz="1400" u="sng" dirty="0"/>
              <a:t>la unidad de referencia </a:t>
            </a:r>
            <a:r>
              <a:rPr lang="es-ES" sz="1400" dirty="0"/>
              <a:t>para esa explotación.</a:t>
            </a:r>
          </a:p>
        </p:txBody>
      </p:sp>
      <p:sp>
        <p:nvSpPr>
          <p:cNvPr id="46" name="CuadroTexto 45"/>
          <p:cNvSpPr txBox="1"/>
          <p:nvPr/>
        </p:nvSpPr>
        <p:spPr>
          <a:xfrm>
            <a:off x="3191466" y="4506399"/>
            <a:ext cx="308540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b="1" dirty="0"/>
              <a:t>Indicador de referencia</a:t>
            </a:r>
            <a:r>
              <a:rPr lang="es-ES" sz="1400" dirty="0"/>
              <a:t>: valor de consumo anual de antibióticos establecido para cada clasificación zootécnica y especie</a:t>
            </a:r>
          </a:p>
        </p:txBody>
      </p:sp>
      <p:sp>
        <p:nvSpPr>
          <p:cNvPr id="47" name="CuadroTexto 46"/>
          <p:cNvSpPr txBox="1"/>
          <p:nvPr/>
        </p:nvSpPr>
        <p:spPr>
          <a:xfrm>
            <a:off x="8736730" y="3044447"/>
            <a:ext cx="3040166"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b="1" dirty="0"/>
              <a:t>Unidad de referencia: </a:t>
            </a:r>
            <a:r>
              <a:rPr lang="es-ES" sz="1400" dirty="0"/>
              <a:t>Cálculo de la unidad de masa de animales vivos susceptibles de tratamiento para cada especie y clasificación zootécnica en un periodo determinado.</a:t>
            </a:r>
          </a:p>
        </p:txBody>
      </p:sp>
      <p:grpSp>
        <p:nvGrpSpPr>
          <p:cNvPr id="151" name="Grupo 6">
            <a:extLst>
              <a:ext uri="{FF2B5EF4-FFF2-40B4-BE49-F238E27FC236}">
                <a16:creationId xmlns:a16="http://schemas.microsoft.com/office/drawing/2014/main" id="{CFF5308C-46AB-C145-B9D5-01669DEB8959}"/>
              </a:ext>
            </a:extLst>
          </p:cNvPr>
          <p:cNvGrpSpPr/>
          <p:nvPr/>
        </p:nvGrpSpPr>
        <p:grpSpPr>
          <a:xfrm>
            <a:off x="-88644" y="2606395"/>
            <a:ext cx="2644273" cy="1952176"/>
            <a:chOff x="10017866" y="6303975"/>
            <a:chExt cx="2455122" cy="1872129"/>
          </a:xfrm>
        </p:grpSpPr>
        <p:grpSp>
          <p:nvGrpSpPr>
            <p:cNvPr id="153" name="Grupo 69">
              <a:extLst>
                <a:ext uri="{FF2B5EF4-FFF2-40B4-BE49-F238E27FC236}">
                  <a16:creationId xmlns:a16="http://schemas.microsoft.com/office/drawing/2014/main" id="{FD011FF1-05C6-F44E-954F-EDAC8C769FAE}"/>
                </a:ext>
              </a:extLst>
            </p:cNvPr>
            <p:cNvGrpSpPr>
              <a:grpSpLocks noChangeAspect="1"/>
            </p:cNvGrpSpPr>
            <p:nvPr/>
          </p:nvGrpSpPr>
          <p:grpSpPr>
            <a:xfrm>
              <a:off x="10171013" y="6303975"/>
              <a:ext cx="2258974" cy="1280933"/>
              <a:chOff x="7336452" y="1257751"/>
              <a:chExt cx="2873314" cy="1629290"/>
            </a:xfrm>
          </p:grpSpPr>
          <p:grpSp>
            <p:nvGrpSpPr>
              <p:cNvPr id="156" name="Grupo 77">
                <a:extLst>
                  <a:ext uri="{FF2B5EF4-FFF2-40B4-BE49-F238E27FC236}">
                    <a16:creationId xmlns:a16="http://schemas.microsoft.com/office/drawing/2014/main" id="{416ABFA5-F64D-2A4A-8D62-96A3ED20C916}"/>
                  </a:ext>
                </a:extLst>
              </p:cNvPr>
              <p:cNvGrpSpPr/>
              <p:nvPr/>
            </p:nvGrpSpPr>
            <p:grpSpPr>
              <a:xfrm>
                <a:off x="7396671" y="2633619"/>
                <a:ext cx="2794582" cy="218609"/>
                <a:chOff x="7435805" y="-232054"/>
                <a:chExt cx="2794582" cy="218609"/>
              </a:xfrm>
            </p:grpSpPr>
            <p:cxnSp>
              <p:nvCxnSpPr>
                <p:cNvPr id="238" name="Conector recto 169">
                  <a:extLst>
                    <a:ext uri="{FF2B5EF4-FFF2-40B4-BE49-F238E27FC236}">
                      <a16:creationId xmlns:a16="http://schemas.microsoft.com/office/drawing/2014/main" id="{C4D8ACD6-AAB3-8C47-8798-41384D696ADA}"/>
                    </a:ext>
                  </a:extLst>
                </p:cNvPr>
                <p:cNvCxnSpPr/>
                <p:nvPr/>
              </p:nvCxnSpPr>
              <p:spPr>
                <a:xfrm>
                  <a:off x="7435805" y="-171944"/>
                  <a:ext cx="2787222" cy="0"/>
                </a:xfrm>
                <a:prstGeom prst="line">
                  <a:avLst/>
                </a:prstGeom>
                <a:ln w="2857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39" name="Conector recto 170">
                  <a:extLst>
                    <a:ext uri="{FF2B5EF4-FFF2-40B4-BE49-F238E27FC236}">
                      <a16:creationId xmlns:a16="http://schemas.microsoft.com/office/drawing/2014/main" id="{DC3D42BB-1042-1E4D-A19E-24597F083FA6}"/>
                    </a:ext>
                  </a:extLst>
                </p:cNvPr>
                <p:cNvCxnSpPr/>
                <p:nvPr/>
              </p:nvCxnSpPr>
              <p:spPr>
                <a:xfrm>
                  <a:off x="7443165" y="-110016"/>
                  <a:ext cx="2787222" cy="0"/>
                </a:xfrm>
                <a:prstGeom prst="line">
                  <a:avLst/>
                </a:prstGeom>
                <a:ln w="2857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0" name="Conector recto 171">
                  <a:extLst>
                    <a:ext uri="{FF2B5EF4-FFF2-40B4-BE49-F238E27FC236}">
                      <a16:creationId xmlns:a16="http://schemas.microsoft.com/office/drawing/2014/main" id="{0D4024EC-CEBC-3048-BA3F-F3375D99CF69}"/>
                    </a:ext>
                  </a:extLst>
                </p:cNvPr>
                <p:cNvCxnSpPr/>
                <p:nvPr/>
              </p:nvCxnSpPr>
              <p:spPr>
                <a:xfrm flipH="1" flipV="1">
                  <a:off x="7437239" y="-223796"/>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1" name="Conector recto 172">
                  <a:extLst>
                    <a:ext uri="{FF2B5EF4-FFF2-40B4-BE49-F238E27FC236}">
                      <a16:creationId xmlns:a16="http://schemas.microsoft.com/office/drawing/2014/main" id="{1DD17C42-093C-BA47-BA41-C8A390CB7271}"/>
                    </a:ext>
                  </a:extLst>
                </p:cNvPr>
                <p:cNvCxnSpPr/>
                <p:nvPr/>
              </p:nvCxnSpPr>
              <p:spPr>
                <a:xfrm flipH="1" flipV="1">
                  <a:off x="7661120" y="-232054"/>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2" name="Conector recto 173">
                  <a:extLst>
                    <a:ext uri="{FF2B5EF4-FFF2-40B4-BE49-F238E27FC236}">
                      <a16:creationId xmlns:a16="http://schemas.microsoft.com/office/drawing/2014/main" id="{6DC18935-E0E5-8E4D-93E7-273CD2331DC1}"/>
                    </a:ext>
                  </a:extLst>
                </p:cNvPr>
                <p:cNvCxnSpPr/>
                <p:nvPr/>
              </p:nvCxnSpPr>
              <p:spPr>
                <a:xfrm flipH="1" flipV="1">
                  <a:off x="7949370" y="-228439"/>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3" name="Conector recto 174">
                  <a:extLst>
                    <a:ext uri="{FF2B5EF4-FFF2-40B4-BE49-F238E27FC236}">
                      <a16:creationId xmlns:a16="http://schemas.microsoft.com/office/drawing/2014/main" id="{F1C8B545-521F-AC4C-B69B-BB8464C9251A}"/>
                    </a:ext>
                  </a:extLst>
                </p:cNvPr>
                <p:cNvCxnSpPr/>
                <p:nvPr/>
              </p:nvCxnSpPr>
              <p:spPr>
                <a:xfrm flipH="1" flipV="1">
                  <a:off x="8196261" y="-229756"/>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4" name="Conector recto 175">
                  <a:extLst>
                    <a:ext uri="{FF2B5EF4-FFF2-40B4-BE49-F238E27FC236}">
                      <a16:creationId xmlns:a16="http://schemas.microsoft.com/office/drawing/2014/main" id="{DE6C8CF2-A4BF-9A43-A83C-747259777CDE}"/>
                    </a:ext>
                  </a:extLst>
                </p:cNvPr>
                <p:cNvCxnSpPr/>
                <p:nvPr/>
              </p:nvCxnSpPr>
              <p:spPr>
                <a:xfrm flipH="1" flipV="1">
                  <a:off x="9477410" y="-230235"/>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5" name="Conector recto 176">
                  <a:extLst>
                    <a:ext uri="{FF2B5EF4-FFF2-40B4-BE49-F238E27FC236}">
                      <a16:creationId xmlns:a16="http://schemas.microsoft.com/office/drawing/2014/main" id="{93C1B7C6-B649-734C-BDE9-D45DEA63E4EF}"/>
                    </a:ext>
                  </a:extLst>
                </p:cNvPr>
                <p:cNvCxnSpPr/>
                <p:nvPr/>
              </p:nvCxnSpPr>
              <p:spPr>
                <a:xfrm flipH="1" flipV="1">
                  <a:off x="9732974" y="-227983"/>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6" name="Conector recto 177">
                  <a:extLst>
                    <a:ext uri="{FF2B5EF4-FFF2-40B4-BE49-F238E27FC236}">
                      <a16:creationId xmlns:a16="http://schemas.microsoft.com/office/drawing/2014/main" id="{73A557E7-2417-2244-A631-F2814E4E7D7F}"/>
                    </a:ext>
                  </a:extLst>
                </p:cNvPr>
                <p:cNvCxnSpPr/>
                <p:nvPr/>
              </p:nvCxnSpPr>
              <p:spPr>
                <a:xfrm flipH="1" flipV="1">
                  <a:off x="9971790" y="-227982"/>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7" name="Conector recto 178">
                  <a:extLst>
                    <a:ext uri="{FF2B5EF4-FFF2-40B4-BE49-F238E27FC236}">
                      <a16:creationId xmlns:a16="http://schemas.microsoft.com/office/drawing/2014/main" id="{1A120C22-4487-5244-B244-8B2D040B883E}"/>
                    </a:ext>
                  </a:extLst>
                </p:cNvPr>
                <p:cNvCxnSpPr/>
                <p:nvPr/>
              </p:nvCxnSpPr>
              <p:spPr>
                <a:xfrm flipH="1" flipV="1">
                  <a:off x="10221890" y="-227981"/>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grpSp>
          <p:grpSp>
            <p:nvGrpSpPr>
              <p:cNvPr id="157" name="Grupo 78">
                <a:extLst>
                  <a:ext uri="{FF2B5EF4-FFF2-40B4-BE49-F238E27FC236}">
                    <a16:creationId xmlns:a16="http://schemas.microsoft.com/office/drawing/2014/main" id="{5565DB9E-85D7-0743-AEDC-A2CE38287DB6}"/>
                  </a:ext>
                </a:extLst>
              </p:cNvPr>
              <p:cNvGrpSpPr/>
              <p:nvPr/>
            </p:nvGrpSpPr>
            <p:grpSpPr>
              <a:xfrm>
                <a:off x="9255323" y="1257751"/>
                <a:ext cx="751115" cy="1594868"/>
                <a:chOff x="9883143" y="1008484"/>
                <a:chExt cx="751115" cy="1594868"/>
              </a:xfrm>
            </p:grpSpPr>
            <p:grpSp>
              <p:nvGrpSpPr>
                <p:cNvPr id="214" name="Grupo 135">
                  <a:extLst>
                    <a:ext uri="{FF2B5EF4-FFF2-40B4-BE49-F238E27FC236}">
                      <a16:creationId xmlns:a16="http://schemas.microsoft.com/office/drawing/2014/main" id="{CE1CB75C-E32F-B949-8AF0-FB7F6A90039C}"/>
                    </a:ext>
                  </a:extLst>
                </p:cNvPr>
                <p:cNvGrpSpPr/>
                <p:nvPr/>
              </p:nvGrpSpPr>
              <p:grpSpPr>
                <a:xfrm>
                  <a:off x="9883143" y="1008484"/>
                  <a:ext cx="751115" cy="685364"/>
                  <a:chOff x="8678968" y="763922"/>
                  <a:chExt cx="751115" cy="685364"/>
                </a:xfrm>
              </p:grpSpPr>
              <p:cxnSp>
                <p:nvCxnSpPr>
                  <p:cNvPr id="217" name="Conector recto 138">
                    <a:extLst>
                      <a:ext uri="{FF2B5EF4-FFF2-40B4-BE49-F238E27FC236}">
                        <a16:creationId xmlns:a16="http://schemas.microsoft.com/office/drawing/2014/main" id="{5BFA39D7-98D6-9342-BB36-16D229D86D2B}"/>
                      </a:ext>
                    </a:extLst>
                  </p:cNvPr>
                  <p:cNvCxnSpPr/>
                  <p:nvPr/>
                </p:nvCxnSpPr>
                <p:spPr>
                  <a:xfrm flipV="1">
                    <a:off x="8678968" y="1112582"/>
                    <a:ext cx="751115"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218" name="Grupo 139">
                    <a:extLst>
                      <a:ext uri="{FF2B5EF4-FFF2-40B4-BE49-F238E27FC236}">
                        <a16:creationId xmlns:a16="http://schemas.microsoft.com/office/drawing/2014/main" id="{0A03569A-A587-914B-B930-69F0A6D395BE}"/>
                      </a:ext>
                    </a:extLst>
                  </p:cNvPr>
                  <p:cNvGrpSpPr/>
                  <p:nvPr/>
                </p:nvGrpSpPr>
                <p:grpSpPr>
                  <a:xfrm>
                    <a:off x="8875327" y="766510"/>
                    <a:ext cx="331738" cy="678164"/>
                    <a:chOff x="8875327" y="766510"/>
                    <a:chExt cx="331738" cy="678164"/>
                  </a:xfrm>
                </p:grpSpPr>
                <p:sp>
                  <p:nvSpPr>
                    <p:cNvPr id="234" name="Triángulo isósceles 164">
                      <a:extLst>
                        <a:ext uri="{FF2B5EF4-FFF2-40B4-BE49-F238E27FC236}">
                          <a16:creationId xmlns:a16="http://schemas.microsoft.com/office/drawing/2014/main" id="{FE18E624-20D3-6243-99AA-D9EC3E1A6991}"/>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5" name="Triángulo isósceles 165">
                      <a:extLst>
                        <a:ext uri="{FF2B5EF4-FFF2-40B4-BE49-F238E27FC236}">
                          <a16:creationId xmlns:a16="http://schemas.microsoft.com/office/drawing/2014/main" id="{909E6D45-A338-3D47-A915-F6501B43995A}"/>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6" name="Triángulo isósceles 166">
                      <a:extLst>
                        <a:ext uri="{FF2B5EF4-FFF2-40B4-BE49-F238E27FC236}">
                          <a16:creationId xmlns:a16="http://schemas.microsoft.com/office/drawing/2014/main" id="{7508A783-D7B1-8545-9ABB-F8C0B9984BDF}"/>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7" name="Triángulo isósceles 167">
                      <a:extLst>
                        <a:ext uri="{FF2B5EF4-FFF2-40B4-BE49-F238E27FC236}">
                          <a16:creationId xmlns:a16="http://schemas.microsoft.com/office/drawing/2014/main" id="{FA673F0B-4762-1749-8F6B-B2E0962191CC}"/>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19" name="Grupo 140">
                    <a:extLst>
                      <a:ext uri="{FF2B5EF4-FFF2-40B4-BE49-F238E27FC236}">
                        <a16:creationId xmlns:a16="http://schemas.microsoft.com/office/drawing/2014/main" id="{192FFC0E-D3FD-6743-93A7-6F905BF12F32}"/>
                      </a:ext>
                    </a:extLst>
                  </p:cNvPr>
                  <p:cNvGrpSpPr/>
                  <p:nvPr/>
                </p:nvGrpSpPr>
                <p:grpSpPr>
                  <a:xfrm rot="1860000">
                    <a:off x="8888656" y="763922"/>
                    <a:ext cx="331738" cy="678164"/>
                    <a:chOff x="8875327" y="766510"/>
                    <a:chExt cx="331738" cy="678164"/>
                  </a:xfrm>
                </p:grpSpPr>
                <p:sp>
                  <p:nvSpPr>
                    <p:cNvPr id="230" name="Triángulo isósceles 158">
                      <a:extLst>
                        <a:ext uri="{FF2B5EF4-FFF2-40B4-BE49-F238E27FC236}">
                          <a16:creationId xmlns:a16="http://schemas.microsoft.com/office/drawing/2014/main" id="{48192570-7E8A-3C4D-BB8D-BAF757831271}"/>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1" name="Triángulo isósceles 160">
                      <a:extLst>
                        <a:ext uri="{FF2B5EF4-FFF2-40B4-BE49-F238E27FC236}">
                          <a16:creationId xmlns:a16="http://schemas.microsoft.com/office/drawing/2014/main" id="{A5C78F90-8C31-B44D-8CB6-F5AD2A8078A6}"/>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2" name="Triángulo isósceles 161">
                      <a:extLst>
                        <a:ext uri="{FF2B5EF4-FFF2-40B4-BE49-F238E27FC236}">
                          <a16:creationId xmlns:a16="http://schemas.microsoft.com/office/drawing/2014/main" id="{75980B26-7CA0-2D4C-84F3-9F7FFF34E280}"/>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3" name="Triángulo isósceles 163">
                      <a:extLst>
                        <a:ext uri="{FF2B5EF4-FFF2-40B4-BE49-F238E27FC236}">
                          <a16:creationId xmlns:a16="http://schemas.microsoft.com/office/drawing/2014/main" id="{B5881970-0E5A-1A49-9528-170650EEC5BD}"/>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20" name="Grupo 141">
                    <a:extLst>
                      <a:ext uri="{FF2B5EF4-FFF2-40B4-BE49-F238E27FC236}">
                        <a16:creationId xmlns:a16="http://schemas.microsoft.com/office/drawing/2014/main" id="{61A1E51B-F9D0-2340-A456-6F5EC0D559B7}"/>
                      </a:ext>
                    </a:extLst>
                  </p:cNvPr>
                  <p:cNvGrpSpPr/>
                  <p:nvPr/>
                </p:nvGrpSpPr>
                <p:grpSpPr>
                  <a:xfrm rot="3180000">
                    <a:off x="8887149" y="763806"/>
                    <a:ext cx="331738" cy="678164"/>
                    <a:chOff x="8875327" y="766510"/>
                    <a:chExt cx="331738" cy="678164"/>
                  </a:xfrm>
                </p:grpSpPr>
                <p:sp>
                  <p:nvSpPr>
                    <p:cNvPr id="226" name="Triángulo isósceles 147">
                      <a:extLst>
                        <a:ext uri="{FF2B5EF4-FFF2-40B4-BE49-F238E27FC236}">
                          <a16:creationId xmlns:a16="http://schemas.microsoft.com/office/drawing/2014/main" id="{D86BEC78-F836-3540-9593-224188B9EC96}"/>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7" name="Triángulo isósceles 148">
                      <a:extLst>
                        <a:ext uri="{FF2B5EF4-FFF2-40B4-BE49-F238E27FC236}">
                          <a16:creationId xmlns:a16="http://schemas.microsoft.com/office/drawing/2014/main" id="{2822727B-C39B-D24B-9593-D363FCCCDA3F}"/>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8" name="Triángulo isósceles 149">
                      <a:extLst>
                        <a:ext uri="{FF2B5EF4-FFF2-40B4-BE49-F238E27FC236}">
                          <a16:creationId xmlns:a16="http://schemas.microsoft.com/office/drawing/2014/main" id="{85772840-FF3F-E24A-86C4-25FCFD87AD32}"/>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9" name="Triángulo isósceles 157">
                      <a:extLst>
                        <a:ext uri="{FF2B5EF4-FFF2-40B4-BE49-F238E27FC236}">
                          <a16:creationId xmlns:a16="http://schemas.microsoft.com/office/drawing/2014/main" id="{DE8220C3-9983-6D4E-97EF-1CB3FAC55E38}"/>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21" name="Grupo 142">
                    <a:extLst>
                      <a:ext uri="{FF2B5EF4-FFF2-40B4-BE49-F238E27FC236}">
                        <a16:creationId xmlns:a16="http://schemas.microsoft.com/office/drawing/2014/main" id="{394479B9-A2A9-E443-80C3-EB7F3E15B702}"/>
                      </a:ext>
                    </a:extLst>
                  </p:cNvPr>
                  <p:cNvGrpSpPr/>
                  <p:nvPr/>
                </p:nvGrpSpPr>
                <p:grpSpPr>
                  <a:xfrm rot="-1500000">
                    <a:off x="8878363" y="771122"/>
                    <a:ext cx="331738" cy="678164"/>
                    <a:chOff x="8875327" y="766510"/>
                    <a:chExt cx="331738" cy="678164"/>
                  </a:xfrm>
                </p:grpSpPr>
                <p:sp>
                  <p:nvSpPr>
                    <p:cNvPr id="222" name="Triángulo isósceles 143">
                      <a:extLst>
                        <a:ext uri="{FF2B5EF4-FFF2-40B4-BE49-F238E27FC236}">
                          <a16:creationId xmlns:a16="http://schemas.microsoft.com/office/drawing/2014/main" id="{8923B980-8EEC-8148-897D-4A0C4A9C5762}"/>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3" name="Triángulo isósceles 144">
                      <a:extLst>
                        <a:ext uri="{FF2B5EF4-FFF2-40B4-BE49-F238E27FC236}">
                          <a16:creationId xmlns:a16="http://schemas.microsoft.com/office/drawing/2014/main" id="{29F02723-B8C8-2449-BEDC-6E081B0B8D9A}"/>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4" name="Triángulo isósceles 145">
                      <a:extLst>
                        <a:ext uri="{FF2B5EF4-FFF2-40B4-BE49-F238E27FC236}">
                          <a16:creationId xmlns:a16="http://schemas.microsoft.com/office/drawing/2014/main" id="{9538370B-0BCD-6549-A317-0CF49C8D80C9}"/>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5" name="Triángulo isósceles 146">
                      <a:extLst>
                        <a:ext uri="{FF2B5EF4-FFF2-40B4-BE49-F238E27FC236}">
                          <a16:creationId xmlns:a16="http://schemas.microsoft.com/office/drawing/2014/main" id="{01A271E8-76C4-8F48-9F9A-A53CB26C3075}"/>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15" name="Triángulo isósceles 136">
                  <a:extLst>
                    <a:ext uri="{FF2B5EF4-FFF2-40B4-BE49-F238E27FC236}">
                      <a16:creationId xmlns:a16="http://schemas.microsoft.com/office/drawing/2014/main" id="{4F3FCC8C-36F0-5448-A555-E45F0917304A}"/>
                    </a:ext>
                  </a:extLst>
                </p:cNvPr>
                <p:cNvSpPr/>
                <p:nvPr/>
              </p:nvSpPr>
              <p:spPr>
                <a:xfrm>
                  <a:off x="10048051" y="1404536"/>
                  <a:ext cx="384305" cy="1198816"/>
                </a:xfrm>
                <a:prstGeom prs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6" name="Elipse 137">
                  <a:extLst>
                    <a:ext uri="{FF2B5EF4-FFF2-40B4-BE49-F238E27FC236}">
                      <a16:creationId xmlns:a16="http://schemas.microsoft.com/office/drawing/2014/main" id="{33462E5B-61C8-424F-9435-A06C374170E9}"/>
                    </a:ext>
                  </a:extLst>
                </p:cNvPr>
                <p:cNvSpPr>
                  <a:spLocks noChangeAspect="1"/>
                </p:cNvSpPr>
                <p:nvPr/>
              </p:nvSpPr>
              <p:spPr>
                <a:xfrm>
                  <a:off x="10192824" y="1296938"/>
                  <a:ext cx="112655" cy="112655"/>
                </a:xfrm>
                <a:prstGeom prst="ellips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58" name="Forma libre 79">
                <a:extLst>
                  <a:ext uri="{FF2B5EF4-FFF2-40B4-BE49-F238E27FC236}">
                    <a16:creationId xmlns:a16="http://schemas.microsoft.com/office/drawing/2014/main" id="{5390FB03-C770-6245-A322-3A7AA703C2DB}"/>
                  </a:ext>
                </a:extLst>
              </p:cNvPr>
              <p:cNvSpPr/>
              <p:nvPr/>
            </p:nvSpPr>
            <p:spPr>
              <a:xfrm flipH="1">
                <a:off x="9292297" y="2742873"/>
                <a:ext cx="403408" cy="130134"/>
              </a:xfrm>
              <a:custGeom>
                <a:avLst/>
                <a:gdLst>
                  <a:gd name="connsiteX0" fmla="*/ 238259 w 714778"/>
                  <a:gd name="connsiteY0" fmla="*/ 251138 h 283448"/>
                  <a:gd name="connsiteX1" fmla="*/ 186744 w 714778"/>
                  <a:gd name="connsiteY1" fmla="*/ 199622 h 283448"/>
                  <a:gd name="connsiteX2" fmla="*/ 167425 w 714778"/>
                  <a:gd name="connsiteY2" fmla="*/ 186743 h 283448"/>
                  <a:gd name="connsiteX3" fmla="*/ 128789 w 714778"/>
                  <a:gd name="connsiteY3" fmla="*/ 154546 h 283448"/>
                  <a:gd name="connsiteX4" fmla="*/ 96592 w 714778"/>
                  <a:gd name="connsiteY4" fmla="*/ 128788 h 283448"/>
                  <a:gd name="connsiteX5" fmla="*/ 64394 w 714778"/>
                  <a:gd name="connsiteY5" fmla="*/ 103031 h 283448"/>
                  <a:gd name="connsiteX6" fmla="*/ 32197 w 714778"/>
                  <a:gd name="connsiteY6" fmla="*/ 77273 h 283448"/>
                  <a:gd name="connsiteX7" fmla="*/ 0 w 714778"/>
                  <a:gd name="connsiteY7" fmla="*/ 51515 h 283448"/>
                  <a:gd name="connsiteX8" fmla="*/ 38637 w 714778"/>
                  <a:gd name="connsiteY8" fmla="*/ 57954 h 283448"/>
                  <a:gd name="connsiteX9" fmla="*/ 77273 w 714778"/>
                  <a:gd name="connsiteY9" fmla="*/ 70833 h 283448"/>
                  <a:gd name="connsiteX10" fmla="*/ 96592 w 714778"/>
                  <a:gd name="connsiteY10" fmla="*/ 90152 h 283448"/>
                  <a:gd name="connsiteX11" fmla="*/ 135228 w 714778"/>
                  <a:gd name="connsiteY11" fmla="*/ 103031 h 283448"/>
                  <a:gd name="connsiteX12" fmla="*/ 154547 w 714778"/>
                  <a:gd name="connsiteY12" fmla="*/ 115909 h 283448"/>
                  <a:gd name="connsiteX13" fmla="*/ 173865 w 714778"/>
                  <a:gd name="connsiteY13" fmla="*/ 122349 h 283448"/>
                  <a:gd name="connsiteX14" fmla="*/ 212501 w 714778"/>
                  <a:gd name="connsiteY14" fmla="*/ 148107 h 283448"/>
                  <a:gd name="connsiteX15" fmla="*/ 218941 w 714778"/>
                  <a:gd name="connsiteY15" fmla="*/ 128788 h 283448"/>
                  <a:gd name="connsiteX16" fmla="*/ 193183 w 714778"/>
                  <a:gd name="connsiteY16" fmla="*/ 70833 h 283448"/>
                  <a:gd name="connsiteX17" fmla="*/ 180304 w 714778"/>
                  <a:gd name="connsiteY17" fmla="*/ 32197 h 283448"/>
                  <a:gd name="connsiteX18" fmla="*/ 186744 w 714778"/>
                  <a:gd name="connsiteY18" fmla="*/ 51515 h 283448"/>
                  <a:gd name="connsiteX19" fmla="*/ 212501 w 714778"/>
                  <a:gd name="connsiteY19" fmla="*/ 90152 h 283448"/>
                  <a:gd name="connsiteX20" fmla="*/ 231820 w 714778"/>
                  <a:gd name="connsiteY20" fmla="*/ 135228 h 283448"/>
                  <a:gd name="connsiteX21" fmla="*/ 251138 w 714778"/>
                  <a:gd name="connsiteY21" fmla="*/ 141667 h 283448"/>
                  <a:gd name="connsiteX22" fmla="*/ 257578 w 714778"/>
                  <a:gd name="connsiteY22" fmla="*/ 160985 h 283448"/>
                  <a:gd name="connsiteX23" fmla="*/ 264017 w 714778"/>
                  <a:gd name="connsiteY23" fmla="*/ 141667 h 283448"/>
                  <a:gd name="connsiteX24" fmla="*/ 276896 w 714778"/>
                  <a:gd name="connsiteY24" fmla="*/ 45076 h 283448"/>
                  <a:gd name="connsiteX25" fmla="*/ 283335 w 714778"/>
                  <a:gd name="connsiteY25" fmla="*/ 25757 h 283448"/>
                  <a:gd name="connsiteX26" fmla="*/ 296214 w 714778"/>
                  <a:gd name="connsiteY26" fmla="*/ 45076 h 283448"/>
                  <a:gd name="connsiteX27" fmla="*/ 321972 w 714778"/>
                  <a:gd name="connsiteY27" fmla="*/ 103031 h 283448"/>
                  <a:gd name="connsiteX28" fmla="*/ 347730 w 714778"/>
                  <a:gd name="connsiteY28" fmla="*/ 122349 h 283448"/>
                  <a:gd name="connsiteX29" fmla="*/ 360609 w 714778"/>
                  <a:gd name="connsiteY29" fmla="*/ 83712 h 283448"/>
                  <a:gd name="connsiteX30" fmla="*/ 379927 w 714778"/>
                  <a:gd name="connsiteY30" fmla="*/ 45076 h 283448"/>
                  <a:gd name="connsiteX31" fmla="*/ 399245 w 714778"/>
                  <a:gd name="connsiteY31" fmla="*/ 32197 h 283448"/>
                  <a:gd name="connsiteX32" fmla="*/ 418563 w 714778"/>
                  <a:gd name="connsiteY32" fmla="*/ 25757 h 283448"/>
                  <a:gd name="connsiteX33" fmla="*/ 457200 w 714778"/>
                  <a:gd name="connsiteY33" fmla="*/ 0 h 283448"/>
                  <a:gd name="connsiteX34" fmla="*/ 470079 w 714778"/>
                  <a:gd name="connsiteY34" fmla="*/ 19318 h 283448"/>
                  <a:gd name="connsiteX35" fmla="*/ 457200 w 714778"/>
                  <a:gd name="connsiteY35" fmla="*/ 57954 h 283448"/>
                  <a:gd name="connsiteX36" fmla="*/ 450761 w 714778"/>
                  <a:gd name="connsiteY36" fmla="*/ 77273 h 283448"/>
                  <a:gd name="connsiteX37" fmla="*/ 444321 w 714778"/>
                  <a:gd name="connsiteY37" fmla="*/ 96591 h 283448"/>
                  <a:gd name="connsiteX38" fmla="*/ 431442 w 714778"/>
                  <a:gd name="connsiteY38" fmla="*/ 148107 h 283448"/>
                  <a:gd name="connsiteX39" fmla="*/ 470079 w 714778"/>
                  <a:gd name="connsiteY39" fmla="*/ 128788 h 283448"/>
                  <a:gd name="connsiteX40" fmla="*/ 489397 w 714778"/>
                  <a:gd name="connsiteY40" fmla="*/ 109470 h 283448"/>
                  <a:gd name="connsiteX41" fmla="*/ 515155 w 714778"/>
                  <a:gd name="connsiteY41" fmla="*/ 103031 h 283448"/>
                  <a:gd name="connsiteX42" fmla="*/ 560231 w 714778"/>
                  <a:gd name="connsiteY42" fmla="*/ 90152 h 283448"/>
                  <a:gd name="connsiteX43" fmla="*/ 592428 w 714778"/>
                  <a:gd name="connsiteY43" fmla="*/ 96591 h 283448"/>
                  <a:gd name="connsiteX44" fmla="*/ 585989 w 714778"/>
                  <a:gd name="connsiteY44" fmla="*/ 115909 h 283448"/>
                  <a:gd name="connsiteX45" fmla="*/ 579549 w 714778"/>
                  <a:gd name="connsiteY45" fmla="*/ 141667 h 283448"/>
                  <a:gd name="connsiteX46" fmla="*/ 566670 w 714778"/>
                  <a:gd name="connsiteY46" fmla="*/ 180304 h 283448"/>
                  <a:gd name="connsiteX47" fmla="*/ 624625 w 714778"/>
                  <a:gd name="connsiteY47" fmla="*/ 160985 h 283448"/>
                  <a:gd name="connsiteX48" fmla="*/ 643944 w 714778"/>
                  <a:gd name="connsiteY48" fmla="*/ 148107 h 283448"/>
                  <a:gd name="connsiteX49" fmla="*/ 663262 w 714778"/>
                  <a:gd name="connsiteY49" fmla="*/ 135228 h 283448"/>
                  <a:gd name="connsiteX50" fmla="*/ 676141 w 714778"/>
                  <a:gd name="connsiteY50" fmla="*/ 173864 h 283448"/>
                  <a:gd name="connsiteX51" fmla="*/ 689020 w 714778"/>
                  <a:gd name="connsiteY51" fmla="*/ 225380 h 283448"/>
                  <a:gd name="connsiteX52" fmla="*/ 714778 w 714778"/>
                  <a:gd name="connsiteY52" fmla="*/ 264016 h 283448"/>
                  <a:gd name="connsiteX53" fmla="*/ 502276 w 714778"/>
                  <a:gd name="connsiteY53" fmla="*/ 276895 h 283448"/>
                  <a:gd name="connsiteX54" fmla="*/ 463640 w 714778"/>
                  <a:gd name="connsiteY54" fmla="*/ 283335 h 283448"/>
                  <a:gd name="connsiteX55" fmla="*/ 238259 w 714778"/>
                  <a:gd name="connsiteY55" fmla="*/ 251138 h 28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14778" h="283448">
                    <a:moveTo>
                      <a:pt x="238259" y="251138"/>
                    </a:moveTo>
                    <a:cubicBezTo>
                      <a:pt x="192110" y="237186"/>
                      <a:pt x="206950" y="213092"/>
                      <a:pt x="186744" y="199622"/>
                    </a:cubicBezTo>
                    <a:cubicBezTo>
                      <a:pt x="180304" y="195329"/>
                      <a:pt x="173371" y="191698"/>
                      <a:pt x="167425" y="186743"/>
                    </a:cubicBezTo>
                    <a:cubicBezTo>
                      <a:pt x="117838" y="145421"/>
                      <a:pt x="176758" y="186526"/>
                      <a:pt x="128789" y="154546"/>
                    </a:cubicBezTo>
                    <a:cubicBezTo>
                      <a:pt x="91880" y="99183"/>
                      <a:pt x="141026" y="164336"/>
                      <a:pt x="96592" y="128788"/>
                    </a:cubicBezTo>
                    <a:cubicBezTo>
                      <a:pt x="54985" y="95502"/>
                      <a:pt x="112949" y="119214"/>
                      <a:pt x="64394" y="103031"/>
                    </a:cubicBezTo>
                    <a:cubicBezTo>
                      <a:pt x="27490" y="47669"/>
                      <a:pt x="76629" y="112818"/>
                      <a:pt x="32197" y="77273"/>
                    </a:cubicBezTo>
                    <a:cubicBezTo>
                      <a:pt x="-9415" y="43984"/>
                      <a:pt x="48557" y="67700"/>
                      <a:pt x="0" y="51515"/>
                    </a:cubicBezTo>
                    <a:cubicBezTo>
                      <a:pt x="32915" y="40544"/>
                      <a:pt x="6538" y="43688"/>
                      <a:pt x="38637" y="57954"/>
                    </a:cubicBezTo>
                    <a:cubicBezTo>
                      <a:pt x="51042" y="63467"/>
                      <a:pt x="77273" y="70833"/>
                      <a:pt x="77273" y="70833"/>
                    </a:cubicBezTo>
                    <a:cubicBezTo>
                      <a:pt x="83713" y="77273"/>
                      <a:pt x="88631" y="85729"/>
                      <a:pt x="96592" y="90152"/>
                    </a:cubicBezTo>
                    <a:cubicBezTo>
                      <a:pt x="108459" y="96745"/>
                      <a:pt x="123932" y="95501"/>
                      <a:pt x="135228" y="103031"/>
                    </a:cubicBezTo>
                    <a:cubicBezTo>
                      <a:pt x="141668" y="107324"/>
                      <a:pt x="147625" y="112448"/>
                      <a:pt x="154547" y="115909"/>
                    </a:cubicBezTo>
                    <a:cubicBezTo>
                      <a:pt x="160618" y="118944"/>
                      <a:pt x="167932" y="119052"/>
                      <a:pt x="173865" y="122349"/>
                    </a:cubicBezTo>
                    <a:cubicBezTo>
                      <a:pt x="187395" y="129866"/>
                      <a:pt x="212501" y="148107"/>
                      <a:pt x="212501" y="148107"/>
                    </a:cubicBezTo>
                    <a:cubicBezTo>
                      <a:pt x="214648" y="141667"/>
                      <a:pt x="219691" y="135535"/>
                      <a:pt x="218941" y="128788"/>
                    </a:cubicBezTo>
                    <a:cubicBezTo>
                      <a:pt x="215876" y="101203"/>
                      <a:pt x="206602" y="90961"/>
                      <a:pt x="193183" y="70833"/>
                    </a:cubicBezTo>
                    <a:lnTo>
                      <a:pt x="180304" y="32197"/>
                    </a:lnTo>
                    <a:cubicBezTo>
                      <a:pt x="178158" y="25758"/>
                      <a:pt x="182979" y="45867"/>
                      <a:pt x="186744" y="51515"/>
                    </a:cubicBezTo>
                    <a:cubicBezTo>
                      <a:pt x="195330" y="64394"/>
                      <a:pt x="207606" y="75468"/>
                      <a:pt x="212501" y="90152"/>
                    </a:cubicBezTo>
                    <a:cubicBezTo>
                      <a:pt x="216349" y="101696"/>
                      <a:pt x="223864" y="127272"/>
                      <a:pt x="231820" y="135228"/>
                    </a:cubicBezTo>
                    <a:cubicBezTo>
                      <a:pt x="236620" y="140028"/>
                      <a:pt x="244699" y="139521"/>
                      <a:pt x="251138" y="141667"/>
                    </a:cubicBezTo>
                    <a:cubicBezTo>
                      <a:pt x="253285" y="148106"/>
                      <a:pt x="250790" y="160985"/>
                      <a:pt x="257578" y="160985"/>
                    </a:cubicBezTo>
                    <a:cubicBezTo>
                      <a:pt x="264366" y="160985"/>
                      <a:pt x="262803" y="148345"/>
                      <a:pt x="264017" y="141667"/>
                    </a:cubicBezTo>
                    <a:cubicBezTo>
                      <a:pt x="273427" y="89907"/>
                      <a:pt x="267053" y="94289"/>
                      <a:pt x="276896" y="45076"/>
                    </a:cubicBezTo>
                    <a:cubicBezTo>
                      <a:pt x="278227" y="38420"/>
                      <a:pt x="281189" y="32197"/>
                      <a:pt x="283335" y="25757"/>
                    </a:cubicBezTo>
                    <a:cubicBezTo>
                      <a:pt x="287628" y="32197"/>
                      <a:pt x="293071" y="38004"/>
                      <a:pt x="296214" y="45076"/>
                    </a:cubicBezTo>
                    <a:cubicBezTo>
                      <a:pt x="326867" y="114045"/>
                      <a:pt x="292825" y="59310"/>
                      <a:pt x="321972" y="103031"/>
                    </a:cubicBezTo>
                    <a:cubicBezTo>
                      <a:pt x="337298" y="149009"/>
                      <a:pt x="327321" y="152962"/>
                      <a:pt x="347730" y="122349"/>
                    </a:cubicBezTo>
                    <a:lnTo>
                      <a:pt x="360609" y="83712"/>
                    </a:lnTo>
                    <a:cubicBezTo>
                      <a:pt x="365847" y="67999"/>
                      <a:pt x="367443" y="57560"/>
                      <a:pt x="379927" y="45076"/>
                    </a:cubicBezTo>
                    <a:cubicBezTo>
                      <a:pt x="385399" y="39604"/>
                      <a:pt x="392323" y="35658"/>
                      <a:pt x="399245" y="32197"/>
                    </a:cubicBezTo>
                    <a:cubicBezTo>
                      <a:pt x="405316" y="29161"/>
                      <a:pt x="412629" y="29053"/>
                      <a:pt x="418563" y="25757"/>
                    </a:cubicBezTo>
                    <a:cubicBezTo>
                      <a:pt x="432094" y="18240"/>
                      <a:pt x="457200" y="0"/>
                      <a:pt x="457200" y="0"/>
                    </a:cubicBezTo>
                    <a:cubicBezTo>
                      <a:pt x="461493" y="6439"/>
                      <a:pt x="470079" y="11579"/>
                      <a:pt x="470079" y="19318"/>
                    </a:cubicBezTo>
                    <a:cubicBezTo>
                      <a:pt x="470079" y="32893"/>
                      <a:pt x="461493" y="45075"/>
                      <a:pt x="457200" y="57954"/>
                    </a:cubicBezTo>
                    <a:lnTo>
                      <a:pt x="450761" y="77273"/>
                    </a:lnTo>
                    <a:cubicBezTo>
                      <a:pt x="448615" y="83712"/>
                      <a:pt x="445967" y="90006"/>
                      <a:pt x="444321" y="96591"/>
                    </a:cubicBezTo>
                    <a:cubicBezTo>
                      <a:pt x="440028" y="113763"/>
                      <a:pt x="416714" y="157925"/>
                      <a:pt x="431442" y="148107"/>
                    </a:cubicBezTo>
                    <a:cubicBezTo>
                      <a:pt x="456409" y="131463"/>
                      <a:pt x="443419" y="137676"/>
                      <a:pt x="470079" y="128788"/>
                    </a:cubicBezTo>
                    <a:cubicBezTo>
                      <a:pt x="476518" y="122349"/>
                      <a:pt x="481490" y="113988"/>
                      <a:pt x="489397" y="109470"/>
                    </a:cubicBezTo>
                    <a:cubicBezTo>
                      <a:pt x="497081" y="105079"/>
                      <a:pt x="506645" y="105462"/>
                      <a:pt x="515155" y="103031"/>
                    </a:cubicBezTo>
                    <a:cubicBezTo>
                      <a:pt x="579822" y="84555"/>
                      <a:pt x="479707" y="110282"/>
                      <a:pt x="560231" y="90152"/>
                    </a:cubicBezTo>
                    <a:cubicBezTo>
                      <a:pt x="570963" y="92298"/>
                      <a:pt x="584689" y="88852"/>
                      <a:pt x="592428" y="96591"/>
                    </a:cubicBezTo>
                    <a:cubicBezTo>
                      <a:pt x="597228" y="101390"/>
                      <a:pt x="587854" y="109383"/>
                      <a:pt x="585989" y="115909"/>
                    </a:cubicBezTo>
                    <a:cubicBezTo>
                      <a:pt x="583558" y="124419"/>
                      <a:pt x="582092" y="133190"/>
                      <a:pt x="579549" y="141667"/>
                    </a:cubicBezTo>
                    <a:cubicBezTo>
                      <a:pt x="575648" y="154670"/>
                      <a:pt x="566670" y="180304"/>
                      <a:pt x="566670" y="180304"/>
                    </a:cubicBezTo>
                    <a:cubicBezTo>
                      <a:pt x="600674" y="191637"/>
                      <a:pt x="580340" y="190508"/>
                      <a:pt x="624625" y="160985"/>
                    </a:cubicBezTo>
                    <a:lnTo>
                      <a:pt x="643944" y="148107"/>
                    </a:lnTo>
                    <a:lnTo>
                      <a:pt x="663262" y="135228"/>
                    </a:lnTo>
                    <a:cubicBezTo>
                      <a:pt x="667555" y="148107"/>
                      <a:pt x="673479" y="160552"/>
                      <a:pt x="676141" y="173864"/>
                    </a:cubicBezTo>
                    <a:cubicBezTo>
                      <a:pt x="677926" y="182790"/>
                      <a:pt x="682830" y="214239"/>
                      <a:pt x="689020" y="225380"/>
                    </a:cubicBezTo>
                    <a:cubicBezTo>
                      <a:pt x="696537" y="238910"/>
                      <a:pt x="714778" y="264016"/>
                      <a:pt x="714778" y="264016"/>
                    </a:cubicBezTo>
                    <a:cubicBezTo>
                      <a:pt x="632650" y="291393"/>
                      <a:pt x="718242" y="264897"/>
                      <a:pt x="502276" y="276895"/>
                    </a:cubicBezTo>
                    <a:cubicBezTo>
                      <a:pt x="489240" y="277619"/>
                      <a:pt x="476692" y="282982"/>
                      <a:pt x="463640" y="283335"/>
                    </a:cubicBezTo>
                    <a:cubicBezTo>
                      <a:pt x="397123" y="285133"/>
                      <a:pt x="284408" y="265090"/>
                      <a:pt x="238259" y="251138"/>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9" name="Forma libre 80">
                <a:extLst>
                  <a:ext uri="{FF2B5EF4-FFF2-40B4-BE49-F238E27FC236}">
                    <a16:creationId xmlns:a16="http://schemas.microsoft.com/office/drawing/2014/main" id="{DF1BB4A3-933F-FE43-8347-F4FEFEA362E1}"/>
                  </a:ext>
                </a:extLst>
              </p:cNvPr>
              <p:cNvSpPr/>
              <p:nvPr/>
            </p:nvSpPr>
            <p:spPr>
              <a:xfrm>
                <a:off x="9682134" y="2743749"/>
                <a:ext cx="126977" cy="13878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0" name="Grupo 81">
                <a:extLst>
                  <a:ext uri="{FF2B5EF4-FFF2-40B4-BE49-F238E27FC236}">
                    <a16:creationId xmlns:a16="http://schemas.microsoft.com/office/drawing/2014/main" id="{8445484D-95E5-7E4E-860D-B215ABAE95DD}"/>
                  </a:ext>
                </a:extLst>
              </p:cNvPr>
              <p:cNvGrpSpPr/>
              <p:nvPr/>
            </p:nvGrpSpPr>
            <p:grpSpPr>
              <a:xfrm>
                <a:off x="7336452" y="2736768"/>
                <a:ext cx="577103" cy="150273"/>
                <a:chOff x="7552065" y="-287721"/>
                <a:chExt cx="577103" cy="160560"/>
              </a:xfrm>
            </p:grpSpPr>
            <p:sp>
              <p:nvSpPr>
                <p:cNvPr id="209" name="Forma libre 130">
                  <a:extLst>
                    <a:ext uri="{FF2B5EF4-FFF2-40B4-BE49-F238E27FC236}">
                      <a16:creationId xmlns:a16="http://schemas.microsoft.com/office/drawing/2014/main" id="{3D47BFAD-2F7E-9B48-9FBA-B92BDE6B79DA}"/>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0" name="Forma libre 131">
                  <a:extLst>
                    <a:ext uri="{FF2B5EF4-FFF2-40B4-BE49-F238E27FC236}">
                      <a16:creationId xmlns:a16="http://schemas.microsoft.com/office/drawing/2014/main" id="{2D41A7B2-3645-E340-8A71-43B9D9E0D8DD}"/>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1" name="Forma libre 132">
                  <a:extLst>
                    <a:ext uri="{FF2B5EF4-FFF2-40B4-BE49-F238E27FC236}">
                      <a16:creationId xmlns:a16="http://schemas.microsoft.com/office/drawing/2014/main" id="{DDCA6FCD-EDF2-0A4A-B392-73E632A9741D}"/>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2" name="Forma libre 133">
                  <a:extLst>
                    <a:ext uri="{FF2B5EF4-FFF2-40B4-BE49-F238E27FC236}">
                      <a16:creationId xmlns:a16="http://schemas.microsoft.com/office/drawing/2014/main" id="{4517AC09-39F2-CC46-852F-EF81CAF5F262}"/>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3" name="Forma libre 134">
                  <a:extLst>
                    <a:ext uri="{FF2B5EF4-FFF2-40B4-BE49-F238E27FC236}">
                      <a16:creationId xmlns:a16="http://schemas.microsoft.com/office/drawing/2014/main" id="{A0640E00-1289-4C43-A240-20C9C63E1759}"/>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61" name="Forma libre 82">
                <a:extLst>
                  <a:ext uri="{FF2B5EF4-FFF2-40B4-BE49-F238E27FC236}">
                    <a16:creationId xmlns:a16="http://schemas.microsoft.com/office/drawing/2014/main" id="{1FDDD79B-039A-6443-AF64-7443D988D60A}"/>
                  </a:ext>
                </a:extLst>
              </p:cNvPr>
              <p:cNvSpPr>
                <a:spLocks noChangeAspect="1"/>
              </p:cNvSpPr>
              <p:nvPr/>
            </p:nvSpPr>
            <p:spPr>
              <a:xfrm>
                <a:off x="9164945" y="1871693"/>
                <a:ext cx="340366" cy="994259"/>
              </a:xfrm>
              <a:custGeom>
                <a:avLst/>
                <a:gdLst>
                  <a:gd name="connsiteX0" fmla="*/ 255296 w 510591"/>
                  <a:gd name="connsiteY0" fmla="*/ 0 h 1254016"/>
                  <a:gd name="connsiteX1" fmla="*/ 510591 w 510591"/>
                  <a:gd name="connsiteY1" fmla="*/ 308807 h 1254016"/>
                  <a:gd name="connsiteX2" fmla="*/ 499183 w 510591"/>
                  <a:gd name="connsiteY2" fmla="*/ 308807 h 1254016"/>
                  <a:gd name="connsiteX3" fmla="*/ 499183 w 510591"/>
                  <a:gd name="connsiteY3" fmla="*/ 1254016 h 1254016"/>
                  <a:gd name="connsiteX4" fmla="*/ 11410 w 510591"/>
                  <a:gd name="connsiteY4" fmla="*/ 1254016 h 1254016"/>
                  <a:gd name="connsiteX5" fmla="*/ 11410 w 510591"/>
                  <a:gd name="connsiteY5" fmla="*/ 308807 h 1254016"/>
                  <a:gd name="connsiteX6" fmla="*/ 0 w 510591"/>
                  <a:gd name="connsiteY6" fmla="*/ 308807 h 125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1" h="1254016">
                    <a:moveTo>
                      <a:pt x="255296" y="0"/>
                    </a:moveTo>
                    <a:lnTo>
                      <a:pt x="510591" y="308807"/>
                    </a:lnTo>
                    <a:lnTo>
                      <a:pt x="499183" y="308807"/>
                    </a:lnTo>
                    <a:lnTo>
                      <a:pt x="499183" y="1254016"/>
                    </a:lnTo>
                    <a:lnTo>
                      <a:pt x="11410" y="1254016"/>
                    </a:lnTo>
                    <a:lnTo>
                      <a:pt x="11410" y="308807"/>
                    </a:lnTo>
                    <a:lnTo>
                      <a:pt x="0" y="308807"/>
                    </a:lnTo>
                    <a:close/>
                  </a:path>
                </a:pathLst>
              </a:custGeom>
              <a:solidFill>
                <a:srgbClr val="457C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2" name="Forma libre 83">
                <a:extLst>
                  <a:ext uri="{FF2B5EF4-FFF2-40B4-BE49-F238E27FC236}">
                    <a16:creationId xmlns:a16="http://schemas.microsoft.com/office/drawing/2014/main" id="{827B6913-5C5F-5F4E-85F0-E9E12AA7F023}"/>
                  </a:ext>
                </a:extLst>
              </p:cNvPr>
              <p:cNvSpPr/>
              <p:nvPr/>
            </p:nvSpPr>
            <p:spPr>
              <a:xfrm>
                <a:off x="8777625" y="1707593"/>
                <a:ext cx="469882" cy="1162600"/>
              </a:xfrm>
              <a:custGeom>
                <a:avLst/>
                <a:gdLst>
                  <a:gd name="connsiteX0" fmla="*/ 255296 w 510591"/>
                  <a:gd name="connsiteY0" fmla="*/ 0 h 1254016"/>
                  <a:gd name="connsiteX1" fmla="*/ 510591 w 510591"/>
                  <a:gd name="connsiteY1" fmla="*/ 308807 h 1254016"/>
                  <a:gd name="connsiteX2" fmla="*/ 499183 w 510591"/>
                  <a:gd name="connsiteY2" fmla="*/ 308807 h 1254016"/>
                  <a:gd name="connsiteX3" fmla="*/ 499183 w 510591"/>
                  <a:gd name="connsiteY3" fmla="*/ 1254016 h 1254016"/>
                  <a:gd name="connsiteX4" fmla="*/ 11410 w 510591"/>
                  <a:gd name="connsiteY4" fmla="*/ 1254016 h 1254016"/>
                  <a:gd name="connsiteX5" fmla="*/ 11410 w 510591"/>
                  <a:gd name="connsiteY5" fmla="*/ 308807 h 1254016"/>
                  <a:gd name="connsiteX6" fmla="*/ 0 w 510591"/>
                  <a:gd name="connsiteY6" fmla="*/ 308807 h 125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1" h="1254016">
                    <a:moveTo>
                      <a:pt x="255296" y="0"/>
                    </a:moveTo>
                    <a:lnTo>
                      <a:pt x="510591" y="308807"/>
                    </a:lnTo>
                    <a:lnTo>
                      <a:pt x="499183" y="308807"/>
                    </a:lnTo>
                    <a:lnTo>
                      <a:pt x="499183" y="1254016"/>
                    </a:lnTo>
                    <a:lnTo>
                      <a:pt x="11410" y="1254016"/>
                    </a:lnTo>
                    <a:lnTo>
                      <a:pt x="11410" y="308807"/>
                    </a:lnTo>
                    <a:lnTo>
                      <a:pt x="0" y="308807"/>
                    </a:lnTo>
                    <a:close/>
                  </a:path>
                </a:pathLst>
              </a:custGeom>
              <a:solidFill>
                <a:srgbClr val="457C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3" name="Conector recto 84">
                <a:extLst>
                  <a:ext uri="{FF2B5EF4-FFF2-40B4-BE49-F238E27FC236}">
                    <a16:creationId xmlns:a16="http://schemas.microsoft.com/office/drawing/2014/main" id="{1F15CC99-EE95-D642-A311-914B9F809024}"/>
                  </a:ext>
                </a:extLst>
              </p:cNvPr>
              <p:cNvCxnSpPr/>
              <p:nvPr/>
            </p:nvCxnSpPr>
            <p:spPr>
              <a:xfrm flipV="1">
                <a:off x="8751422" y="2184293"/>
                <a:ext cx="489811" cy="63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Conector recto 85">
                <a:extLst>
                  <a:ext uri="{FF2B5EF4-FFF2-40B4-BE49-F238E27FC236}">
                    <a16:creationId xmlns:a16="http://schemas.microsoft.com/office/drawing/2014/main" id="{F05E5162-B14C-9C41-8DEC-A315A042F188}"/>
                  </a:ext>
                </a:extLst>
              </p:cNvPr>
              <p:cNvCxnSpPr/>
              <p:nvPr/>
            </p:nvCxnSpPr>
            <p:spPr>
              <a:xfrm flipV="1">
                <a:off x="8751422" y="2444247"/>
                <a:ext cx="489811" cy="63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Conector recto 86">
                <a:extLst>
                  <a:ext uri="{FF2B5EF4-FFF2-40B4-BE49-F238E27FC236}">
                    <a16:creationId xmlns:a16="http://schemas.microsoft.com/office/drawing/2014/main" id="{B6ABD2E3-75C5-1742-9541-48E77B22AB08}"/>
                  </a:ext>
                </a:extLst>
              </p:cNvPr>
              <p:cNvCxnSpPr/>
              <p:nvPr/>
            </p:nvCxnSpPr>
            <p:spPr>
              <a:xfrm>
                <a:off x="9241233" y="2333577"/>
                <a:ext cx="31854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6" name="Forma libre 87">
                <a:extLst>
                  <a:ext uri="{FF2B5EF4-FFF2-40B4-BE49-F238E27FC236}">
                    <a16:creationId xmlns:a16="http://schemas.microsoft.com/office/drawing/2014/main" id="{68E74B05-5ABE-3A49-9B45-456554D6FEA0}"/>
                  </a:ext>
                </a:extLst>
              </p:cNvPr>
              <p:cNvSpPr/>
              <p:nvPr/>
            </p:nvSpPr>
            <p:spPr>
              <a:xfrm>
                <a:off x="9064461" y="2720670"/>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7" name="Forma libre 88">
                <a:extLst>
                  <a:ext uri="{FF2B5EF4-FFF2-40B4-BE49-F238E27FC236}">
                    <a16:creationId xmlns:a16="http://schemas.microsoft.com/office/drawing/2014/main" id="{31914047-7A25-144B-B2E6-D1538E6EF0F5}"/>
                  </a:ext>
                </a:extLst>
              </p:cNvPr>
              <p:cNvSpPr/>
              <p:nvPr/>
            </p:nvSpPr>
            <p:spPr>
              <a:xfrm>
                <a:off x="8953849" y="2751177"/>
                <a:ext cx="403408" cy="130134"/>
              </a:xfrm>
              <a:custGeom>
                <a:avLst/>
                <a:gdLst>
                  <a:gd name="connsiteX0" fmla="*/ 238259 w 714778"/>
                  <a:gd name="connsiteY0" fmla="*/ 251138 h 283448"/>
                  <a:gd name="connsiteX1" fmla="*/ 186744 w 714778"/>
                  <a:gd name="connsiteY1" fmla="*/ 199622 h 283448"/>
                  <a:gd name="connsiteX2" fmla="*/ 167425 w 714778"/>
                  <a:gd name="connsiteY2" fmla="*/ 186743 h 283448"/>
                  <a:gd name="connsiteX3" fmla="*/ 128789 w 714778"/>
                  <a:gd name="connsiteY3" fmla="*/ 154546 h 283448"/>
                  <a:gd name="connsiteX4" fmla="*/ 96592 w 714778"/>
                  <a:gd name="connsiteY4" fmla="*/ 128788 h 283448"/>
                  <a:gd name="connsiteX5" fmla="*/ 64394 w 714778"/>
                  <a:gd name="connsiteY5" fmla="*/ 103031 h 283448"/>
                  <a:gd name="connsiteX6" fmla="*/ 32197 w 714778"/>
                  <a:gd name="connsiteY6" fmla="*/ 77273 h 283448"/>
                  <a:gd name="connsiteX7" fmla="*/ 0 w 714778"/>
                  <a:gd name="connsiteY7" fmla="*/ 51515 h 283448"/>
                  <a:gd name="connsiteX8" fmla="*/ 38637 w 714778"/>
                  <a:gd name="connsiteY8" fmla="*/ 57954 h 283448"/>
                  <a:gd name="connsiteX9" fmla="*/ 77273 w 714778"/>
                  <a:gd name="connsiteY9" fmla="*/ 70833 h 283448"/>
                  <a:gd name="connsiteX10" fmla="*/ 96592 w 714778"/>
                  <a:gd name="connsiteY10" fmla="*/ 90152 h 283448"/>
                  <a:gd name="connsiteX11" fmla="*/ 135228 w 714778"/>
                  <a:gd name="connsiteY11" fmla="*/ 103031 h 283448"/>
                  <a:gd name="connsiteX12" fmla="*/ 154547 w 714778"/>
                  <a:gd name="connsiteY12" fmla="*/ 115909 h 283448"/>
                  <a:gd name="connsiteX13" fmla="*/ 173865 w 714778"/>
                  <a:gd name="connsiteY13" fmla="*/ 122349 h 283448"/>
                  <a:gd name="connsiteX14" fmla="*/ 212501 w 714778"/>
                  <a:gd name="connsiteY14" fmla="*/ 148107 h 283448"/>
                  <a:gd name="connsiteX15" fmla="*/ 218941 w 714778"/>
                  <a:gd name="connsiteY15" fmla="*/ 128788 h 283448"/>
                  <a:gd name="connsiteX16" fmla="*/ 193183 w 714778"/>
                  <a:gd name="connsiteY16" fmla="*/ 70833 h 283448"/>
                  <a:gd name="connsiteX17" fmla="*/ 180304 w 714778"/>
                  <a:gd name="connsiteY17" fmla="*/ 32197 h 283448"/>
                  <a:gd name="connsiteX18" fmla="*/ 186744 w 714778"/>
                  <a:gd name="connsiteY18" fmla="*/ 51515 h 283448"/>
                  <a:gd name="connsiteX19" fmla="*/ 212501 w 714778"/>
                  <a:gd name="connsiteY19" fmla="*/ 90152 h 283448"/>
                  <a:gd name="connsiteX20" fmla="*/ 231820 w 714778"/>
                  <a:gd name="connsiteY20" fmla="*/ 135228 h 283448"/>
                  <a:gd name="connsiteX21" fmla="*/ 251138 w 714778"/>
                  <a:gd name="connsiteY21" fmla="*/ 141667 h 283448"/>
                  <a:gd name="connsiteX22" fmla="*/ 257578 w 714778"/>
                  <a:gd name="connsiteY22" fmla="*/ 160985 h 283448"/>
                  <a:gd name="connsiteX23" fmla="*/ 264017 w 714778"/>
                  <a:gd name="connsiteY23" fmla="*/ 141667 h 283448"/>
                  <a:gd name="connsiteX24" fmla="*/ 276896 w 714778"/>
                  <a:gd name="connsiteY24" fmla="*/ 45076 h 283448"/>
                  <a:gd name="connsiteX25" fmla="*/ 283335 w 714778"/>
                  <a:gd name="connsiteY25" fmla="*/ 25757 h 283448"/>
                  <a:gd name="connsiteX26" fmla="*/ 296214 w 714778"/>
                  <a:gd name="connsiteY26" fmla="*/ 45076 h 283448"/>
                  <a:gd name="connsiteX27" fmla="*/ 321972 w 714778"/>
                  <a:gd name="connsiteY27" fmla="*/ 103031 h 283448"/>
                  <a:gd name="connsiteX28" fmla="*/ 347730 w 714778"/>
                  <a:gd name="connsiteY28" fmla="*/ 122349 h 283448"/>
                  <a:gd name="connsiteX29" fmla="*/ 360609 w 714778"/>
                  <a:gd name="connsiteY29" fmla="*/ 83712 h 283448"/>
                  <a:gd name="connsiteX30" fmla="*/ 379927 w 714778"/>
                  <a:gd name="connsiteY30" fmla="*/ 45076 h 283448"/>
                  <a:gd name="connsiteX31" fmla="*/ 399245 w 714778"/>
                  <a:gd name="connsiteY31" fmla="*/ 32197 h 283448"/>
                  <a:gd name="connsiteX32" fmla="*/ 418563 w 714778"/>
                  <a:gd name="connsiteY32" fmla="*/ 25757 h 283448"/>
                  <a:gd name="connsiteX33" fmla="*/ 457200 w 714778"/>
                  <a:gd name="connsiteY33" fmla="*/ 0 h 283448"/>
                  <a:gd name="connsiteX34" fmla="*/ 470079 w 714778"/>
                  <a:gd name="connsiteY34" fmla="*/ 19318 h 283448"/>
                  <a:gd name="connsiteX35" fmla="*/ 457200 w 714778"/>
                  <a:gd name="connsiteY35" fmla="*/ 57954 h 283448"/>
                  <a:gd name="connsiteX36" fmla="*/ 450761 w 714778"/>
                  <a:gd name="connsiteY36" fmla="*/ 77273 h 283448"/>
                  <a:gd name="connsiteX37" fmla="*/ 444321 w 714778"/>
                  <a:gd name="connsiteY37" fmla="*/ 96591 h 283448"/>
                  <a:gd name="connsiteX38" fmla="*/ 431442 w 714778"/>
                  <a:gd name="connsiteY38" fmla="*/ 148107 h 283448"/>
                  <a:gd name="connsiteX39" fmla="*/ 470079 w 714778"/>
                  <a:gd name="connsiteY39" fmla="*/ 128788 h 283448"/>
                  <a:gd name="connsiteX40" fmla="*/ 489397 w 714778"/>
                  <a:gd name="connsiteY40" fmla="*/ 109470 h 283448"/>
                  <a:gd name="connsiteX41" fmla="*/ 515155 w 714778"/>
                  <a:gd name="connsiteY41" fmla="*/ 103031 h 283448"/>
                  <a:gd name="connsiteX42" fmla="*/ 560231 w 714778"/>
                  <a:gd name="connsiteY42" fmla="*/ 90152 h 283448"/>
                  <a:gd name="connsiteX43" fmla="*/ 592428 w 714778"/>
                  <a:gd name="connsiteY43" fmla="*/ 96591 h 283448"/>
                  <a:gd name="connsiteX44" fmla="*/ 585989 w 714778"/>
                  <a:gd name="connsiteY44" fmla="*/ 115909 h 283448"/>
                  <a:gd name="connsiteX45" fmla="*/ 579549 w 714778"/>
                  <a:gd name="connsiteY45" fmla="*/ 141667 h 283448"/>
                  <a:gd name="connsiteX46" fmla="*/ 566670 w 714778"/>
                  <a:gd name="connsiteY46" fmla="*/ 180304 h 283448"/>
                  <a:gd name="connsiteX47" fmla="*/ 624625 w 714778"/>
                  <a:gd name="connsiteY47" fmla="*/ 160985 h 283448"/>
                  <a:gd name="connsiteX48" fmla="*/ 643944 w 714778"/>
                  <a:gd name="connsiteY48" fmla="*/ 148107 h 283448"/>
                  <a:gd name="connsiteX49" fmla="*/ 663262 w 714778"/>
                  <a:gd name="connsiteY49" fmla="*/ 135228 h 283448"/>
                  <a:gd name="connsiteX50" fmla="*/ 676141 w 714778"/>
                  <a:gd name="connsiteY50" fmla="*/ 173864 h 283448"/>
                  <a:gd name="connsiteX51" fmla="*/ 689020 w 714778"/>
                  <a:gd name="connsiteY51" fmla="*/ 225380 h 283448"/>
                  <a:gd name="connsiteX52" fmla="*/ 714778 w 714778"/>
                  <a:gd name="connsiteY52" fmla="*/ 264016 h 283448"/>
                  <a:gd name="connsiteX53" fmla="*/ 502276 w 714778"/>
                  <a:gd name="connsiteY53" fmla="*/ 276895 h 283448"/>
                  <a:gd name="connsiteX54" fmla="*/ 463640 w 714778"/>
                  <a:gd name="connsiteY54" fmla="*/ 283335 h 283448"/>
                  <a:gd name="connsiteX55" fmla="*/ 238259 w 714778"/>
                  <a:gd name="connsiteY55" fmla="*/ 251138 h 28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14778" h="283448">
                    <a:moveTo>
                      <a:pt x="238259" y="251138"/>
                    </a:moveTo>
                    <a:cubicBezTo>
                      <a:pt x="192110" y="237186"/>
                      <a:pt x="206950" y="213092"/>
                      <a:pt x="186744" y="199622"/>
                    </a:cubicBezTo>
                    <a:cubicBezTo>
                      <a:pt x="180304" y="195329"/>
                      <a:pt x="173371" y="191698"/>
                      <a:pt x="167425" y="186743"/>
                    </a:cubicBezTo>
                    <a:cubicBezTo>
                      <a:pt x="117838" y="145421"/>
                      <a:pt x="176758" y="186526"/>
                      <a:pt x="128789" y="154546"/>
                    </a:cubicBezTo>
                    <a:cubicBezTo>
                      <a:pt x="91880" y="99183"/>
                      <a:pt x="141026" y="164336"/>
                      <a:pt x="96592" y="128788"/>
                    </a:cubicBezTo>
                    <a:cubicBezTo>
                      <a:pt x="54985" y="95502"/>
                      <a:pt x="112949" y="119214"/>
                      <a:pt x="64394" y="103031"/>
                    </a:cubicBezTo>
                    <a:cubicBezTo>
                      <a:pt x="27490" y="47669"/>
                      <a:pt x="76629" y="112818"/>
                      <a:pt x="32197" y="77273"/>
                    </a:cubicBezTo>
                    <a:cubicBezTo>
                      <a:pt x="-9415" y="43984"/>
                      <a:pt x="48557" y="67700"/>
                      <a:pt x="0" y="51515"/>
                    </a:cubicBezTo>
                    <a:cubicBezTo>
                      <a:pt x="32915" y="40544"/>
                      <a:pt x="6538" y="43688"/>
                      <a:pt x="38637" y="57954"/>
                    </a:cubicBezTo>
                    <a:cubicBezTo>
                      <a:pt x="51042" y="63467"/>
                      <a:pt x="77273" y="70833"/>
                      <a:pt x="77273" y="70833"/>
                    </a:cubicBezTo>
                    <a:cubicBezTo>
                      <a:pt x="83713" y="77273"/>
                      <a:pt x="88631" y="85729"/>
                      <a:pt x="96592" y="90152"/>
                    </a:cubicBezTo>
                    <a:cubicBezTo>
                      <a:pt x="108459" y="96745"/>
                      <a:pt x="123932" y="95501"/>
                      <a:pt x="135228" y="103031"/>
                    </a:cubicBezTo>
                    <a:cubicBezTo>
                      <a:pt x="141668" y="107324"/>
                      <a:pt x="147625" y="112448"/>
                      <a:pt x="154547" y="115909"/>
                    </a:cubicBezTo>
                    <a:cubicBezTo>
                      <a:pt x="160618" y="118944"/>
                      <a:pt x="167932" y="119052"/>
                      <a:pt x="173865" y="122349"/>
                    </a:cubicBezTo>
                    <a:cubicBezTo>
                      <a:pt x="187395" y="129866"/>
                      <a:pt x="212501" y="148107"/>
                      <a:pt x="212501" y="148107"/>
                    </a:cubicBezTo>
                    <a:cubicBezTo>
                      <a:pt x="214648" y="141667"/>
                      <a:pt x="219691" y="135535"/>
                      <a:pt x="218941" y="128788"/>
                    </a:cubicBezTo>
                    <a:cubicBezTo>
                      <a:pt x="215876" y="101203"/>
                      <a:pt x="206602" y="90961"/>
                      <a:pt x="193183" y="70833"/>
                    </a:cubicBezTo>
                    <a:lnTo>
                      <a:pt x="180304" y="32197"/>
                    </a:lnTo>
                    <a:cubicBezTo>
                      <a:pt x="178158" y="25758"/>
                      <a:pt x="182979" y="45867"/>
                      <a:pt x="186744" y="51515"/>
                    </a:cubicBezTo>
                    <a:cubicBezTo>
                      <a:pt x="195330" y="64394"/>
                      <a:pt x="207606" y="75468"/>
                      <a:pt x="212501" y="90152"/>
                    </a:cubicBezTo>
                    <a:cubicBezTo>
                      <a:pt x="216349" y="101696"/>
                      <a:pt x="223864" y="127272"/>
                      <a:pt x="231820" y="135228"/>
                    </a:cubicBezTo>
                    <a:cubicBezTo>
                      <a:pt x="236620" y="140028"/>
                      <a:pt x="244699" y="139521"/>
                      <a:pt x="251138" y="141667"/>
                    </a:cubicBezTo>
                    <a:cubicBezTo>
                      <a:pt x="253285" y="148106"/>
                      <a:pt x="250790" y="160985"/>
                      <a:pt x="257578" y="160985"/>
                    </a:cubicBezTo>
                    <a:cubicBezTo>
                      <a:pt x="264366" y="160985"/>
                      <a:pt x="262803" y="148345"/>
                      <a:pt x="264017" y="141667"/>
                    </a:cubicBezTo>
                    <a:cubicBezTo>
                      <a:pt x="273427" y="89907"/>
                      <a:pt x="267053" y="94289"/>
                      <a:pt x="276896" y="45076"/>
                    </a:cubicBezTo>
                    <a:cubicBezTo>
                      <a:pt x="278227" y="38420"/>
                      <a:pt x="281189" y="32197"/>
                      <a:pt x="283335" y="25757"/>
                    </a:cubicBezTo>
                    <a:cubicBezTo>
                      <a:pt x="287628" y="32197"/>
                      <a:pt x="293071" y="38004"/>
                      <a:pt x="296214" y="45076"/>
                    </a:cubicBezTo>
                    <a:cubicBezTo>
                      <a:pt x="326867" y="114045"/>
                      <a:pt x="292825" y="59310"/>
                      <a:pt x="321972" y="103031"/>
                    </a:cubicBezTo>
                    <a:cubicBezTo>
                      <a:pt x="337298" y="149009"/>
                      <a:pt x="327321" y="152962"/>
                      <a:pt x="347730" y="122349"/>
                    </a:cubicBezTo>
                    <a:lnTo>
                      <a:pt x="360609" y="83712"/>
                    </a:lnTo>
                    <a:cubicBezTo>
                      <a:pt x="365847" y="67999"/>
                      <a:pt x="367443" y="57560"/>
                      <a:pt x="379927" y="45076"/>
                    </a:cubicBezTo>
                    <a:cubicBezTo>
                      <a:pt x="385399" y="39604"/>
                      <a:pt x="392323" y="35658"/>
                      <a:pt x="399245" y="32197"/>
                    </a:cubicBezTo>
                    <a:cubicBezTo>
                      <a:pt x="405316" y="29161"/>
                      <a:pt x="412629" y="29053"/>
                      <a:pt x="418563" y="25757"/>
                    </a:cubicBezTo>
                    <a:cubicBezTo>
                      <a:pt x="432094" y="18240"/>
                      <a:pt x="457200" y="0"/>
                      <a:pt x="457200" y="0"/>
                    </a:cubicBezTo>
                    <a:cubicBezTo>
                      <a:pt x="461493" y="6439"/>
                      <a:pt x="470079" y="11579"/>
                      <a:pt x="470079" y="19318"/>
                    </a:cubicBezTo>
                    <a:cubicBezTo>
                      <a:pt x="470079" y="32893"/>
                      <a:pt x="461493" y="45075"/>
                      <a:pt x="457200" y="57954"/>
                    </a:cubicBezTo>
                    <a:lnTo>
                      <a:pt x="450761" y="77273"/>
                    </a:lnTo>
                    <a:cubicBezTo>
                      <a:pt x="448615" y="83712"/>
                      <a:pt x="445967" y="90006"/>
                      <a:pt x="444321" y="96591"/>
                    </a:cubicBezTo>
                    <a:cubicBezTo>
                      <a:pt x="440028" y="113763"/>
                      <a:pt x="416714" y="157925"/>
                      <a:pt x="431442" y="148107"/>
                    </a:cubicBezTo>
                    <a:cubicBezTo>
                      <a:pt x="456409" y="131463"/>
                      <a:pt x="443419" y="137676"/>
                      <a:pt x="470079" y="128788"/>
                    </a:cubicBezTo>
                    <a:cubicBezTo>
                      <a:pt x="476518" y="122349"/>
                      <a:pt x="481490" y="113988"/>
                      <a:pt x="489397" y="109470"/>
                    </a:cubicBezTo>
                    <a:cubicBezTo>
                      <a:pt x="497081" y="105079"/>
                      <a:pt x="506645" y="105462"/>
                      <a:pt x="515155" y="103031"/>
                    </a:cubicBezTo>
                    <a:cubicBezTo>
                      <a:pt x="579822" y="84555"/>
                      <a:pt x="479707" y="110282"/>
                      <a:pt x="560231" y="90152"/>
                    </a:cubicBezTo>
                    <a:cubicBezTo>
                      <a:pt x="570963" y="92298"/>
                      <a:pt x="584689" y="88852"/>
                      <a:pt x="592428" y="96591"/>
                    </a:cubicBezTo>
                    <a:cubicBezTo>
                      <a:pt x="597228" y="101390"/>
                      <a:pt x="587854" y="109383"/>
                      <a:pt x="585989" y="115909"/>
                    </a:cubicBezTo>
                    <a:cubicBezTo>
                      <a:pt x="583558" y="124419"/>
                      <a:pt x="582092" y="133190"/>
                      <a:pt x="579549" y="141667"/>
                    </a:cubicBezTo>
                    <a:cubicBezTo>
                      <a:pt x="575648" y="154670"/>
                      <a:pt x="566670" y="180304"/>
                      <a:pt x="566670" y="180304"/>
                    </a:cubicBezTo>
                    <a:cubicBezTo>
                      <a:pt x="600674" y="191637"/>
                      <a:pt x="580340" y="190508"/>
                      <a:pt x="624625" y="160985"/>
                    </a:cubicBezTo>
                    <a:lnTo>
                      <a:pt x="643944" y="148107"/>
                    </a:lnTo>
                    <a:lnTo>
                      <a:pt x="663262" y="135228"/>
                    </a:lnTo>
                    <a:cubicBezTo>
                      <a:pt x="667555" y="148107"/>
                      <a:pt x="673479" y="160552"/>
                      <a:pt x="676141" y="173864"/>
                    </a:cubicBezTo>
                    <a:cubicBezTo>
                      <a:pt x="677926" y="182790"/>
                      <a:pt x="682830" y="214239"/>
                      <a:pt x="689020" y="225380"/>
                    </a:cubicBezTo>
                    <a:cubicBezTo>
                      <a:pt x="696537" y="238910"/>
                      <a:pt x="714778" y="264016"/>
                      <a:pt x="714778" y="264016"/>
                    </a:cubicBezTo>
                    <a:cubicBezTo>
                      <a:pt x="632650" y="291393"/>
                      <a:pt x="718242" y="264897"/>
                      <a:pt x="502276" y="276895"/>
                    </a:cubicBezTo>
                    <a:cubicBezTo>
                      <a:pt x="489240" y="277619"/>
                      <a:pt x="476692" y="282982"/>
                      <a:pt x="463640" y="283335"/>
                    </a:cubicBezTo>
                    <a:cubicBezTo>
                      <a:pt x="397123" y="285133"/>
                      <a:pt x="284408" y="265090"/>
                      <a:pt x="238259" y="251138"/>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8" name="Forma libre 89">
                <a:extLst>
                  <a:ext uri="{FF2B5EF4-FFF2-40B4-BE49-F238E27FC236}">
                    <a16:creationId xmlns:a16="http://schemas.microsoft.com/office/drawing/2014/main" id="{AB139728-EA13-8249-835C-3672A9A3FA08}"/>
                  </a:ext>
                </a:extLst>
              </p:cNvPr>
              <p:cNvSpPr/>
              <p:nvPr/>
            </p:nvSpPr>
            <p:spPr>
              <a:xfrm flipH="1">
                <a:off x="9517840" y="2767508"/>
                <a:ext cx="286328" cy="10641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9" name="Forma libre 90">
                <a:extLst>
                  <a:ext uri="{FF2B5EF4-FFF2-40B4-BE49-F238E27FC236}">
                    <a16:creationId xmlns:a16="http://schemas.microsoft.com/office/drawing/2014/main" id="{DBD45564-6ECF-3642-807B-924050CBA7A5}"/>
                  </a:ext>
                </a:extLst>
              </p:cNvPr>
              <p:cNvSpPr/>
              <p:nvPr/>
            </p:nvSpPr>
            <p:spPr>
              <a:xfrm rot="2051533">
                <a:off x="7712419" y="1931389"/>
                <a:ext cx="589221" cy="531584"/>
              </a:xfrm>
              <a:custGeom>
                <a:avLst/>
                <a:gdLst>
                  <a:gd name="connsiteX0" fmla="*/ 498945 w 1060659"/>
                  <a:gd name="connsiteY0" fmla="*/ 0 h 710028"/>
                  <a:gd name="connsiteX1" fmla="*/ 604295 w 1060659"/>
                  <a:gd name="connsiteY1" fmla="*/ 12705 h 710028"/>
                  <a:gd name="connsiteX2" fmla="*/ 614023 w 1060659"/>
                  <a:gd name="connsiteY2" fmla="*/ 16623 h 710028"/>
                  <a:gd name="connsiteX3" fmla="*/ 657418 w 1060659"/>
                  <a:gd name="connsiteY3" fmla="*/ 6495 h 710028"/>
                  <a:gd name="connsiteX4" fmla="*/ 725054 w 1060659"/>
                  <a:gd name="connsiteY4" fmla="*/ 1368 h 710028"/>
                  <a:gd name="connsiteX5" fmla="*/ 1060659 w 1060659"/>
                  <a:gd name="connsiteY5" fmla="*/ 253706 h 710028"/>
                  <a:gd name="connsiteX6" fmla="*/ 1034286 w 1060659"/>
                  <a:gd name="connsiteY6" fmla="*/ 351927 h 710028"/>
                  <a:gd name="connsiteX7" fmla="*/ 1008253 w 1060659"/>
                  <a:gd name="connsiteY7" fmla="*/ 387989 h 710028"/>
                  <a:gd name="connsiteX8" fmla="*/ 1012039 w 1060659"/>
                  <a:gd name="connsiteY8" fmla="*/ 393300 h 710028"/>
                  <a:gd name="connsiteX9" fmla="*/ 1026433 w 1060659"/>
                  <a:gd name="connsiteY9" fmla="*/ 456363 h 710028"/>
                  <a:gd name="connsiteX10" fmla="*/ 569233 w 1060659"/>
                  <a:gd name="connsiteY10" fmla="*/ 708701 h 710028"/>
                  <a:gd name="connsiteX11" fmla="*/ 477091 w 1060659"/>
                  <a:gd name="connsiteY11" fmla="*/ 703574 h 710028"/>
                  <a:gd name="connsiteX12" fmla="*/ 416562 w 1060659"/>
                  <a:gd name="connsiteY12" fmla="*/ 693204 h 710028"/>
                  <a:gd name="connsiteX13" fmla="*/ 378993 w 1060659"/>
                  <a:gd name="connsiteY13" fmla="*/ 704062 h 710028"/>
                  <a:gd name="connsiteX14" fmla="*/ 315424 w 1060659"/>
                  <a:gd name="connsiteY14" fmla="*/ 710028 h 710028"/>
                  <a:gd name="connsiteX15" fmla="*/ 0 w 1060659"/>
                  <a:gd name="connsiteY15" fmla="*/ 416358 h 710028"/>
                  <a:gd name="connsiteX16" fmla="*/ 192646 w 1060659"/>
                  <a:gd name="connsiteY16" fmla="*/ 145766 h 710028"/>
                  <a:gd name="connsiteX17" fmla="*/ 232944 w 1060659"/>
                  <a:gd name="connsiteY17" fmla="*/ 134120 h 710028"/>
                  <a:gd name="connsiteX18" fmla="*/ 233793 w 1060659"/>
                  <a:gd name="connsiteY18" fmla="*/ 129087 h 710028"/>
                  <a:gd name="connsiteX19" fmla="*/ 498945 w 1060659"/>
                  <a:gd name="connsiteY19" fmla="*/ 0 h 7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0659" h="710028">
                    <a:moveTo>
                      <a:pt x="498945" y="0"/>
                    </a:moveTo>
                    <a:cubicBezTo>
                      <a:pt x="536314" y="0"/>
                      <a:pt x="571914" y="4524"/>
                      <a:pt x="604295" y="12705"/>
                    </a:cubicBezTo>
                    <a:lnTo>
                      <a:pt x="614023" y="16623"/>
                    </a:lnTo>
                    <a:lnTo>
                      <a:pt x="657418" y="6495"/>
                    </a:lnTo>
                    <a:cubicBezTo>
                      <a:pt x="679265" y="3133"/>
                      <a:pt x="701886" y="1368"/>
                      <a:pt x="725054" y="1368"/>
                    </a:cubicBezTo>
                    <a:cubicBezTo>
                      <a:pt x="910404" y="1368"/>
                      <a:pt x="1060659" y="114344"/>
                      <a:pt x="1060659" y="253706"/>
                    </a:cubicBezTo>
                    <a:cubicBezTo>
                      <a:pt x="1060659" y="288547"/>
                      <a:pt x="1051268" y="321738"/>
                      <a:pt x="1034286" y="351927"/>
                    </a:cubicBezTo>
                    <a:lnTo>
                      <a:pt x="1008253" y="387989"/>
                    </a:lnTo>
                    <a:lnTo>
                      <a:pt x="1012039" y="393300"/>
                    </a:lnTo>
                    <a:cubicBezTo>
                      <a:pt x="1021436" y="413457"/>
                      <a:pt x="1026433" y="434588"/>
                      <a:pt x="1026433" y="456363"/>
                    </a:cubicBezTo>
                    <a:cubicBezTo>
                      <a:pt x="1026433" y="595725"/>
                      <a:pt x="821738" y="708701"/>
                      <a:pt x="569233" y="708701"/>
                    </a:cubicBezTo>
                    <a:cubicBezTo>
                      <a:pt x="537670" y="708701"/>
                      <a:pt x="506854" y="706936"/>
                      <a:pt x="477091" y="703574"/>
                    </a:cubicBezTo>
                    <a:lnTo>
                      <a:pt x="416562" y="693204"/>
                    </a:lnTo>
                    <a:lnTo>
                      <a:pt x="378993" y="704062"/>
                    </a:lnTo>
                    <a:cubicBezTo>
                      <a:pt x="358460" y="707974"/>
                      <a:pt x="337200" y="710028"/>
                      <a:pt x="315424" y="710028"/>
                    </a:cubicBezTo>
                    <a:cubicBezTo>
                      <a:pt x="141220" y="710028"/>
                      <a:pt x="0" y="578547"/>
                      <a:pt x="0" y="416358"/>
                    </a:cubicBezTo>
                    <a:cubicBezTo>
                      <a:pt x="0" y="294716"/>
                      <a:pt x="79436" y="190348"/>
                      <a:pt x="192646" y="145766"/>
                    </a:cubicBezTo>
                    <a:lnTo>
                      <a:pt x="232944" y="134120"/>
                    </a:lnTo>
                    <a:lnTo>
                      <a:pt x="233793" y="129087"/>
                    </a:lnTo>
                    <a:cubicBezTo>
                      <a:pt x="259030" y="55418"/>
                      <a:pt x="368154" y="0"/>
                      <a:pt x="498945" y="0"/>
                    </a:cubicBezTo>
                    <a:close/>
                  </a:path>
                </a:pathLst>
              </a:custGeom>
              <a:solidFill>
                <a:srgbClr val="A0B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0" name="Forma libre 91">
                <a:extLst>
                  <a:ext uri="{FF2B5EF4-FFF2-40B4-BE49-F238E27FC236}">
                    <a16:creationId xmlns:a16="http://schemas.microsoft.com/office/drawing/2014/main" id="{23C764C3-25B3-0D4F-ADC4-460653AA2D8C}"/>
                  </a:ext>
                </a:extLst>
              </p:cNvPr>
              <p:cNvSpPr/>
              <p:nvPr/>
            </p:nvSpPr>
            <p:spPr>
              <a:xfrm>
                <a:off x="7912708" y="2331619"/>
                <a:ext cx="220856" cy="549508"/>
              </a:xfrm>
              <a:custGeom>
                <a:avLst/>
                <a:gdLst>
                  <a:gd name="connsiteX0" fmla="*/ 199623 w 380281"/>
                  <a:gd name="connsiteY0" fmla="*/ 850006 h 855504"/>
                  <a:gd name="connsiteX1" fmla="*/ 193183 w 380281"/>
                  <a:gd name="connsiteY1" fmla="*/ 663262 h 855504"/>
                  <a:gd name="connsiteX2" fmla="*/ 180305 w 380281"/>
                  <a:gd name="connsiteY2" fmla="*/ 482958 h 855504"/>
                  <a:gd name="connsiteX3" fmla="*/ 173865 w 380281"/>
                  <a:gd name="connsiteY3" fmla="*/ 148107 h 855504"/>
                  <a:gd name="connsiteX4" fmla="*/ 167426 w 380281"/>
                  <a:gd name="connsiteY4" fmla="*/ 128789 h 855504"/>
                  <a:gd name="connsiteX5" fmla="*/ 148107 w 380281"/>
                  <a:gd name="connsiteY5" fmla="*/ 115910 h 855504"/>
                  <a:gd name="connsiteX6" fmla="*/ 128789 w 380281"/>
                  <a:gd name="connsiteY6" fmla="*/ 96592 h 855504"/>
                  <a:gd name="connsiteX7" fmla="*/ 109471 w 380281"/>
                  <a:gd name="connsiteY7" fmla="*/ 90152 h 855504"/>
                  <a:gd name="connsiteX8" fmla="*/ 70834 w 380281"/>
                  <a:gd name="connsiteY8" fmla="*/ 70834 h 855504"/>
                  <a:gd name="connsiteX9" fmla="*/ 19319 w 380281"/>
                  <a:gd name="connsiteY9" fmla="*/ 38637 h 855504"/>
                  <a:gd name="connsiteX10" fmla="*/ 0 w 380281"/>
                  <a:gd name="connsiteY10" fmla="*/ 32197 h 855504"/>
                  <a:gd name="connsiteX11" fmla="*/ 19319 w 380281"/>
                  <a:gd name="connsiteY11" fmla="*/ 25758 h 855504"/>
                  <a:gd name="connsiteX12" fmla="*/ 57955 w 380281"/>
                  <a:gd name="connsiteY12" fmla="*/ 38637 h 855504"/>
                  <a:gd name="connsiteX13" fmla="*/ 96592 w 380281"/>
                  <a:gd name="connsiteY13" fmla="*/ 51516 h 855504"/>
                  <a:gd name="connsiteX14" fmla="*/ 135228 w 380281"/>
                  <a:gd name="connsiteY14" fmla="*/ 64395 h 855504"/>
                  <a:gd name="connsiteX15" fmla="*/ 154547 w 380281"/>
                  <a:gd name="connsiteY15" fmla="*/ 70834 h 855504"/>
                  <a:gd name="connsiteX16" fmla="*/ 193183 w 380281"/>
                  <a:gd name="connsiteY16" fmla="*/ 90152 h 855504"/>
                  <a:gd name="connsiteX17" fmla="*/ 212502 w 380281"/>
                  <a:gd name="connsiteY17" fmla="*/ 83713 h 855504"/>
                  <a:gd name="connsiteX18" fmla="*/ 218941 w 380281"/>
                  <a:gd name="connsiteY18" fmla="*/ 64395 h 855504"/>
                  <a:gd name="connsiteX19" fmla="*/ 257578 w 380281"/>
                  <a:gd name="connsiteY19" fmla="*/ 45076 h 855504"/>
                  <a:gd name="connsiteX20" fmla="*/ 315533 w 380281"/>
                  <a:gd name="connsiteY20" fmla="*/ 12879 h 855504"/>
                  <a:gd name="connsiteX21" fmla="*/ 334851 w 380281"/>
                  <a:gd name="connsiteY21" fmla="*/ 6440 h 855504"/>
                  <a:gd name="connsiteX22" fmla="*/ 354169 w 380281"/>
                  <a:gd name="connsiteY22" fmla="*/ 0 h 855504"/>
                  <a:gd name="connsiteX23" fmla="*/ 379927 w 380281"/>
                  <a:gd name="connsiteY23" fmla="*/ 6440 h 855504"/>
                  <a:gd name="connsiteX24" fmla="*/ 341290 w 380281"/>
                  <a:gd name="connsiteY24" fmla="*/ 32197 h 855504"/>
                  <a:gd name="connsiteX25" fmla="*/ 321972 w 380281"/>
                  <a:gd name="connsiteY25" fmla="*/ 45076 h 855504"/>
                  <a:gd name="connsiteX26" fmla="*/ 289775 w 380281"/>
                  <a:gd name="connsiteY26" fmla="*/ 70834 h 855504"/>
                  <a:gd name="connsiteX27" fmla="*/ 276896 w 380281"/>
                  <a:gd name="connsiteY27" fmla="*/ 90152 h 855504"/>
                  <a:gd name="connsiteX28" fmla="*/ 257578 w 380281"/>
                  <a:gd name="connsiteY28" fmla="*/ 109471 h 855504"/>
                  <a:gd name="connsiteX29" fmla="*/ 251138 w 380281"/>
                  <a:gd name="connsiteY29" fmla="*/ 128789 h 855504"/>
                  <a:gd name="connsiteX30" fmla="*/ 238259 w 380281"/>
                  <a:gd name="connsiteY30" fmla="*/ 148107 h 855504"/>
                  <a:gd name="connsiteX31" fmla="*/ 244699 w 380281"/>
                  <a:gd name="connsiteY31" fmla="*/ 489397 h 855504"/>
                  <a:gd name="connsiteX32" fmla="*/ 257578 w 380281"/>
                  <a:gd name="connsiteY32" fmla="*/ 714778 h 855504"/>
                  <a:gd name="connsiteX33" fmla="*/ 199623 w 380281"/>
                  <a:gd name="connsiteY33" fmla="*/ 850006 h 85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0281" h="855504">
                    <a:moveTo>
                      <a:pt x="199623" y="850006"/>
                    </a:moveTo>
                    <a:cubicBezTo>
                      <a:pt x="188891" y="841420"/>
                      <a:pt x="195577" y="725501"/>
                      <a:pt x="193183" y="663262"/>
                    </a:cubicBezTo>
                    <a:cubicBezTo>
                      <a:pt x="187256" y="509157"/>
                      <a:pt x="196216" y="562518"/>
                      <a:pt x="180305" y="482958"/>
                    </a:cubicBezTo>
                    <a:cubicBezTo>
                      <a:pt x="178158" y="371341"/>
                      <a:pt x="177922" y="259671"/>
                      <a:pt x="173865" y="148107"/>
                    </a:cubicBezTo>
                    <a:cubicBezTo>
                      <a:pt x="173618" y="141324"/>
                      <a:pt x="171666" y="134089"/>
                      <a:pt x="167426" y="128789"/>
                    </a:cubicBezTo>
                    <a:cubicBezTo>
                      <a:pt x="162591" y="122746"/>
                      <a:pt x="154053" y="120865"/>
                      <a:pt x="148107" y="115910"/>
                    </a:cubicBezTo>
                    <a:cubicBezTo>
                      <a:pt x="141111" y="110080"/>
                      <a:pt x="136366" y="101644"/>
                      <a:pt x="128789" y="96592"/>
                    </a:cubicBezTo>
                    <a:cubicBezTo>
                      <a:pt x="123141" y="92827"/>
                      <a:pt x="115542" y="93188"/>
                      <a:pt x="109471" y="90152"/>
                    </a:cubicBezTo>
                    <a:cubicBezTo>
                      <a:pt x="59547" y="65189"/>
                      <a:pt x="119383" y="87016"/>
                      <a:pt x="70834" y="70834"/>
                    </a:cubicBezTo>
                    <a:cubicBezTo>
                      <a:pt x="50425" y="40221"/>
                      <a:pt x="65297" y="53964"/>
                      <a:pt x="19319" y="38637"/>
                    </a:cubicBezTo>
                    <a:lnTo>
                      <a:pt x="0" y="32197"/>
                    </a:lnTo>
                    <a:cubicBezTo>
                      <a:pt x="6440" y="30051"/>
                      <a:pt x="12573" y="25008"/>
                      <a:pt x="19319" y="25758"/>
                    </a:cubicBezTo>
                    <a:cubicBezTo>
                      <a:pt x="32811" y="27257"/>
                      <a:pt x="45076" y="34344"/>
                      <a:pt x="57955" y="38637"/>
                    </a:cubicBezTo>
                    <a:lnTo>
                      <a:pt x="96592" y="51516"/>
                    </a:lnTo>
                    <a:lnTo>
                      <a:pt x="135228" y="64395"/>
                    </a:lnTo>
                    <a:lnTo>
                      <a:pt x="154547" y="70834"/>
                    </a:lnTo>
                    <a:cubicBezTo>
                      <a:pt x="164315" y="77346"/>
                      <a:pt x="179852" y="90152"/>
                      <a:pt x="193183" y="90152"/>
                    </a:cubicBezTo>
                    <a:cubicBezTo>
                      <a:pt x="199971" y="90152"/>
                      <a:pt x="206062" y="85859"/>
                      <a:pt x="212502" y="83713"/>
                    </a:cubicBezTo>
                    <a:cubicBezTo>
                      <a:pt x="214648" y="77274"/>
                      <a:pt x="214701" y="69695"/>
                      <a:pt x="218941" y="64395"/>
                    </a:cubicBezTo>
                    <a:cubicBezTo>
                      <a:pt x="228019" y="53047"/>
                      <a:pt x="244852" y="49318"/>
                      <a:pt x="257578" y="45076"/>
                    </a:cubicBezTo>
                    <a:cubicBezTo>
                      <a:pt x="286495" y="16159"/>
                      <a:pt x="268257" y="28637"/>
                      <a:pt x="315533" y="12879"/>
                    </a:cubicBezTo>
                    <a:lnTo>
                      <a:pt x="334851" y="6440"/>
                    </a:lnTo>
                    <a:lnTo>
                      <a:pt x="354169" y="0"/>
                    </a:lnTo>
                    <a:cubicBezTo>
                      <a:pt x="362755" y="2147"/>
                      <a:pt x="383214" y="-1777"/>
                      <a:pt x="379927" y="6440"/>
                    </a:cubicBezTo>
                    <a:cubicBezTo>
                      <a:pt x="374178" y="20811"/>
                      <a:pt x="354169" y="23611"/>
                      <a:pt x="341290" y="32197"/>
                    </a:cubicBezTo>
                    <a:lnTo>
                      <a:pt x="321972" y="45076"/>
                    </a:lnTo>
                    <a:cubicBezTo>
                      <a:pt x="285064" y="100440"/>
                      <a:pt x="334207" y="35289"/>
                      <a:pt x="289775" y="70834"/>
                    </a:cubicBezTo>
                    <a:cubicBezTo>
                      <a:pt x="283732" y="75669"/>
                      <a:pt x="281850" y="84207"/>
                      <a:pt x="276896" y="90152"/>
                    </a:cubicBezTo>
                    <a:cubicBezTo>
                      <a:pt x="271066" y="97148"/>
                      <a:pt x="264017" y="103031"/>
                      <a:pt x="257578" y="109471"/>
                    </a:cubicBezTo>
                    <a:cubicBezTo>
                      <a:pt x="255431" y="115910"/>
                      <a:pt x="254174" y="122718"/>
                      <a:pt x="251138" y="128789"/>
                    </a:cubicBezTo>
                    <a:cubicBezTo>
                      <a:pt x="247677" y="135711"/>
                      <a:pt x="238397" y="140369"/>
                      <a:pt x="238259" y="148107"/>
                    </a:cubicBezTo>
                    <a:cubicBezTo>
                      <a:pt x="236228" y="261872"/>
                      <a:pt x="241819" y="375650"/>
                      <a:pt x="244699" y="489397"/>
                    </a:cubicBezTo>
                    <a:cubicBezTo>
                      <a:pt x="248705" y="647627"/>
                      <a:pt x="246077" y="611275"/>
                      <a:pt x="257578" y="714778"/>
                    </a:cubicBezTo>
                    <a:cubicBezTo>
                      <a:pt x="250485" y="877896"/>
                      <a:pt x="210355" y="858592"/>
                      <a:pt x="199623" y="850006"/>
                    </a:cubicBezTo>
                    <a:close/>
                  </a:path>
                </a:pathLst>
              </a:custGeom>
              <a:solidFill>
                <a:srgbClr val="6B9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1" name="Forma libre 92">
                <a:extLst>
                  <a:ext uri="{FF2B5EF4-FFF2-40B4-BE49-F238E27FC236}">
                    <a16:creationId xmlns:a16="http://schemas.microsoft.com/office/drawing/2014/main" id="{F323FF26-366D-2842-9AA4-C159CF51C9FB}"/>
                  </a:ext>
                </a:extLst>
              </p:cNvPr>
              <p:cNvSpPr/>
              <p:nvPr/>
            </p:nvSpPr>
            <p:spPr>
              <a:xfrm rot="19496263">
                <a:off x="7493233" y="2231170"/>
                <a:ext cx="421665" cy="395397"/>
              </a:xfrm>
              <a:custGeom>
                <a:avLst/>
                <a:gdLst>
                  <a:gd name="connsiteX0" fmla="*/ 400290 w 487757"/>
                  <a:gd name="connsiteY0" fmla="*/ 4895 h 495363"/>
                  <a:gd name="connsiteX1" fmla="*/ 432482 w 487757"/>
                  <a:gd name="connsiteY1" fmla="*/ 48468 h 495363"/>
                  <a:gd name="connsiteX2" fmla="*/ 432660 w 487757"/>
                  <a:gd name="connsiteY2" fmla="*/ 48576 h 495363"/>
                  <a:gd name="connsiteX3" fmla="*/ 458079 w 487757"/>
                  <a:gd name="connsiteY3" fmla="*/ 64001 h 495363"/>
                  <a:gd name="connsiteX4" fmla="*/ 473797 w 487757"/>
                  <a:gd name="connsiteY4" fmla="*/ 90757 h 495363"/>
                  <a:gd name="connsiteX5" fmla="*/ 471948 w 487757"/>
                  <a:gd name="connsiteY5" fmla="*/ 136612 h 495363"/>
                  <a:gd name="connsiteX6" fmla="*/ 485456 w 487757"/>
                  <a:gd name="connsiteY6" fmla="*/ 206724 h 495363"/>
                  <a:gd name="connsiteX7" fmla="*/ 465220 w 487757"/>
                  <a:gd name="connsiteY7" fmla="*/ 242923 h 495363"/>
                  <a:gd name="connsiteX8" fmla="*/ 464705 w 487757"/>
                  <a:gd name="connsiteY8" fmla="*/ 260874 h 495363"/>
                  <a:gd name="connsiteX9" fmla="*/ 473750 w 487757"/>
                  <a:gd name="connsiteY9" fmla="*/ 326951 h 495363"/>
                  <a:gd name="connsiteX10" fmla="*/ 431380 w 487757"/>
                  <a:gd name="connsiteY10" fmla="*/ 384791 h 495363"/>
                  <a:gd name="connsiteX11" fmla="*/ 416212 w 487757"/>
                  <a:gd name="connsiteY11" fmla="*/ 434352 h 495363"/>
                  <a:gd name="connsiteX12" fmla="*/ 364571 w 487757"/>
                  <a:gd name="connsiteY12" fmla="*/ 440353 h 495363"/>
                  <a:gd name="connsiteX13" fmla="*/ 327666 w 487757"/>
                  <a:gd name="connsiteY13" fmla="*/ 493226 h 495363"/>
                  <a:gd name="connsiteX14" fmla="*/ 273405 w 487757"/>
                  <a:gd name="connsiteY14" fmla="*/ 460953 h 495363"/>
                  <a:gd name="connsiteX15" fmla="*/ 192803 w 487757"/>
                  <a:gd name="connsiteY15" fmla="*/ 429066 h 495363"/>
                  <a:gd name="connsiteX16" fmla="*/ 157363 w 487757"/>
                  <a:gd name="connsiteY16" fmla="*/ 393582 h 495363"/>
                  <a:gd name="connsiteX17" fmla="*/ 156948 w 487757"/>
                  <a:gd name="connsiteY17" fmla="*/ 368117 h 495363"/>
                  <a:gd name="connsiteX18" fmla="*/ 160260 w 487757"/>
                  <a:gd name="connsiteY18" fmla="*/ 358816 h 495363"/>
                  <a:gd name="connsiteX19" fmla="*/ 153203 w 487757"/>
                  <a:gd name="connsiteY19" fmla="*/ 361506 h 495363"/>
                  <a:gd name="connsiteX20" fmla="*/ 65858 w 487757"/>
                  <a:gd name="connsiteY20" fmla="*/ 315077 h 495363"/>
                  <a:gd name="connsiteX21" fmla="*/ 12928 w 487757"/>
                  <a:gd name="connsiteY21" fmla="*/ 277425 h 495363"/>
                  <a:gd name="connsiteX22" fmla="*/ 24238 w 487757"/>
                  <a:gd name="connsiteY22" fmla="*/ 226603 h 495363"/>
                  <a:gd name="connsiteX23" fmla="*/ 356 w 487757"/>
                  <a:gd name="connsiteY23" fmla="*/ 174460 h 495363"/>
                  <a:gd name="connsiteX24" fmla="*/ 43971 w 487757"/>
                  <a:gd name="connsiteY24" fmla="*/ 128114 h 495363"/>
                  <a:gd name="connsiteX25" fmla="*/ 44388 w 487757"/>
                  <a:gd name="connsiteY25" fmla="*/ 126892 h 495363"/>
                  <a:gd name="connsiteX26" fmla="*/ 63817 w 487757"/>
                  <a:gd name="connsiteY26" fmla="*/ 60338 h 495363"/>
                  <a:gd name="connsiteX27" fmla="*/ 158331 w 487757"/>
                  <a:gd name="connsiteY27" fmla="*/ 45133 h 495363"/>
                  <a:gd name="connsiteX28" fmla="*/ 158352 w 487757"/>
                  <a:gd name="connsiteY28" fmla="*/ 45107 h 495363"/>
                  <a:gd name="connsiteX29" fmla="*/ 177148 w 487757"/>
                  <a:gd name="connsiteY29" fmla="*/ 22239 h 495363"/>
                  <a:gd name="connsiteX30" fmla="*/ 253624 w 487757"/>
                  <a:gd name="connsiteY30" fmla="*/ 29348 h 495363"/>
                  <a:gd name="connsiteX31" fmla="*/ 253964 w 487757"/>
                  <a:gd name="connsiteY31" fmla="*/ 28918 h 495363"/>
                  <a:gd name="connsiteX32" fmla="*/ 268892 w 487757"/>
                  <a:gd name="connsiteY32" fmla="*/ 10004 h 495363"/>
                  <a:gd name="connsiteX33" fmla="*/ 290755 w 487757"/>
                  <a:gd name="connsiteY33" fmla="*/ 526 h 495363"/>
                  <a:gd name="connsiteX34" fmla="*/ 316343 w 487757"/>
                  <a:gd name="connsiteY34" fmla="*/ 3964 h 495363"/>
                  <a:gd name="connsiteX35" fmla="*/ 336213 w 487757"/>
                  <a:gd name="connsiteY35" fmla="*/ 20377 h 495363"/>
                  <a:gd name="connsiteX36" fmla="*/ 336806 w 487757"/>
                  <a:gd name="connsiteY36" fmla="*/ 20867 h 495363"/>
                  <a:gd name="connsiteX37" fmla="*/ 400290 w 487757"/>
                  <a:gd name="connsiteY37" fmla="*/ 4895 h 4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7757" h="495363">
                    <a:moveTo>
                      <a:pt x="400290" y="4895"/>
                    </a:moveTo>
                    <a:cubicBezTo>
                      <a:pt x="417147" y="12707"/>
                      <a:pt x="429235" y="29063"/>
                      <a:pt x="432482" y="48468"/>
                    </a:cubicBezTo>
                    <a:lnTo>
                      <a:pt x="432660" y="48576"/>
                    </a:lnTo>
                    <a:lnTo>
                      <a:pt x="458079" y="64001"/>
                    </a:lnTo>
                    <a:cubicBezTo>
                      <a:pt x="465183" y="71271"/>
                      <a:pt x="470640" y="80412"/>
                      <a:pt x="473797" y="90757"/>
                    </a:cubicBezTo>
                    <a:cubicBezTo>
                      <a:pt x="478387" y="105774"/>
                      <a:pt x="477733" y="122085"/>
                      <a:pt x="471948" y="136612"/>
                    </a:cubicBezTo>
                    <a:cubicBezTo>
                      <a:pt x="486167" y="156534"/>
                      <a:pt x="491140" y="182361"/>
                      <a:pt x="485456" y="206724"/>
                    </a:cubicBezTo>
                    <a:lnTo>
                      <a:pt x="465220" y="242923"/>
                    </a:lnTo>
                    <a:lnTo>
                      <a:pt x="464705" y="260874"/>
                    </a:lnTo>
                    <a:cubicBezTo>
                      <a:pt x="474226" y="279650"/>
                      <a:pt x="477555" y="303989"/>
                      <a:pt x="473750" y="326951"/>
                    </a:cubicBezTo>
                    <a:cubicBezTo>
                      <a:pt x="468691" y="357476"/>
                      <a:pt x="451946" y="380336"/>
                      <a:pt x="431380" y="384791"/>
                    </a:cubicBezTo>
                    <a:cubicBezTo>
                      <a:pt x="431282" y="403844"/>
                      <a:pt x="425748" y="421914"/>
                      <a:pt x="416212" y="434352"/>
                    </a:cubicBezTo>
                    <a:cubicBezTo>
                      <a:pt x="401724" y="453254"/>
                      <a:pt x="380795" y="455683"/>
                      <a:pt x="364571" y="440353"/>
                    </a:cubicBezTo>
                    <a:cubicBezTo>
                      <a:pt x="359323" y="466684"/>
                      <a:pt x="345273" y="486814"/>
                      <a:pt x="327666" y="493226"/>
                    </a:cubicBezTo>
                    <a:cubicBezTo>
                      <a:pt x="306920" y="500782"/>
                      <a:pt x="285266" y="487906"/>
                      <a:pt x="273405" y="460953"/>
                    </a:cubicBezTo>
                    <a:cubicBezTo>
                      <a:pt x="245410" y="486536"/>
                      <a:pt x="209050" y="472156"/>
                      <a:pt x="192803" y="429066"/>
                    </a:cubicBezTo>
                    <a:cubicBezTo>
                      <a:pt x="176842" y="431898"/>
                      <a:pt x="161856" y="416896"/>
                      <a:pt x="157363" y="393582"/>
                    </a:cubicBezTo>
                    <a:cubicBezTo>
                      <a:pt x="155736" y="385148"/>
                      <a:pt x="155642" y="376380"/>
                      <a:pt x="156948" y="368117"/>
                    </a:cubicBezTo>
                    <a:lnTo>
                      <a:pt x="160260" y="358816"/>
                    </a:lnTo>
                    <a:lnTo>
                      <a:pt x="153203" y="361506"/>
                    </a:lnTo>
                    <a:cubicBezTo>
                      <a:pt x="119153" y="366524"/>
                      <a:pt x="84057" y="349368"/>
                      <a:pt x="65858" y="315077"/>
                    </a:cubicBezTo>
                    <a:cubicBezTo>
                      <a:pt x="42020" y="318082"/>
                      <a:pt x="19638" y="302164"/>
                      <a:pt x="12928" y="277425"/>
                    </a:cubicBezTo>
                    <a:cubicBezTo>
                      <a:pt x="8069" y="259527"/>
                      <a:pt x="12365" y="240211"/>
                      <a:pt x="24238" y="226603"/>
                    </a:cubicBezTo>
                    <a:cubicBezTo>
                      <a:pt x="7392" y="215928"/>
                      <a:pt x="-1989" y="195444"/>
                      <a:pt x="356" y="174460"/>
                    </a:cubicBezTo>
                    <a:cubicBezTo>
                      <a:pt x="3107" y="149891"/>
                      <a:pt x="21217" y="130646"/>
                      <a:pt x="43971" y="128114"/>
                    </a:cubicBezTo>
                    <a:cubicBezTo>
                      <a:pt x="44107" y="127703"/>
                      <a:pt x="44253" y="127302"/>
                      <a:pt x="44388" y="126892"/>
                    </a:cubicBezTo>
                    <a:cubicBezTo>
                      <a:pt x="41333" y="102698"/>
                      <a:pt x="48459" y="78298"/>
                      <a:pt x="63817" y="60338"/>
                    </a:cubicBezTo>
                    <a:cubicBezTo>
                      <a:pt x="88083" y="31970"/>
                      <a:pt x="127424" y="25647"/>
                      <a:pt x="158331" y="45133"/>
                    </a:cubicBezTo>
                    <a:lnTo>
                      <a:pt x="158352" y="45107"/>
                    </a:lnTo>
                    <a:lnTo>
                      <a:pt x="177148" y="22239"/>
                    </a:lnTo>
                    <a:cubicBezTo>
                      <a:pt x="199884" y="5288"/>
                      <a:pt x="232126" y="6541"/>
                      <a:pt x="253624" y="29348"/>
                    </a:cubicBezTo>
                    <a:lnTo>
                      <a:pt x="253964" y="28918"/>
                    </a:lnTo>
                    <a:lnTo>
                      <a:pt x="268892" y="10004"/>
                    </a:lnTo>
                    <a:cubicBezTo>
                      <a:pt x="275268" y="5054"/>
                      <a:pt x="282744" y="1747"/>
                      <a:pt x="290755" y="526"/>
                    </a:cubicBezTo>
                    <a:cubicBezTo>
                      <a:pt x="299573" y="-821"/>
                      <a:pt x="308385" y="450"/>
                      <a:pt x="316343" y="3964"/>
                    </a:cubicBezTo>
                    <a:lnTo>
                      <a:pt x="336213" y="20377"/>
                    </a:lnTo>
                    <a:lnTo>
                      <a:pt x="336806" y="20867"/>
                    </a:lnTo>
                    <a:cubicBezTo>
                      <a:pt x="352390" y="1123"/>
                      <a:pt x="378166" y="-5360"/>
                      <a:pt x="400290" y="4895"/>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72" name="Grupo 93">
                <a:extLst>
                  <a:ext uri="{FF2B5EF4-FFF2-40B4-BE49-F238E27FC236}">
                    <a16:creationId xmlns:a16="http://schemas.microsoft.com/office/drawing/2014/main" id="{D1BC6418-859C-1D41-B386-8B233805B9BA}"/>
                  </a:ext>
                </a:extLst>
              </p:cNvPr>
              <p:cNvGrpSpPr/>
              <p:nvPr/>
            </p:nvGrpSpPr>
            <p:grpSpPr>
              <a:xfrm>
                <a:off x="8167297" y="2020604"/>
                <a:ext cx="901599" cy="855949"/>
                <a:chOff x="8129168" y="780009"/>
                <a:chExt cx="901599" cy="855949"/>
              </a:xfrm>
            </p:grpSpPr>
            <p:grpSp>
              <p:nvGrpSpPr>
                <p:cNvPr id="201" name="Grupo 122">
                  <a:extLst>
                    <a:ext uri="{FF2B5EF4-FFF2-40B4-BE49-F238E27FC236}">
                      <a16:creationId xmlns:a16="http://schemas.microsoft.com/office/drawing/2014/main" id="{F662FF76-8C97-C449-BEAE-BCB879DA7009}"/>
                    </a:ext>
                  </a:extLst>
                </p:cNvPr>
                <p:cNvGrpSpPr/>
                <p:nvPr/>
              </p:nvGrpSpPr>
              <p:grpSpPr>
                <a:xfrm>
                  <a:off x="8129168" y="780009"/>
                  <a:ext cx="901599" cy="855949"/>
                  <a:chOff x="8225200" y="2014824"/>
                  <a:chExt cx="901599" cy="855949"/>
                </a:xfrm>
              </p:grpSpPr>
              <p:sp>
                <p:nvSpPr>
                  <p:cNvPr id="203" name="Forma libre 124">
                    <a:extLst>
                      <a:ext uri="{FF2B5EF4-FFF2-40B4-BE49-F238E27FC236}">
                        <a16:creationId xmlns:a16="http://schemas.microsoft.com/office/drawing/2014/main" id="{E7742635-27E3-1F47-A96B-432A2A305766}"/>
                      </a:ext>
                    </a:extLst>
                  </p:cNvPr>
                  <p:cNvSpPr/>
                  <p:nvPr/>
                </p:nvSpPr>
                <p:spPr>
                  <a:xfrm>
                    <a:off x="8225200" y="2014824"/>
                    <a:ext cx="901599" cy="849589"/>
                  </a:xfrm>
                  <a:custGeom>
                    <a:avLst/>
                    <a:gdLst>
                      <a:gd name="connsiteX0" fmla="*/ 255296 w 510591"/>
                      <a:gd name="connsiteY0" fmla="*/ 0 h 1254016"/>
                      <a:gd name="connsiteX1" fmla="*/ 510591 w 510591"/>
                      <a:gd name="connsiteY1" fmla="*/ 308807 h 1254016"/>
                      <a:gd name="connsiteX2" fmla="*/ 499183 w 510591"/>
                      <a:gd name="connsiteY2" fmla="*/ 308807 h 1254016"/>
                      <a:gd name="connsiteX3" fmla="*/ 499183 w 510591"/>
                      <a:gd name="connsiteY3" fmla="*/ 1254016 h 1254016"/>
                      <a:gd name="connsiteX4" fmla="*/ 11410 w 510591"/>
                      <a:gd name="connsiteY4" fmla="*/ 1254016 h 1254016"/>
                      <a:gd name="connsiteX5" fmla="*/ 11410 w 510591"/>
                      <a:gd name="connsiteY5" fmla="*/ 308807 h 1254016"/>
                      <a:gd name="connsiteX6" fmla="*/ 0 w 510591"/>
                      <a:gd name="connsiteY6" fmla="*/ 308807 h 125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1" h="1254016">
                        <a:moveTo>
                          <a:pt x="255296" y="0"/>
                        </a:moveTo>
                        <a:lnTo>
                          <a:pt x="510591" y="308807"/>
                        </a:lnTo>
                        <a:lnTo>
                          <a:pt x="499183" y="308807"/>
                        </a:lnTo>
                        <a:lnTo>
                          <a:pt x="499183" y="1254016"/>
                        </a:lnTo>
                        <a:lnTo>
                          <a:pt x="11410" y="1254016"/>
                        </a:lnTo>
                        <a:lnTo>
                          <a:pt x="11410" y="308807"/>
                        </a:lnTo>
                        <a:lnTo>
                          <a:pt x="0" y="308807"/>
                        </a:lnTo>
                        <a:close/>
                      </a:path>
                    </a:pathLst>
                  </a:custGeom>
                  <a:solidFill>
                    <a:srgbClr val="457C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4" name="Rectángulo 125">
                    <a:extLst>
                      <a:ext uri="{FF2B5EF4-FFF2-40B4-BE49-F238E27FC236}">
                        <a16:creationId xmlns:a16="http://schemas.microsoft.com/office/drawing/2014/main" id="{751CF381-210C-3A40-8DC4-DBF85E5CF2D4}"/>
                      </a:ext>
                    </a:extLst>
                  </p:cNvPr>
                  <p:cNvSpPr>
                    <a:spLocks noChangeAspect="1"/>
                  </p:cNvSpPr>
                  <p:nvPr/>
                </p:nvSpPr>
                <p:spPr>
                  <a:xfrm flipV="1">
                    <a:off x="8539244" y="2533917"/>
                    <a:ext cx="333735" cy="33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5" name="Conector recto 126">
                    <a:extLst>
                      <a:ext uri="{FF2B5EF4-FFF2-40B4-BE49-F238E27FC236}">
                        <a16:creationId xmlns:a16="http://schemas.microsoft.com/office/drawing/2014/main" id="{7C7A9F57-6171-5147-8194-911755F1CF5E}"/>
                      </a:ext>
                    </a:extLst>
                  </p:cNvPr>
                  <p:cNvCxnSpPr/>
                  <p:nvPr/>
                </p:nvCxnSpPr>
                <p:spPr>
                  <a:xfrm>
                    <a:off x="8539244" y="2532140"/>
                    <a:ext cx="324344" cy="323385"/>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cxnSp>
                <p:nvCxnSpPr>
                  <p:cNvPr id="206" name="Conector recto 127">
                    <a:extLst>
                      <a:ext uri="{FF2B5EF4-FFF2-40B4-BE49-F238E27FC236}">
                        <a16:creationId xmlns:a16="http://schemas.microsoft.com/office/drawing/2014/main" id="{FD9D27A6-6914-3D4C-9D0E-39898844E297}"/>
                      </a:ext>
                    </a:extLst>
                  </p:cNvPr>
                  <p:cNvCxnSpPr/>
                  <p:nvPr/>
                </p:nvCxnSpPr>
                <p:spPr>
                  <a:xfrm flipH="1">
                    <a:off x="8538620" y="2534875"/>
                    <a:ext cx="334359" cy="335898"/>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cxnSp>
                <p:nvCxnSpPr>
                  <p:cNvPr id="207" name="Conector recto 128">
                    <a:extLst>
                      <a:ext uri="{FF2B5EF4-FFF2-40B4-BE49-F238E27FC236}">
                        <a16:creationId xmlns:a16="http://schemas.microsoft.com/office/drawing/2014/main" id="{AF9C2CDD-AC74-234F-9CE7-DDE1B6AC8081}"/>
                      </a:ext>
                    </a:extLst>
                  </p:cNvPr>
                  <p:cNvCxnSpPr/>
                  <p:nvPr/>
                </p:nvCxnSpPr>
                <p:spPr>
                  <a:xfrm flipH="1">
                    <a:off x="8621573" y="2175104"/>
                    <a:ext cx="129849" cy="133444"/>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cxnSp>
                <p:nvCxnSpPr>
                  <p:cNvPr id="208" name="Conector recto 129">
                    <a:extLst>
                      <a:ext uri="{FF2B5EF4-FFF2-40B4-BE49-F238E27FC236}">
                        <a16:creationId xmlns:a16="http://schemas.microsoft.com/office/drawing/2014/main" id="{FA4A479E-651D-2E4A-BDBF-13AF04708D88}"/>
                      </a:ext>
                    </a:extLst>
                  </p:cNvPr>
                  <p:cNvCxnSpPr/>
                  <p:nvPr/>
                </p:nvCxnSpPr>
                <p:spPr>
                  <a:xfrm flipH="1" flipV="1">
                    <a:off x="8614150" y="2178949"/>
                    <a:ext cx="134306" cy="126883"/>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grpSp>
            <p:sp>
              <p:nvSpPr>
                <p:cNvPr id="202" name="Rectángulo 123">
                  <a:extLst>
                    <a:ext uri="{FF2B5EF4-FFF2-40B4-BE49-F238E27FC236}">
                      <a16:creationId xmlns:a16="http://schemas.microsoft.com/office/drawing/2014/main" id="{6ECEFA2D-1330-9D4D-A944-8473270D5DA7}"/>
                    </a:ext>
                  </a:extLst>
                </p:cNvPr>
                <p:cNvSpPr>
                  <a:spLocks noChangeAspect="1"/>
                </p:cNvSpPr>
                <p:nvPr/>
              </p:nvSpPr>
              <p:spPr>
                <a:xfrm flipV="1">
                  <a:off x="8525541" y="970132"/>
                  <a:ext cx="113240" cy="11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3" name="Forma libre 94">
                <a:extLst>
                  <a:ext uri="{FF2B5EF4-FFF2-40B4-BE49-F238E27FC236}">
                    <a16:creationId xmlns:a16="http://schemas.microsoft.com/office/drawing/2014/main" id="{51B55D4E-97F6-EF42-B198-274C88B939E5}"/>
                  </a:ext>
                </a:extLst>
              </p:cNvPr>
              <p:cNvSpPr/>
              <p:nvPr/>
            </p:nvSpPr>
            <p:spPr>
              <a:xfrm flipH="1">
                <a:off x="7608457" y="2474142"/>
                <a:ext cx="172836" cy="401849"/>
              </a:xfrm>
              <a:custGeom>
                <a:avLst/>
                <a:gdLst>
                  <a:gd name="connsiteX0" fmla="*/ 0 w 534473"/>
                  <a:gd name="connsiteY0" fmla="*/ 7035 h 1057205"/>
                  <a:gd name="connsiteX1" fmla="*/ 19318 w 534473"/>
                  <a:gd name="connsiteY1" fmla="*/ 13474 h 1057205"/>
                  <a:gd name="connsiteX2" fmla="*/ 19319 w 534473"/>
                  <a:gd name="connsiteY2" fmla="*/ 13475 h 1057205"/>
                  <a:gd name="connsiteX3" fmla="*/ 515155 w 534473"/>
                  <a:gd name="connsiteY3" fmla="*/ 595 h 1057205"/>
                  <a:gd name="connsiteX4" fmla="*/ 534473 w 534473"/>
                  <a:gd name="connsiteY4" fmla="*/ 13474 h 1057205"/>
                  <a:gd name="connsiteX5" fmla="*/ 515155 w 534473"/>
                  <a:gd name="connsiteY5" fmla="*/ 19914 h 1057205"/>
                  <a:gd name="connsiteX6" fmla="*/ 457200 w 534473"/>
                  <a:gd name="connsiteY6" fmla="*/ 45672 h 1057205"/>
                  <a:gd name="connsiteX7" fmla="*/ 418563 w 534473"/>
                  <a:gd name="connsiteY7" fmla="*/ 71429 h 1057205"/>
                  <a:gd name="connsiteX8" fmla="*/ 373487 w 534473"/>
                  <a:gd name="connsiteY8" fmla="*/ 97187 h 1057205"/>
                  <a:gd name="connsiteX9" fmla="*/ 321971 w 534473"/>
                  <a:gd name="connsiteY9" fmla="*/ 155142 h 1057205"/>
                  <a:gd name="connsiteX10" fmla="*/ 309093 w 534473"/>
                  <a:gd name="connsiteY10" fmla="*/ 193779 h 1057205"/>
                  <a:gd name="connsiteX11" fmla="*/ 296214 w 534473"/>
                  <a:gd name="connsiteY11" fmla="*/ 213097 h 1057205"/>
                  <a:gd name="connsiteX12" fmla="*/ 289774 w 534473"/>
                  <a:gd name="connsiteY12" fmla="*/ 232415 h 1057205"/>
                  <a:gd name="connsiteX13" fmla="*/ 276895 w 534473"/>
                  <a:gd name="connsiteY13" fmla="*/ 271052 h 1057205"/>
                  <a:gd name="connsiteX14" fmla="*/ 270456 w 534473"/>
                  <a:gd name="connsiteY14" fmla="*/ 296810 h 1057205"/>
                  <a:gd name="connsiteX15" fmla="*/ 267237 w 534473"/>
                  <a:gd name="connsiteY15" fmla="*/ 304858 h 1057205"/>
                  <a:gd name="connsiteX16" fmla="*/ 267237 w 534473"/>
                  <a:gd name="connsiteY16" fmla="*/ 1057205 h 1057205"/>
                  <a:gd name="connsiteX17" fmla="*/ 170645 w 534473"/>
                  <a:gd name="connsiteY17" fmla="*/ 1057205 h 1057205"/>
                  <a:gd name="connsiteX18" fmla="*/ 170645 w 534473"/>
                  <a:gd name="connsiteY18" fmla="*/ 299468 h 1057205"/>
                  <a:gd name="connsiteX19" fmla="*/ 164693 w 534473"/>
                  <a:gd name="connsiteY19" fmla="*/ 289201 h 1057205"/>
                  <a:gd name="connsiteX20" fmla="*/ 154546 w 534473"/>
                  <a:gd name="connsiteY20" fmla="*/ 258173 h 1057205"/>
                  <a:gd name="connsiteX21" fmla="*/ 141667 w 534473"/>
                  <a:gd name="connsiteY21" fmla="*/ 238855 h 1057205"/>
                  <a:gd name="connsiteX22" fmla="*/ 135228 w 534473"/>
                  <a:gd name="connsiteY22" fmla="*/ 219536 h 1057205"/>
                  <a:gd name="connsiteX23" fmla="*/ 115910 w 534473"/>
                  <a:gd name="connsiteY23" fmla="*/ 161581 h 1057205"/>
                  <a:gd name="connsiteX24" fmla="*/ 90152 w 534473"/>
                  <a:gd name="connsiteY24" fmla="*/ 122945 h 1057205"/>
                  <a:gd name="connsiteX25" fmla="*/ 83712 w 534473"/>
                  <a:gd name="connsiteY25" fmla="*/ 103626 h 1057205"/>
                  <a:gd name="connsiteX26" fmla="*/ 57955 w 534473"/>
                  <a:gd name="connsiteY26" fmla="*/ 64990 h 1057205"/>
                  <a:gd name="connsiteX27" fmla="*/ 51515 w 534473"/>
                  <a:gd name="connsiteY27" fmla="*/ 45672 h 1057205"/>
                  <a:gd name="connsiteX28" fmla="*/ 32197 w 534473"/>
                  <a:gd name="connsiteY28" fmla="*/ 32793 h 1057205"/>
                  <a:gd name="connsiteX29" fmla="*/ 19319 w 534473"/>
                  <a:gd name="connsiteY29" fmla="*/ 13475 h 1057205"/>
                  <a:gd name="connsiteX30" fmla="*/ 38636 w 534473"/>
                  <a:gd name="connsiteY30" fmla="*/ 19914 h 1057205"/>
                  <a:gd name="connsiteX31" fmla="*/ 57955 w 534473"/>
                  <a:gd name="connsiteY31" fmla="*/ 39232 h 1057205"/>
                  <a:gd name="connsiteX32" fmla="*/ 77273 w 534473"/>
                  <a:gd name="connsiteY32" fmla="*/ 52111 h 1057205"/>
                  <a:gd name="connsiteX33" fmla="*/ 115910 w 534473"/>
                  <a:gd name="connsiteY33" fmla="*/ 77869 h 1057205"/>
                  <a:gd name="connsiteX34" fmla="*/ 135228 w 534473"/>
                  <a:gd name="connsiteY34" fmla="*/ 84308 h 1057205"/>
                  <a:gd name="connsiteX35" fmla="*/ 154546 w 534473"/>
                  <a:gd name="connsiteY35" fmla="*/ 103626 h 1057205"/>
                  <a:gd name="connsiteX36" fmla="*/ 173864 w 534473"/>
                  <a:gd name="connsiteY36" fmla="*/ 116505 h 1057205"/>
                  <a:gd name="connsiteX37" fmla="*/ 186743 w 534473"/>
                  <a:gd name="connsiteY37" fmla="*/ 135824 h 1057205"/>
                  <a:gd name="connsiteX38" fmla="*/ 212501 w 534473"/>
                  <a:gd name="connsiteY38" fmla="*/ 174460 h 1057205"/>
                  <a:gd name="connsiteX39" fmla="*/ 231819 w 534473"/>
                  <a:gd name="connsiteY39" fmla="*/ 180900 h 1057205"/>
                  <a:gd name="connsiteX40" fmla="*/ 264017 w 534473"/>
                  <a:gd name="connsiteY40" fmla="*/ 122945 h 1057205"/>
                  <a:gd name="connsiteX41" fmla="*/ 270456 w 534473"/>
                  <a:gd name="connsiteY41" fmla="*/ 103626 h 1057205"/>
                  <a:gd name="connsiteX42" fmla="*/ 283335 w 534473"/>
                  <a:gd name="connsiteY42" fmla="*/ 84308 h 1057205"/>
                  <a:gd name="connsiteX43" fmla="*/ 289774 w 534473"/>
                  <a:gd name="connsiteY43" fmla="*/ 64990 h 1057205"/>
                  <a:gd name="connsiteX44" fmla="*/ 315532 w 534473"/>
                  <a:gd name="connsiteY44" fmla="*/ 45672 h 1057205"/>
                  <a:gd name="connsiteX45" fmla="*/ 328411 w 534473"/>
                  <a:gd name="connsiteY45" fmla="*/ 26353 h 1057205"/>
                  <a:gd name="connsiteX46" fmla="*/ 347729 w 534473"/>
                  <a:gd name="connsiteY46" fmla="*/ 19914 h 1057205"/>
                  <a:gd name="connsiteX47" fmla="*/ 515155 w 534473"/>
                  <a:gd name="connsiteY47" fmla="*/ 595 h 10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4473" h="1057205">
                    <a:moveTo>
                      <a:pt x="0" y="7035"/>
                    </a:moveTo>
                    <a:lnTo>
                      <a:pt x="19318" y="13474"/>
                    </a:lnTo>
                    <a:lnTo>
                      <a:pt x="19319" y="13475"/>
                    </a:lnTo>
                    <a:close/>
                    <a:moveTo>
                      <a:pt x="515155" y="595"/>
                    </a:moveTo>
                    <a:cubicBezTo>
                      <a:pt x="522885" y="981"/>
                      <a:pt x="528034" y="9181"/>
                      <a:pt x="534473" y="13474"/>
                    </a:cubicBezTo>
                    <a:lnTo>
                      <a:pt x="515155" y="19914"/>
                    </a:lnTo>
                    <a:cubicBezTo>
                      <a:pt x="469170" y="35243"/>
                      <a:pt x="487817" y="25261"/>
                      <a:pt x="457200" y="45672"/>
                    </a:cubicBezTo>
                    <a:cubicBezTo>
                      <a:pt x="444321" y="54258"/>
                      <a:pt x="431836" y="63466"/>
                      <a:pt x="418563" y="71429"/>
                    </a:cubicBezTo>
                    <a:cubicBezTo>
                      <a:pt x="336894" y="120429"/>
                      <a:pt x="440287" y="52652"/>
                      <a:pt x="373487" y="97187"/>
                    </a:cubicBezTo>
                    <a:cubicBezTo>
                      <a:pt x="347022" y="114831"/>
                      <a:pt x="337456" y="131915"/>
                      <a:pt x="321971" y="155142"/>
                    </a:cubicBezTo>
                    <a:cubicBezTo>
                      <a:pt x="314441" y="166437"/>
                      <a:pt x="313386" y="180900"/>
                      <a:pt x="309093" y="193779"/>
                    </a:cubicBezTo>
                    <a:lnTo>
                      <a:pt x="296214" y="213097"/>
                    </a:lnTo>
                    <a:cubicBezTo>
                      <a:pt x="292449" y="218745"/>
                      <a:pt x="291921" y="225976"/>
                      <a:pt x="289774" y="232415"/>
                    </a:cubicBezTo>
                    <a:cubicBezTo>
                      <a:pt x="285481" y="245294"/>
                      <a:pt x="280796" y="258049"/>
                      <a:pt x="276895" y="271052"/>
                    </a:cubicBezTo>
                    <a:cubicBezTo>
                      <a:pt x="274352" y="279529"/>
                      <a:pt x="273255" y="288414"/>
                      <a:pt x="270456" y="296810"/>
                    </a:cubicBezTo>
                    <a:lnTo>
                      <a:pt x="267237" y="304858"/>
                    </a:lnTo>
                    <a:lnTo>
                      <a:pt x="267237" y="1057205"/>
                    </a:lnTo>
                    <a:lnTo>
                      <a:pt x="170645" y="1057205"/>
                    </a:lnTo>
                    <a:lnTo>
                      <a:pt x="170645" y="299468"/>
                    </a:lnTo>
                    <a:lnTo>
                      <a:pt x="164693" y="289201"/>
                    </a:lnTo>
                    <a:cubicBezTo>
                      <a:pt x="161715" y="279768"/>
                      <a:pt x="159648" y="269651"/>
                      <a:pt x="154546" y="258173"/>
                    </a:cubicBezTo>
                    <a:cubicBezTo>
                      <a:pt x="151403" y="251101"/>
                      <a:pt x="145960" y="245294"/>
                      <a:pt x="141667" y="238855"/>
                    </a:cubicBezTo>
                    <a:cubicBezTo>
                      <a:pt x="137902" y="233207"/>
                      <a:pt x="137375" y="225976"/>
                      <a:pt x="135228" y="219536"/>
                    </a:cubicBezTo>
                    <a:lnTo>
                      <a:pt x="115910" y="161581"/>
                    </a:lnTo>
                    <a:cubicBezTo>
                      <a:pt x="115910" y="161581"/>
                      <a:pt x="97669" y="136475"/>
                      <a:pt x="90152" y="122945"/>
                    </a:cubicBezTo>
                    <a:cubicBezTo>
                      <a:pt x="86855" y="117011"/>
                      <a:pt x="85859" y="110066"/>
                      <a:pt x="83712" y="103626"/>
                    </a:cubicBezTo>
                    <a:cubicBezTo>
                      <a:pt x="78817" y="88942"/>
                      <a:pt x="65472" y="78520"/>
                      <a:pt x="57955" y="64990"/>
                    </a:cubicBezTo>
                    <a:cubicBezTo>
                      <a:pt x="54659" y="59056"/>
                      <a:pt x="55755" y="50972"/>
                      <a:pt x="51515" y="45672"/>
                    </a:cubicBezTo>
                    <a:cubicBezTo>
                      <a:pt x="46680" y="39629"/>
                      <a:pt x="37669" y="38266"/>
                      <a:pt x="32197" y="32793"/>
                    </a:cubicBezTo>
                    <a:lnTo>
                      <a:pt x="19319" y="13475"/>
                    </a:lnTo>
                    <a:lnTo>
                      <a:pt x="38636" y="19914"/>
                    </a:lnTo>
                    <a:cubicBezTo>
                      <a:pt x="46597" y="24337"/>
                      <a:pt x="50959" y="33402"/>
                      <a:pt x="57955" y="39232"/>
                    </a:cubicBezTo>
                    <a:cubicBezTo>
                      <a:pt x="63900" y="44186"/>
                      <a:pt x="70351" y="48650"/>
                      <a:pt x="77273" y="52111"/>
                    </a:cubicBezTo>
                    <a:cubicBezTo>
                      <a:pt x="114551" y="70750"/>
                      <a:pt x="79286" y="41245"/>
                      <a:pt x="115910" y="77869"/>
                    </a:cubicBezTo>
                    <a:cubicBezTo>
                      <a:pt x="122349" y="80015"/>
                      <a:pt x="129580" y="80543"/>
                      <a:pt x="135228" y="84308"/>
                    </a:cubicBezTo>
                    <a:cubicBezTo>
                      <a:pt x="142805" y="89359"/>
                      <a:pt x="147550" y="97796"/>
                      <a:pt x="154546" y="103626"/>
                    </a:cubicBezTo>
                    <a:cubicBezTo>
                      <a:pt x="160491" y="108581"/>
                      <a:pt x="167425" y="112212"/>
                      <a:pt x="173864" y="116505"/>
                    </a:cubicBezTo>
                    <a:cubicBezTo>
                      <a:pt x="180304" y="120798"/>
                      <a:pt x="182450" y="129384"/>
                      <a:pt x="186743" y="135824"/>
                    </a:cubicBezTo>
                    <a:cubicBezTo>
                      <a:pt x="195329" y="148703"/>
                      <a:pt x="201556" y="163515"/>
                      <a:pt x="212501" y="174460"/>
                    </a:cubicBezTo>
                    <a:cubicBezTo>
                      <a:pt x="217301" y="179260"/>
                      <a:pt x="225380" y="178753"/>
                      <a:pt x="231819" y="180900"/>
                    </a:cubicBezTo>
                    <a:cubicBezTo>
                      <a:pt x="246392" y="137184"/>
                      <a:pt x="227110" y="189377"/>
                      <a:pt x="264017" y="122945"/>
                    </a:cubicBezTo>
                    <a:cubicBezTo>
                      <a:pt x="267313" y="117011"/>
                      <a:pt x="268310" y="110066"/>
                      <a:pt x="270456" y="103626"/>
                    </a:cubicBezTo>
                    <a:cubicBezTo>
                      <a:pt x="274749" y="97187"/>
                      <a:pt x="279874" y="91230"/>
                      <a:pt x="283335" y="84308"/>
                    </a:cubicBezTo>
                    <a:cubicBezTo>
                      <a:pt x="286371" y="78237"/>
                      <a:pt x="285429" y="70204"/>
                      <a:pt x="289774" y="64990"/>
                    </a:cubicBezTo>
                    <a:cubicBezTo>
                      <a:pt x="296645" y="56745"/>
                      <a:pt x="307943" y="53261"/>
                      <a:pt x="315532" y="45672"/>
                    </a:cubicBezTo>
                    <a:cubicBezTo>
                      <a:pt x="321005" y="40199"/>
                      <a:pt x="324118" y="32793"/>
                      <a:pt x="328411" y="26353"/>
                    </a:cubicBezTo>
                    <a:cubicBezTo>
                      <a:pt x="334850" y="24207"/>
                      <a:pt x="341203" y="21779"/>
                      <a:pt x="347729" y="19914"/>
                    </a:cubicBezTo>
                    <a:cubicBezTo>
                      <a:pt x="401232" y="4627"/>
                      <a:pt x="460333" y="-2146"/>
                      <a:pt x="515155" y="595"/>
                    </a:cubicBezTo>
                    <a:close/>
                  </a:path>
                </a:pathLst>
              </a:custGeom>
              <a:solidFill>
                <a:srgbClr val="9FB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74" name="Grupo 95">
                <a:extLst>
                  <a:ext uri="{FF2B5EF4-FFF2-40B4-BE49-F238E27FC236}">
                    <a16:creationId xmlns:a16="http://schemas.microsoft.com/office/drawing/2014/main" id="{28D1C881-38D8-8346-9C7C-ECAB11E8C189}"/>
                  </a:ext>
                </a:extLst>
              </p:cNvPr>
              <p:cNvGrpSpPr/>
              <p:nvPr/>
            </p:nvGrpSpPr>
            <p:grpSpPr>
              <a:xfrm>
                <a:off x="7820583" y="2725042"/>
                <a:ext cx="577103" cy="160560"/>
                <a:chOff x="7552065" y="-287721"/>
                <a:chExt cx="577103" cy="160560"/>
              </a:xfrm>
            </p:grpSpPr>
            <p:sp>
              <p:nvSpPr>
                <p:cNvPr id="196" name="Forma libre 117">
                  <a:extLst>
                    <a:ext uri="{FF2B5EF4-FFF2-40B4-BE49-F238E27FC236}">
                      <a16:creationId xmlns:a16="http://schemas.microsoft.com/office/drawing/2014/main" id="{463D5CDB-1421-5847-AC5F-DF2E21B54178}"/>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7" name="Forma libre 118">
                  <a:extLst>
                    <a:ext uri="{FF2B5EF4-FFF2-40B4-BE49-F238E27FC236}">
                      <a16:creationId xmlns:a16="http://schemas.microsoft.com/office/drawing/2014/main" id="{EA3AC3E6-E5B0-814C-AF50-4A2EF81510D5}"/>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8" name="Forma libre 119">
                  <a:extLst>
                    <a:ext uri="{FF2B5EF4-FFF2-40B4-BE49-F238E27FC236}">
                      <a16:creationId xmlns:a16="http://schemas.microsoft.com/office/drawing/2014/main" id="{0C48E77D-2945-044F-A8CA-049EC99FD6D6}"/>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9" name="Forma libre 120">
                  <a:extLst>
                    <a:ext uri="{FF2B5EF4-FFF2-40B4-BE49-F238E27FC236}">
                      <a16:creationId xmlns:a16="http://schemas.microsoft.com/office/drawing/2014/main" id="{A06D64CF-2B94-B646-936E-F2B8BBD8191B}"/>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0" name="Forma libre 121">
                  <a:extLst>
                    <a:ext uri="{FF2B5EF4-FFF2-40B4-BE49-F238E27FC236}">
                      <a16:creationId xmlns:a16="http://schemas.microsoft.com/office/drawing/2014/main" id="{84BCDFB9-F33D-F240-AA21-6B634EE98BDF}"/>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75" name="Conector recto 96">
                <a:extLst>
                  <a:ext uri="{FF2B5EF4-FFF2-40B4-BE49-F238E27FC236}">
                    <a16:creationId xmlns:a16="http://schemas.microsoft.com/office/drawing/2014/main" id="{F116835A-8890-8849-827E-4FCD1A33D3EA}"/>
                  </a:ext>
                </a:extLst>
              </p:cNvPr>
              <p:cNvCxnSpPr/>
              <p:nvPr/>
            </p:nvCxnSpPr>
            <p:spPr>
              <a:xfrm>
                <a:off x="7405635" y="2870130"/>
                <a:ext cx="2797200" cy="0"/>
              </a:xfrm>
              <a:prstGeom prst="line">
                <a:avLst/>
              </a:prstGeom>
              <a:ln w="15875" cap="rnd">
                <a:solidFill>
                  <a:srgbClr val="3E77AB"/>
                </a:solidFill>
              </a:ln>
            </p:spPr>
            <p:style>
              <a:lnRef idx="1">
                <a:schemeClr val="accent1"/>
              </a:lnRef>
              <a:fillRef idx="0">
                <a:schemeClr val="accent1"/>
              </a:fillRef>
              <a:effectRef idx="0">
                <a:schemeClr val="accent1"/>
              </a:effectRef>
              <a:fontRef idx="minor">
                <a:schemeClr val="tx1"/>
              </a:fontRef>
            </p:style>
          </p:cxnSp>
          <p:grpSp>
            <p:nvGrpSpPr>
              <p:cNvPr id="176" name="Grupo 97">
                <a:extLst>
                  <a:ext uri="{FF2B5EF4-FFF2-40B4-BE49-F238E27FC236}">
                    <a16:creationId xmlns:a16="http://schemas.microsoft.com/office/drawing/2014/main" id="{68B2F495-18AC-0E40-9264-D2C9A6963AD3}"/>
                  </a:ext>
                </a:extLst>
              </p:cNvPr>
              <p:cNvGrpSpPr/>
              <p:nvPr/>
            </p:nvGrpSpPr>
            <p:grpSpPr>
              <a:xfrm>
                <a:off x="9313620" y="2780604"/>
                <a:ext cx="312912" cy="89128"/>
                <a:chOff x="7552065" y="-287721"/>
                <a:chExt cx="577103" cy="160560"/>
              </a:xfrm>
            </p:grpSpPr>
            <p:sp>
              <p:nvSpPr>
                <p:cNvPr id="191" name="Forma libre 112">
                  <a:extLst>
                    <a:ext uri="{FF2B5EF4-FFF2-40B4-BE49-F238E27FC236}">
                      <a16:creationId xmlns:a16="http://schemas.microsoft.com/office/drawing/2014/main" id="{4AE59089-B769-5045-8DAC-F4C64D2F18B6}"/>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2" name="Forma libre 113">
                  <a:extLst>
                    <a:ext uri="{FF2B5EF4-FFF2-40B4-BE49-F238E27FC236}">
                      <a16:creationId xmlns:a16="http://schemas.microsoft.com/office/drawing/2014/main" id="{1D5F1380-6980-F948-8CA7-6E970A3802C3}"/>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3" name="Forma libre 114">
                  <a:extLst>
                    <a:ext uri="{FF2B5EF4-FFF2-40B4-BE49-F238E27FC236}">
                      <a16:creationId xmlns:a16="http://schemas.microsoft.com/office/drawing/2014/main" id="{4D96EED8-06B3-2E4B-82C0-10A1AC8BF096}"/>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4" name="Forma libre 115">
                  <a:extLst>
                    <a:ext uri="{FF2B5EF4-FFF2-40B4-BE49-F238E27FC236}">
                      <a16:creationId xmlns:a16="http://schemas.microsoft.com/office/drawing/2014/main" id="{988050FC-C43A-424A-8ED6-0182D16E7F50}"/>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5" name="Forma libre 116">
                  <a:extLst>
                    <a:ext uri="{FF2B5EF4-FFF2-40B4-BE49-F238E27FC236}">
                      <a16:creationId xmlns:a16="http://schemas.microsoft.com/office/drawing/2014/main" id="{481118CD-4CEA-9741-A8F1-CD2FDB6FD1CF}"/>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77" name="Conector recto 98">
                <a:extLst>
                  <a:ext uri="{FF2B5EF4-FFF2-40B4-BE49-F238E27FC236}">
                    <a16:creationId xmlns:a16="http://schemas.microsoft.com/office/drawing/2014/main" id="{8C2CC580-E600-D540-A1E2-BA1A7DC92BCD}"/>
                  </a:ext>
                </a:extLst>
              </p:cNvPr>
              <p:cNvCxnSpPr/>
              <p:nvPr/>
            </p:nvCxnSpPr>
            <p:spPr>
              <a:xfrm flipH="1">
                <a:off x="9499417" y="2030686"/>
                <a:ext cx="235335" cy="0"/>
              </a:xfrm>
              <a:prstGeom prst="line">
                <a:avLst/>
              </a:prstGeom>
              <a:ln w="2222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178" name="Conector recto 99">
                <a:extLst>
                  <a:ext uri="{FF2B5EF4-FFF2-40B4-BE49-F238E27FC236}">
                    <a16:creationId xmlns:a16="http://schemas.microsoft.com/office/drawing/2014/main" id="{C137826E-ABED-2C45-A031-554F855D1C51}"/>
                  </a:ext>
                </a:extLst>
              </p:cNvPr>
              <p:cNvCxnSpPr/>
              <p:nvPr/>
            </p:nvCxnSpPr>
            <p:spPr>
              <a:xfrm flipH="1">
                <a:off x="9503663" y="2080069"/>
                <a:ext cx="235335" cy="0"/>
              </a:xfrm>
              <a:prstGeom prst="line">
                <a:avLst/>
              </a:prstGeom>
              <a:ln w="2222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179" name="Conector recto 100">
                <a:extLst>
                  <a:ext uri="{FF2B5EF4-FFF2-40B4-BE49-F238E27FC236}">
                    <a16:creationId xmlns:a16="http://schemas.microsoft.com/office/drawing/2014/main" id="{7D6BBCDD-12D6-AE47-B80F-B1A9FE54A949}"/>
                  </a:ext>
                </a:extLst>
              </p:cNvPr>
              <p:cNvCxnSpPr/>
              <p:nvPr/>
            </p:nvCxnSpPr>
            <p:spPr>
              <a:xfrm flipH="1">
                <a:off x="9459205" y="2538754"/>
                <a:ext cx="361387" cy="0"/>
              </a:xfrm>
              <a:prstGeom prst="line">
                <a:avLst/>
              </a:prstGeom>
              <a:ln w="190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180" name="Conector recto 101">
                <a:extLst>
                  <a:ext uri="{FF2B5EF4-FFF2-40B4-BE49-F238E27FC236}">
                    <a16:creationId xmlns:a16="http://schemas.microsoft.com/office/drawing/2014/main" id="{FDE62B83-9F61-C14E-8C91-77F11B2CB963}"/>
                  </a:ext>
                </a:extLst>
              </p:cNvPr>
              <p:cNvCxnSpPr/>
              <p:nvPr/>
            </p:nvCxnSpPr>
            <p:spPr>
              <a:xfrm flipH="1">
                <a:off x="9461814" y="2575992"/>
                <a:ext cx="361387" cy="0"/>
              </a:xfrm>
              <a:prstGeom prst="line">
                <a:avLst/>
              </a:prstGeom>
              <a:ln w="19050" cap="rnd">
                <a:solidFill>
                  <a:srgbClr val="3E77AB"/>
                </a:solidFill>
              </a:ln>
            </p:spPr>
            <p:style>
              <a:lnRef idx="1">
                <a:schemeClr val="accent1"/>
              </a:lnRef>
              <a:fillRef idx="0">
                <a:schemeClr val="accent1"/>
              </a:fillRef>
              <a:effectRef idx="0">
                <a:schemeClr val="accent1"/>
              </a:effectRef>
              <a:fontRef idx="minor">
                <a:schemeClr val="tx1"/>
              </a:fontRef>
            </p:style>
          </p:cxnSp>
          <p:sp>
            <p:nvSpPr>
              <p:cNvPr id="181" name="Forma libre 102">
                <a:extLst>
                  <a:ext uri="{FF2B5EF4-FFF2-40B4-BE49-F238E27FC236}">
                    <a16:creationId xmlns:a16="http://schemas.microsoft.com/office/drawing/2014/main" id="{2AF39703-219B-8D42-AEF8-04C2C25B3FC4}"/>
                  </a:ext>
                </a:extLst>
              </p:cNvPr>
              <p:cNvSpPr/>
              <p:nvPr/>
            </p:nvSpPr>
            <p:spPr>
              <a:xfrm rot="385368">
                <a:off x="9387640" y="2050472"/>
                <a:ext cx="577288" cy="475706"/>
              </a:xfrm>
              <a:custGeom>
                <a:avLst/>
                <a:gdLst>
                  <a:gd name="connsiteX0" fmla="*/ 498945 w 1060659"/>
                  <a:gd name="connsiteY0" fmla="*/ 0 h 710028"/>
                  <a:gd name="connsiteX1" fmla="*/ 604295 w 1060659"/>
                  <a:gd name="connsiteY1" fmla="*/ 12705 h 710028"/>
                  <a:gd name="connsiteX2" fmla="*/ 614023 w 1060659"/>
                  <a:gd name="connsiteY2" fmla="*/ 16623 h 710028"/>
                  <a:gd name="connsiteX3" fmla="*/ 657418 w 1060659"/>
                  <a:gd name="connsiteY3" fmla="*/ 6495 h 710028"/>
                  <a:gd name="connsiteX4" fmla="*/ 725054 w 1060659"/>
                  <a:gd name="connsiteY4" fmla="*/ 1368 h 710028"/>
                  <a:gd name="connsiteX5" fmla="*/ 1060659 w 1060659"/>
                  <a:gd name="connsiteY5" fmla="*/ 253706 h 710028"/>
                  <a:gd name="connsiteX6" fmla="*/ 1034286 w 1060659"/>
                  <a:gd name="connsiteY6" fmla="*/ 351927 h 710028"/>
                  <a:gd name="connsiteX7" fmla="*/ 1008253 w 1060659"/>
                  <a:gd name="connsiteY7" fmla="*/ 387989 h 710028"/>
                  <a:gd name="connsiteX8" fmla="*/ 1012039 w 1060659"/>
                  <a:gd name="connsiteY8" fmla="*/ 393300 h 710028"/>
                  <a:gd name="connsiteX9" fmla="*/ 1026433 w 1060659"/>
                  <a:gd name="connsiteY9" fmla="*/ 456363 h 710028"/>
                  <a:gd name="connsiteX10" fmla="*/ 569233 w 1060659"/>
                  <a:gd name="connsiteY10" fmla="*/ 708701 h 710028"/>
                  <a:gd name="connsiteX11" fmla="*/ 477091 w 1060659"/>
                  <a:gd name="connsiteY11" fmla="*/ 703574 h 710028"/>
                  <a:gd name="connsiteX12" fmla="*/ 416562 w 1060659"/>
                  <a:gd name="connsiteY12" fmla="*/ 693204 h 710028"/>
                  <a:gd name="connsiteX13" fmla="*/ 378993 w 1060659"/>
                  <a:gd name="connsiteY13" fmla="*/ 704062 h 710028"/>
                  <a:gd name="connsiteX14" fmla="*/ 315424 w 1060659"/>
                  <a:gd name="connsiteY14" fmla="*/ 710028 h 710028"/>
                  <a:gd name="connsiteX15" fmla="*/ 0 w 1060659"/>
                  <a:gd name="connsiteY15" fmla="*/ 416358 h 710028"/>
                  <a:gd name="connsiteX16" fmla="*/ 192646 w 1060659"/>
                  <a:gd name="connsiteY16" fmla="*/ 145766 h 710028"/>
                  <a:gd name="connsiteX17" fmla="*/ 232944 w 1060659"/>
                  <a:gd name="connsiteY17" fmla="*/ 134120 h 710028"/>
                  <a:gd name="connsiteX18" fmla="*/ 233793 w 1060659"/>
                  <a:gd name="connsiteY18" fmla="*/ 129087 h 710028"/>
                  <a:gd name="connsiteX19" fmla="*/ 498945 w 1060659"/>
                  <a:gd name="connsiteY19" fmla="*/ 0 h 7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0659" h="710028">
                    <a:moveTo>
                      <a:pt x="498945" y="0"/>
                    </a:moveTo>
                    <a:cubicBezTo>
                      <a:pt x="536314" y="0"/>
                      <a:pt x="571914" y="4524"/>
                      <a:pt x="604295" y="12705"/>
                    </a:cubicBezTo>
                    <a:lnTo>
                      <a:pt x="614023" y="16623"/>
                    </a:lnTo>
                    <a:lnTo>
                      <a:pt x="657418" y="6495"/>
                    </a:lnTo>
                    <a:cubicBezTo>
                      <a:pt x="679265" y="3133"/>
                      <a:pt x="701886" y="1368"/>
                      <a:pt x="725054" y="1368"/>
                    </a:cubicBezTo>
                    <a:cubicBezTo>
                      <a:pt x="910404" y="1368"/>
                      <a:pt x="1060659" y="114344"/>
                      <a:pt x="1060659" y="253706"/>
                    </a:cubicBezTo>
                    <a:cubicBezTo>
                      <a:pt x="1060659" y="288547"/>
                      <a:pt x="1051268" y="321738"/>
                      <a:pt x="1034286" y="351927"/>
                    </a:cubicBezTo>
                    <a:lnTo>
                      <a:pt x="1008253" y="387989"/>
                    </a:lnTo>
                    <a:lnTo>
                      <a:pt x="1012039" y="393300"/>
                    </a:lnTo>
                    <a:cubicBezTo>
                      <a:pt x="1021436" y="413457"/>
                      <a:pt x="1026433" y="434588"/>
                      <a:pt x="1026433" y="456363"/>
                    </a:cubicBezTo>
                    <a:cubicBezTo>
                      <a:pt x="1026433" y="595725"/>
                      <a:pt x="821738" y="708701"/>
                      <a:pt x="569233" y="708701"/>
                    </a:cubicBezTo>
                    <a:cubicBezTo>
                      <a:pt x="537670" y="708701"/>
                      <a:pt x="506854" y="706936"/>
                      <a:pt x="477091" y="703574"/>
                    </a:cubicBezTo>
                    <a:lnTo>
                      <a:pt x="416562" y="693204"/>
                    </a:lnTo>
                    <a:lnTo>
                      <a:pt x="378993" y="704062"/>
                    </a:lnTo>
                    <a:cubicBezTo>
                      <a:pt x="358460" y="707974"/>
                      <a:pt x="337200" y="710028"/>
                      <a:pt x="315424" y="710028"/>
                    </a:cubicBezTo>
                    <a:cubicBezTo>
                      <a:pt x="141220" y="710028"/>
                      <a:pt x="0" y="578547"/>
                      <a:pt x="0" y="416358"/>
                    </a:cubicBezTo>
                    <a:cubicBezTo>
                      <a:pt x="0" y="294716"/>
                      <a:pt x="79436" y="190348"/>
                      <a:pt x="192646" y="145766"/>
                    </a:cubicBezTo>
                    <a:lnTo>
                      <a:pt x="232944" y="134120"/>
                    </a:lnTo>
                    <a:lnTo>
                      <a:pt x="233793" y="129087"/>
                    </a:lnTo>
                    <a:cubicBezTo>
                      <a:pt x="259030" y="55418"/>
                      <a:pt x="368154" y="0"/>
                      <a:pt x="498945" y="0"/>
                    </a:cubicBezTo>
                    <a:close/>
                  </a:path>
                </a:pathLst>
              </a:custGeom>
              <a:solidFill>
                <a:srgbClr val="A0B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2" name="Nube 103">
                <a:extLst>
                  <a:ext uri="{FF2B5EF4-FFF2-40B4-BE49-F238E27FC236}">
                    <a16:creationId xmlns:a16="http://schemas.microsoft.com/office/drawing/2014/main" id="{9635766E-E9E7-2E4A-814C-852725524BC2}"/>
                  </a:ext>
                </a:extLst>
              </p:cNvPr>
              <p:cNvSpPr/>
              <p:nvPr/>
            </p:nvSpPr>
            <p:spPr>
              <a:xfrm rot="19496263">
                <a:off x="9291292" y="2263102"/>
                <a:ext cx="423841" cy="343157"/>
              </a:xfrm>
              <a:prstGeom prst="cloud">
                <a:avLst/>
              </a:pr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3" name="Forma libre 104">
                <a:extLst>
                  <a:ext uri="{FF2B5EF4-FFF2-40B4-BE49-F238E27FC236}">
                    <a16:creationId xmlns:a16="http://schemas.microsoft.com/office/drawing/2014/main" id="{346F24D3-6638-9945-972C-D26C57E88E72}"/>
                  </a:ext>
                </a:extLst>
              </p:cNvPr>
              <p:cNvSpPr/>
              <p:nvPr/>
            </p:nvSpPr>
            <p:spPr>
              <a:xfrm flipH="1">
                <a:off x="9413109" y="2462048"/>
                <a:ext cx="172836" cy="401849"/>
              </a:xfrm>
              <a:custGeom>
                <a:avLst/>
                <a:gdLst>
                  <a:gd name="connsiteX0" fmla="*/ 0 w 534473"/>
                  <a:gd name="connsiteY0" fmla="*/ 7035 h 1057205"/>
                  <a:gd name="connsiteX1" fmla="*/ 19318 w 534473"/>
                  <a:gd name="connsiteY1" fmla="*/ 13474 h 1057205"/>
                  <a:gd name="connsiteX2" fmla="*/ 19319 w 534473"/>
                  <a:gd name="connsiteY2" fmla="*/ 13475 h 1057205"/>
                  <a:gd name="connsiteX3" fmla="*/ 515155 w 534473"/>
                  <a:gd name="connsiteY3" fmla="*/ 595 h 1057205"/>
                  <a:gd name="connsiteX4" fmla="*/ 534473 w 534473"/>
                  <a:gd name="connsiteY4" fmla="*/ 13474 h 1057205"/>
                  <a:gd name="connsiteX5" fmla="*/ 515155 w 534473"/>
                  <a:gd name="connsiteY5" fmla="*/ 19914 h 1057205"/>
                  <a:gd name="connsiteX6" fmla="*/ 457200 w 534473"/>
                  <a:gd name="connsiteY6" fmla="*/ 45672 h 1057205"/>
                  <a:gd name="connsiteX7" fmla="*/ 418563 w 534473"/>
                  <a:gd name="connsiteY7" fmla="*/ 71429 h 1057205"/>
                  <a:gd name="connsiteX8" fmla="*/ 373487 w 534473"/>
                  <a:gd name="connsiteY8" fmla="*/ 97187 h 1057205"/>
                  <a:gd name="connsiteX9" fmla="*/ 321971 w 534473"/>
                  <a:gd name="connsiteY9" fmla="*/ 155142 h 1057205"/>
                  <a:gd name="connsiteX10" fmla="*/ 309093 w 534473"/>
                  <a:gd name="connsiteY10" fmla="*/ 193779 h 1057205"/>
                  <a:gd name="connsiteX11" fmla="*/ 296214 w 534473"/>
                  <a:gd name="connsiteY11" fmla="*/ 213097 h 1057205"/>
                  <a:gd name="connsiteX12" fmla="*/ 289774 w 534473"/>
                  <a:gd name="connsiteY12" fmla="*/ 232415 h 1057205"/>
                  <a:gd name="connsiteX13" fmla="*/ 276895 w 534473"/>
                  <a:gd name="connsiteY13" fmla="*/ 271052 h 1057205"/>
                  <a:gd name="connsiteX14" fmla="*/ 270456 w 534473"/>
                  <a:gd name="connsiteY14" fmla="*/ 296810 h 1057205"/>
                  <a:gd name="connsiteX15" fmla="*/ 267237 w 534473"/>
                  <a:gd name="connsiteY15" fmla="*/ 304858 h 1057205"/>
                  <a:gd name="connsiteX16" fmla="*/ 267237 w 534473"/>
                  <a:gd name="connsiteY16" fmla="*/ 1057205 h 1057205"/>
                  <a:gd name="connsiteX17" fmla="*/ 170645 w 534473"/>
                  <a:gd name="connsiteY17" fmla="*/ 1057205 h 1057205"/>
                  <a:gd name="connsiteX18" fmla="*/ 170645 w 534473"/>
                  <a:gd name="connsiteY18" fmla="*/ 299468 h 1057205"/>
                  <a:gd name="connsiteX19" fmla="*/ 164693 w 534473"/>
                  <a:gd name="connsiteY19" fmla="*/ 289201 h 1057205"/>
                  <a:gd name="connsiteX20" fmla="*/ 154546 w 534473"/>
                  <a:gd name="connsiteY20" fmla="*/ 258173 h 1057205"/>
                  <a:gd name="connsiteX21" fmla="*/ 141667 w 534473"/>
                  <a:gd name="connsiteY21" fmla="*/ 238855 h 1057205"/>
                  <a:gd name="connsiteX22" fmla="*/ 135228 w 534473"/>
                  <a:gd name="connsiteY22" fmla="*/ 219536 h 1057205"/>
                  <a:gd name="connsiteX23" fmla="*/ 115910 w 534473"/>
                  <a:gd name="connsiteY23" fmla="*/ 161581 h 1057205"/>
                  <a:gd name="connsiteX24" fmla="*/ 90152 w 534473"/>
                  <a:gd name="connsiteY24" fmla="*/ 122945 h 1057205"/>
                  <a:gd name="connsiteX25" fmla="*/ 83712 w 534473"/>
                  <a:gd name="connsiteY25" fmla="*/ 103626 h 1057205"/>
                  <a:gd name="connsiteX26" fmla="*/ 57955 w 534473"/>
                  <a:gd name="connsiteY26" fmla="*/ 64990 h 1057205"/>
                  <a:gd name="connsiteX27" fmla="*/ 51515 w 534473"/>
                  <a:gd name="connsiteY27" fmla="*/ 45672 h 1057205"/>
                  <a:gd name="connsiteX28" fmla="*/ 32197 w 534473"/>
                  <a:gd name="connsiteY28" fmla="*/ 32793 h 1057205"/>
                  <a:gd name="connsiteX29" fmla="*/ 19319 w 534473"/>
                  <a:gd name="connsiteY29" fmla="*/ 13475 h 1057205"/>
                  <a:gd name="connsiteX30" fmla="*/ 38636 w 534473"/>
                  <a:gd name="connsiteY30" fmla="*/ 19914 h 1057205"/>
                  <a:gd name="connsiteX31" fmla="*/ 57955 w 534473"/>
                  <a:gd name="connsiteY31" fmla="*/ 39232 h 1057205"/>
                  <a:gd name="connsiteX32" fmla="*/ 77273 w 534473"/>
                  <a:gd name="connsiteY32" fmla="*/ 52111 h 1057205"/>
                  <a:gd name="connsiteX33" fmla="*/ 115910 w 534473"/>
                  <a:gd name="connsiteY33" fmla="*/ 77869 h 1057205"/>
                  <a:gd name="connsiteX34" fmla="*/ 135228 w 534473"/>
                  <a:gd name="connsiteY34" fmla="*/ 84308 h 1057205"/>
                  <a:gd name="connsiteX35" fmla="*/ 154546 w 534473"/>
                  <a:gd name="connsiteY35" fmla="*/ 103626 h 1057205"/>
                  <a:gd name="connsiteX36" fmla="*/ 173864 w 534473"/>
                  <a:gd name="connsiteY36" fmla="*/ 116505 h 1057205"/>
                  <a:gd name="connsiteX37" fmla="*/ 186743 w 534473"/>
                  <a:gd name="connsiteY37" fmla="*/ 135824 h 1057205"/>
                  <a:gd name="connsiteX38" fmla="*/ 212501 w 534473"/>
                  <a:gd name="connsiteY38" fmla="*/ 174460 h 1057205"/>
                  <a:gd name="connsiteX39" fmla="*/ 231819 w 534473"/>
                  <a:gd name="connsiteY39" fmla="*/ 180900 h 1057205"/>
                  <a:gd name="connsiteX40" fmla="*/ 264017 w 534473"/>
                  <a:gd name="connsiteY40" fmla="*/ 122945 h 1057205"/>
                  <a:gd name="connsiteX41" fmla="*/ 270456 w 534473"/>
                  <a:gd name="connsiteY41" fmla="*/ 103626 h 1057205"/>
                  <a:gd name="connsiteX42" fmla="*/ 283335 w 534473"/>
                  <a:gd name="connsiteY42" fmla="*/ 84308 h 1057205"/>
                  <a:gd name="connsiteX43" fmla="*/ 289774 w 534473"/>
                  <a:gd name="connsiteY43" fmla="*/ 64990 h 1057205"/>
                  <a:gd name="connsiteX44" fmla="*/ 315532 w 534473"/>
                  <a:gd name="connsiteY44" fmla="*/ 45672 h 1057205"/>
                  <a:gd name="connsiteX45" fmla="*/ 328411 w 534473"/>
                  <a:gd name="connsiteY45" fmla="*/ 26353 h 1057205"/>
                  <a:gd name="connsiteX46" fmla="*/ 347729 w 534473"/>
                  <a:gd name="connsiteY46" fmla="*/ 19914 h 1057205"/>
                  <a:gd name="connsiteX47" fmla="*/ 515155 w 534473"/>
                  <a:gd name="connsiteY47" fmla="*/ 595 h 10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4473" h="1057205">
                    <a:moveTo>
                      <a:pt x="0" y="7035"/>
                    </a:moveTo>
                    <a:lnTo>
                      <a:pt x="19318" y="13474"/>
                    </a:lnTo>
                    <a:lnTo>
                      <a:pt x="19319" y="13475"/>
                    </a:lnTo>
                    <a:close/>
                    <a:moveTo>
                      <a:pt x="515155" y="595"/>
                    </a:moveTo>
                    <a:cubicBezTo>
                      <a:pt x="522885" y="981"/>
                      <a:pt x="528034" y="9181"/>
                      <a:pt x="534473" y="13474"/>
                    </a:cubicBezTo>
                    <a:lnTo>
                      <a:pt x="515155" y="19914"/>
                    </a:lnTo>
                    <a:cubicBezTo>
                      <a:pt x="469170" y="35243"/>
                      <a:pt x="487817" y="25261"/>
                      <a:pt x="457200" y="45672"/>
                    </a:cubicBezTo>
                    <a:cubicBezTo>
                      <a:pt x="444321" y="54258"/>
                      <a:pt x="431836" y="63466"/>
                      <a:pt x="418563" y="71429"/>
                    </a:cubicBezTo>
                    <a:cubicBezTo>
                      <a:pt x="336894" y="120429"/>
                      <a:pt x="440287" y="52652"/>
                      <a:pt x="373487" y="97187"/>
                    </a:cubicBezTo>
                    <a:cubicBezTo>
                      <a:pt x="347022" y="114831"/>
                      <a:pt x="337456" y="131915"/>
                      <a:pt x="321971" y="155142"/>
                    </a:cubicBezTo>
                    <a:cubicBezTo>
                      <a:pt x="314441" y="166437"/>
                      <a:pt x="313386" y="180900"/>
                      <a:pt x="309093" y="193779"/>
                    </a:cubicBezTo>
                    <a:lnTo>
                      <a:pt x="296214" y="213097"/>
                    </a:lnTo>
                    <a:cubicBezTo>
                      <a:pt x="292449" y="218745"/>
                      <a:pt x="291921" y="225976"/>
                      <a:pt x="289774" y="232415"/>
                    </a:cubicBezTo>
                    <a:cubicBezTo>
                      <a:pt x="285481" y="245294"/>
                      <a:pt x="280796" y="258049"/>
                      <a:pt x="276895" y="271052"/>
                    </a:cubicBezTo>
                    <a:cubicBezTo>
                      <a:pt x="274352" y="279529"/>
                      <a:pt x="273255" y="288414"/>
                      <a:pt x="270456" y="296810"/>
                    </a:cubicBezTo>
                    <a:lnTo>
                      <a:pt x="267237" y="304858"/>
                    </a:lnTo>
                    <a:lnTo>
                      <a:pt x="267237" y="1057205"/>
                    </a:lnTo>
                    <a:lnTo>
                      <a:pt x="170645" y="1057205"/>
                    </a:lnTo>
                    <a:lnTo>
                      <a:pt x="170645" y="299468"/>
                    </a:lnTo>
                    <a:lnTo>
                      <a:pt x="164693" y="289201"/>
                    </a:lnTo>
                    <a:cubicBezTo>
                      <a:pt x="161715" y="279768"/>
                      <a:pt x="159648" y="269651"/>
                      <a:pt x="154546" y="258173"/>
                    </a:cubicBezTo>
                    <a:cubicBezTo>
                      <a:pt x="151403" y="251101"/>
                      <a:pt x="145960" y="245294"/>
                      <a:pt x="141667" y="238855"/>
                    </a:cubicBezTo>
                    <a:cubicBezTo>
                      <a:pt x="137902" y="233207"/>
                      <a:pt x="137375" y="225976"/>
                      <a:pt x="135228" y="219536"/>
                    </a:cubicBezTo>
                    <a:lnTo>
                      <a:pt x="115910" y="161581"/>
                    </a:lnTo>
                    <a:cubicBezTo>
                      <a:pt x="115910" y="161581"/>
                      <a:pt x="97669" y="136475"/>
                      <a:pt x="90152" y="122945"/>
                    </a:cubicBezTo>
                    <a:cubicBezTo>
                      <a:pt x="86855" y="117011"/>
                      <a:pt x="85859" y="110066"/>
                      <a:pt x="83712" y="103626"/>
                    </a:cubicBezTo>
                    <a:cubicBezTo>
                      <a:pt x="78817" y="88942"/>
                      <a:pt x="65472" y="78520"/>
                      <a:pt x="57955" y="64990"/>
                    </a:cubicBezTo>
                    <a:cubicBezTo>
                      <a:pt x="54659" y="59056"/>
                      <a:pt x="55755" y="50972"/>
                      <a:pt x="51515" y="45672"/>
                    </a:cubicBezTo>
                    <a:cubicBezTo>
                      <a:pt x="46680" y="39629"/>
                      <a:pt x="37669" y="38266"/>
                      <a:pt x="32197" y="32793"/>
                    </a:cubicBezTo>
                    <a:lnTo>
                      <a:pt x="19319" y="13475"/>
                    </a:lnTo>
                    <a:lnTo>
                      <a:pt x="38636" y="19914"/>
                    </a:lnTo>
                    <a:cubicBezTo>
                      <a:pt x="46597" y="24337"/>
                      <a:pt x="50959" y="33402"/>
                      <a:pt x="57955" y="39232"/>
                    </a:cubicBezTo>
                    <a:cubicBezTo>
                      <a:pt x="63900" y="44186"/>
                      <a:pt x="70351" y="48650"/>
                      <a:pt x="77273" y="52111"/>
                    </a:cubicBezTo>
                    <a:cubicBezTo>
                      <a:pt x="114551" y="70750"/>
                      <a:pt x="79286" y="41245"/>
                      <a:pt x="115910" y="77869"/>
                    </a:cubicBezTo>
                    <a:cubicBezTo>
                      <a:pt x="122349" y="80015"/>
                      <a:pt x="129580" y="80543"/>
                      <a:pt x="135228" y="84308"/>
                    </a:cubicBezTo>
                    <a:cubicBezTo>
                      <a:pt x="142805" y="89359"/>
                      <a:pt x="147550" y="97796"/>
                      <a:pt x="154546" y="103626"/>
                    </a:cubicBezTo>
                    <a:cubicBezTo>
                      <a:pt x="160491" y="108581"/>
                      <a:pt x="167425" y="112212"/>
                      <a:pt x="173864" y="116505"/>
                    </a:cubicBezTo>
                    <a:cubicBezTo>
                      <a:pt x="180304" y="120798"/>
                      <a:pt x="182450" y="129384"/>
                      <a:pt x="186743" y="135824"/>
                    </a:cubicBezTo>
                    <a:cubicBezTo>
                      <a:pt x="195329" y="148703"/>
                      <a:pt x="201556" y="163515"/>
                      <a:pt x="212501" y="174460"/>
                    </a:cubicBezTo>
                    <a:cubicBezTo>
                      <a:pt x="217301" y="179260"/>
                      <a:pt x="225380" y="178753"/>
                      <a:pt x="231819" y="180900"/>
                    </a:cubicBezTo>
                    <a:cubicBezTo>
                      <a:pt x="246392" y="137184"/>
                      <a:pt x="227110" y="189377"/>
                      <a:pt x="264017" y="122945"/>
                    </a:cubicBezTo>
                    <a:cubicBezTo>
                      <a:pt x="267313" y="117011"/>
                      <a:pt x="268310" y="110066"/>
                      <a:pt x="270456" y="103626"/>
                    </a:cubicBezTo>
                    <a:cubicBezTo>
                      <a:pt x="274749" y="97187"/>
                      <a:pt x="279874" y="91230"/>
                      <a:pt x="283335" y="84308"/>
                    </a:cubicBezTo>
                    <a:cubicBezTo>
                      <a:pt x="286371" y="78237"/>
                      <a:pt x="285429" y="70204"/>
                      <a:pt x="289774" y="64990"/>
                    </a:cubicBezTo>
                    <a:cubicBezTo>
                      <a:pt x="296645" y="56745"/>
                      <a:pt x="307943" y="53261"/>
                      <a:pt x="315532" y="45672"/>
                    </a:cubicBezTo>
                    <a:cubicBezTo>
                      <a:pt x="321005" y="40199"/>
                      <a:pt x="324118" y="32793"/>
                      <a:pt x="328411" y="26353"/>
                    </a:cubicBezTo>
                    <a:cubicBezTo>
                      <a:pt x="334850" y="24207"/>
                      <a:pt x="341203" y="21779"/>
                      <a:pt x="347729" y="19914"/>
                    </a:cubicBezTo>
                    <a:cubicBezTo>
                      <a:pt x="401232" y="4627"/>
                      <a:pt x="460333" y="-2146"/>
                      <a:pt x="515155" y="595"/>
                    </a:cubicBezTo>
                    <a:close/>
                  </a:path>
                </a:pathLst>
              </a:custGeom>
              <a:solidFill>
                <a:srgbClr val="9FB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4" name="Forma libre 105">
                <a:extLst>
                  <a:ext uri="{FF2B5EF4-FFF2-40B4-BE49-F238E27FC236}">
                    <a16:creationId xmlns:a16="http://schemas.microsoft.com/office/drawing/2014/main" id="{E3CB9A06-B186-8E42-8079-41675EAF80F8}"/>
                  </a:ext>
                </a:extLst>
              </p:cNvPr>
              <p:cNvSpPr/>
              <p:nvPr/>
            </p:nvSpPr>
            <p:spPr>
              <a:xfrm>
                <a:off x="9596329" y="2436678"/>
                <a:ext cx="220856" cy="428522"/>
              </a:xfrm>
              <a:custGeom>
                <a:avLst/>
                <a:gdLst>
                  <a:gd name="connsiteX0" fmla="*/ 199623 w 380281"/>
                  <a:gd name="connsiteY0" fmla="*/ 850006 h 855504"/>
                  <a:gd name="connsiteX1" fmla="*/ 193183 w 380281"/>
                  <a:gd name="connsiteY1" fmla="*/ 663262 h 855504"/>
                  <a:gd name="connsiteX2" fmla="*/ 180305 w 380281"/>
                  <a:gd name="connsiteY2" fmla="*/ 482958 h 855504"/>
                  <a:gd name="connsiteX3" fmla="*/ 173865 w 380281"/>
                  <a:gd name="connsiteY3" fmla="*/ 148107 h 855504"/>
                  <a:gd name="connsiteX4" fmla="*/ 167426 w 380281"/>
                  <a:gd name="connsiteY4" fmla="*/ 128789 h 855504"/>
                  <a:gd name="connsiteX5" fmla="*/ 148107 w 380281"/>
                  <a:gd name="connsiteY5" fmla="*/ 115910 h 855504"/>
                  <a:gd name="connsiteX6" fmla="*/ 128789 w 380281"/>
                  <a:gd name="connsiteY6" fmla="*/ 96592 h 855504"/>
                  <a:gd name="connsiteX7" fmla="*/ 109471 w 380281"/>
                  <a:gd name="connsiteY7" fmla="*/ 90152 h 855504"/>
                  <a:gd name="connsiteX8" fmla="*/ 70834 w 380281"/>
                  <a:gd name="connsiteY8" fmla="*/ 70834 h 855504"/>
                  <a:gd name="connsiteX9" fmla="*/ 19319 w 380281"/>
                  <a:gd name="connsiteY9" fmla="*/ 38637 h 855504"/>
                  <a:gd name="connsiteX10" fmla="*/ 0 w 380281"/>
                  <a:gd name="connsiteY10" fmla="*/ 32197 h 855504"/>
                  <a:gd name="connsiteX11" fmla="*/ 19319 w 380281"/>
                  <a:gd name="connsiteY11" fmla="*/ 25758 h 855504"/>
                  <a:gd name="connsiteX12" fmla="*/ 57955 w 380281"/>
                  <a:gd name="connsiteY12" fmla="*/ 38637 h 855504"/>
                  <a:gd name="connsiteX13" fmla="*/ 96592 w 380281"/>
                  <a:gd name="connsiteY13" fmla="*/ 51516 h 855504"/>
                  <a:gd name="connsiteX14" fmla="*/ 135228 w 380281"/>
                  <a:gd name="connsiteY14" fmla="*/ 64395 h 855504"/>
                  <a:gd name="connsiteX15" fmla="*/ 154547 w 380281"/>
                  <a:gd name="connsiteY15" fmla="*/ 70834 h 855504"/>
                  <a:gd name="connsiteX16" fmla="*/ 193183 w 380281"/>
                  <a:gd name="connsiteY16" fmla="*/ 90152 h 855504"/>
                  <a:gd name="connsiteX17" fmla="*/ 212502 w 380281"/>
                  <a:gd name="connsiteY17" fmla="*/ 83713 h 855504"/>
                  <a:gd name="connsiteX18" fmla="*/ 218941 w 380281"/>
                  <a:gd name="connsiteY18" fmla="*/ 64395 h 855504"/>
                  <a:gd name="connsiteX19" fmla="*/ 257578 w 380281"/>
                  <a:gd name="connsiteY19" fmla="*/ 45076 h 855504"/>
                  <a:gd name="connsiteX20" fmla="*/ 315533 w 380281"/>
                  <a:gd name="connsiteY20" fmla="*/ 12879 h 855504"/>
                  <a:gd name="connsiteX21" fmla="*/ 334851 w 380281"/>
                  <a:gd name="connsiteY21" fmla="*/ 6440 h 855504"/>
                  <a:gd name="connsiteX22" fmla="*/ 354169 w 380281"/>
                  <a:gd name="connsiteY22" fmla="*/ 0 h 855504"/>
                  <a:gd name="connsiteX23" fmla="*/ 379927 w 380281"/>
                  <a:gd name="connsiteY23" fmla="*/ 6440 h 855504"/>
                  <a:gd name="connsiteX24" fmla="*/ 341290 w 380281"/>
                  <a:gd name="connsiteY24" fmla="*/ 32197 h 855504"/>
                  <a:gd name="connsiteX25" fmla="*/ 321972 w 380281"/>
                  <a:gd name="connsiteY25" fmla="*/ 45076 h 855504"/>
                  <a:gd name="connsiteX26" fmla="*/ 289775 w 380281"/>
                  <a:gd name="connsiteY26" fmla="*/ 70834 h 855504"/>
                  <a:gd name="connsiteX27" fmla="*/ 276896 w 380281"/>
                  <a:gd name="connsiteY27" fmla="*/ 90152 h 855504"/>
                  <a:gd name="connsiteX28" fmla="*/ 257578 w 380281"/>
                  <a:gd name="connsiteY28" fmla="*/ 109471 h 855504"/>
                  <a:gd name="connsiteX29" fmla="*/ 251138 w 380281"/>
                  <a:gd name="connsiteY29" fmla="*/ 128789 h 855504"/>
                  <a:gd name="connsiteX30" fmla="*/ 238259 w 380281"/>
                  <a:gd name="connsiteY30" fmla="*/ 148107 h 855504"/>
                  <a:gd name="connsiteX31" fmla="*/ 244699 w 380281"/>
                  <a:gd name="connsiteY31" fmla="*/ 489397 h 855504"/>
                  <a:gd name="connsiteX32" fmla="*/ 257578 w 380281"/>
                  <a:gd name="connsiteY32" fmla="*/ 714778 h 855504"/>
                  <a:gd name="connsiteX33" fmla="*/ 199623 w 380281"/>
                  <a:gd name="connsiteY33" fmla="*/ 850006 h 85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0281" h="855504">
                    <a:moveTo>
                      <a:pt x="199623" y="850006"/>
                    </a:moveTo>
                    <a:cubicBezTo>
                      <a:pt x="188891" y="841420"/>
                      <a:pt x="195577" y="725501"/>
                      <a:pt x="193183" y="663262"/>
                    </a:cubicBezTo>
                    <a:cubicBezTo>
                      <a:pt x="187256" y="509157"/>
                      <a:pt x="196216" y="562518"/>
                      <a:pt x="180305" y="482958"/>
                    </a:cubicBezTo>
                    <a:cubicBezTo>
                      <a:pt x="178158" y="371341"/>
                      <a:pt x="177922" y="259671"/>
                      <a:pt x="173865" y="148107"/>
                    </a:cubicBezTo>
                    <a:cubicBezTo>
                      <a:pt x="173618" y="141324"/>
                      <a:pt x="171666" y="134089"/>
                      <a:pt x="167426" y="128789"/>
                    </a:cubicBezTo>
                    <a:cubicBezTo>
                      <a:pt x="162591" y="122746"/>
                      <a:pt x="154053" y="120865"/>
                      <a:pt x="148107" y="115910"/>
                    </a:cubicBezTo>
                    <a:cubicBezTo>
                      <a:pt x="141111" y="110080"/>
                      <a:pt x="136366" y="101644"/>
                      <a:pt x="128789" y="96592"/>
                    </a:cubicBezTo>
                    <a:cubicBezTo>
                      <a:pt x="123141" y="92827"/>
                      <a:pt x="115542" y="93188"/>
                      <a:pt x="109471" y="90152"/>
                    </a:cubicBezTo>
                    <a:cubicBezTo>
                      <a:pt x="59547" y="65189"/>
                      <a:pt x="119383" y="87016"/>
                      <a:pt x="70834" y="70834"/>
                    </a:cubicBezTo>
                    <a:cubicBezTo>
                      <a:pt x="50425" y="40221"/>
                      <a:pt x="65297" y="53964"/>
                      <a:pt x="19319" y="38637"/>
                    </a:cubicBezTo>
                    <a:lnTo>
                      <a:pt x="0" y="32197"/>
                    </a:lnTo>
                    <a:cubicBezTo>
                      <a:pt x="6440" y="30051"/>
                      <a:pt x="12573" y="25008"/>
                      <a:pt x="19319" y="25758"/>
                    </a:cubicBezTo>
                    <a:cubicBezTo>
                      <a:pt x="32811" y="27257"/>
                      <a:pt x="45076" y="34344"/>
                      <a:pt x="57955" y="38637"/>
                    </a:cubicBezTo>
                    <a:lnTo>
                      <a:pt x="96592" y="51516"/>
                    </a:lnTo>
                    <a:lnTo>
                      <a:pt x="135228" y="64395"/>
                    </a:lnTo>
                    <a:lnTo>
                      <a:pt x="154547" y="70834"/>
                    </a:lnTo>
                    <a:cubicBezTo>
                      <a:pt x="164315" y="77346"/>
                      <a:pt x="179852" y="90152"/>
                      <a:pt x="193183" y="90152"/>
                    </a:cubicBezTo>
                    <a:cubicBezTo>
                      <a:pt x="199971" y="90152"/>
                      <a:pt x="206062" y="85859"/>
                      <a:pt x="212502" y="83713"/>
                    </a:cubicBezTo>
                    <a:cubicBezTo>
                      <a:pt x="214648" y="77274"/>
                      <a:pt x="214701" y="69695"/>
                      <a:pt x="218941" y="64395"/>
                    </a:cubicBezTo>
                    <a:cubicBezTo>
                      <a:pt x="228019" y="53047"/>
                      <a:pt x="244852" y="49318"/>
                      <a:pt x="257578" y="45076"/>
                    </a:cubicBezTo>
                    <a:cubicBezTo>
                      <a:pt x="286495" y="16159"/>
                      <a:pt x="268257" y="28637"/>
                      <a:pt x="315533" y="12879"/>
                    </a:cubicBezTo>
                    <a:lnTo>
                      <a:pt x="334851" y="6440"/>
                    </a:lnTo>
                    <a:lnTo>
                      <a:pt x="354169" y="0"/>
                    </a:lnTo>
                    <a:cubicBezTo>
                      <a:pt x="362755" y="2147"/>
                      <a:pt x="383214" y="-1777"/>
                      <a:pt x="379927" y="6440"/>
                    </a:cubicBezTo>
                    <a:cubicBezTo>
                      <a:pt x="374178" y="20811"/>
                      <a:pt x="354169" y="23611"/>
                      <a:pt x="341290" y="32197"/>
                    </a:cubicBezTo>
                    <a:lnTo>
                      <a:pt x="321972" y="45076"/>
                    </a:lnTo>
                    <a:cubicBezTo>
                      <a:pt x="285064" y="100440"/>
                      <a:pt x="334207" y="35289"/>
                      <a:pt x="289775" y="70834"/>
                    </a:cubicBezTo>
                    <a:cubicBezTo>
                      <a:pt x="283732" y="75669"/>
                      <a:pt x="281850" y="84207"/>
                      <a:pt x="276896" y="90152"/>
                    </a:cubicBezTo>
                    <a:cubicBezTo>
                      <a:pt x="271066" y="97148"/>
                      <a:pt x="264017" y="103031"/>
                      <a:pt x="257578" y="109471"/>
                    </a:cubicBezTo>
                    <a:cubicBezTo>
                      <a:pt x="255431" y="115910"/>
                      <a:pt x="254174" y="122718"/>
                      <a:pt x="251138" y="128789"/>
                    </a:cubicBezTo>
                    <a:cubicBezTo>
                      <a:pt x="247677" y="135711"/>
                      <a:pt x="238397" y="140369"/>
                      <a:pt x="238259" y="148107"/>
                    </a:cubicBezTo>
                    <a:cubicBezTo>
                      <a:pt x="236228" y="261872"/>
                      <a:pt x="241819" y="375650"/>
                      <a:pt x="244699" y="489397"/>
                    </a:cubicBezTo>
                    <a:cubicBezTo>
                      <a:pt x="248705" y="647627"/>
                      <a:pt x="246077" y="611275"/>
                      <a:pt x="257578" y="714778"/>
                    </a:cubicBezTo>
                    <a:cubicBezTo>
                      <a:pt x="250485" y="877896"/>
                      <a:pt x="210355" y="858592"/>
                      <a:pt x="199623" y="850006"/>
                    </a:cubicBezTo>
                    <a:close/>
                  </a:path>
                </a:pathLst>
              </a:custGeom>
              <a:solidFill>
                <a:srgbClr val="6B9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85" name="Grupo 106">
                <a:extLst>
                  <a:ext uri="{FF2B5EF4-FFF2-40B4-BE49-F238E27FC236}">
                    <a16:creationId xmlns:a16="http://schemas.microsoft.com/office/drawing/2014/main" id="{61E1EE25-C5BE-C14B-8285-ED2B7DC6A8AC}"/>
                  </a:ext>
                </a:extLst>
              </p:cNvPr>
              <p:cNvGrpSpPr/>
              <p:nvPr/>
            </p:nvGrpSpPr>
            <p:grpSpPr>
              <a:xfrm>
                <a:off x="9632663" y="2745476"/>
                <a:ext cx="577103" cy="136620"/>
                <a:chOff x="7552065" y="-287721"/>
                <a:chExt cx="577103" cy="160560"/>
              </a:xfrm>
            </p:grpSpPr>
            <p:sp>
              <p:nvSpPr>
                <p:cNvPr id="186" name="Forma libre 107">
                  <a:extLst>
                    <a:ext uri="{FF2B5EF4-FFF2-40B4-BE49-F238E27FC236}">
                      <a16:creationId xmlns:a16="http://schemas.microsoft.com/office/drawing/2014/main" id="{276D87BF-05D1-B841-88AB-75F977338EC9}"/>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7" name="Forma libre 108">
                  <a:extLst>
                    <a:ext uri="{FF2B5EF4-FFF2-40B4-BE49-F238E27FC236}">
                      <a16:creationId xmlns:a16="http://schemas.microsoft.com/office/drawing/2014/main" id="{3DD9DE0A-8C2B-6440-8B25-B552DA2A7FAA}"/>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8" name="Forma libre 109">
                  <a:extLst>
                    <a:ext uri="{FF2B5EF4-FFF2-40B4-BE49-F238E27FC236}">
                      <a16:creationId xmlns:a16="http://schemas.microsoft.com/office/drawing/2014/main" id="{0C0480AD-8D1F-C64E-9FD2-74F975910AFE}"/>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9" name="Forma libre 110">
                  <a:extLst>
                    <a:ext uri="{FF2B5EF4-FFF2-40B4-BE49-F238E27FC236}">
                      <a16:creationId xmlns:a16="http://schemas.microsoft.com/office/drawing/2014/main" id="{423A2CA7-1F2B-BE4A-BD02-A0DAC7023666}"/>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0" name="Forma libre 111">
                  <a:extLst>
                    <a:ext uri="{FF2B5EF4-FFF2-40B4-BE49-F238E27FC236}">
                      <a16:creationId xmlns:a16="http://schemas.microsoft.com/office/drawing/2014/main" id="{94C0C0B4-AE73-F549-BA54-9B3F5D33F9FC}"/>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155" name="CuadroTexto 71">
              <a:extLst>
                <a:ext uri="{FF2B5EF4-FFF2-40B4-BE49-F238E27FC236}">
                  <a16:creationId xmlns:a16="http://schemas.microsoft.com/office/drawing/2014/main" id="{0DDF6069-8250-C749-BD19-FB69D06544BC}"/>
                </a:ext>
              </a:extLst>
            </p:cNvPr>
            <p:cNvSpPr txBox="1"/>
            <p:nvPr/>
          </p:nvSpPr>
          <p:spPr>
            <a:xfrm>
              <a:off x="10017866" y="7714439"/>
              <a:ext cx="2455122" cy="461665"/>
            </a:xfrm>
            <a:prstGeom prst="rect">
              <a:avLst/>
            </a:prstGeom>
            <a:noFill/>
          </p:spPr>
          <p:txBody>
            <a:bodyPr wrap="square" rtlCol="0">
              <a:spAutoFit/>
            </a:bodyPr>
            <a:lstStyle/>
            <a:p>
              <a:pPr algn="r"/>
              <a:endParaRPr lang="es-ES" sz="2400" dirty="0">
                <a:solidFill>
                  <a:srgbClr val="FFFFFF"/>
                </a:solidFill>
                <a:latin typeface="Segoe UI Black" panose="020B0A02040204020203" pitchFamily="34" charset="0"/>
                <a:ea typeface="Segoe UI Black" panose="020B0A02040204020203" pitchFamily="34" charset="0"/>
              </a:endParaRPr>
            </a:p>
          </p:txBody>
        </p:sp>
      </p:grpSp>
      <p:sp>
        <p:nvSpPr>
          <p:cNvPr id="50" name="Flecha derecha 49"/>
          <p:cNvSpPr/>
          <p:nvPr/>
        </p:nvSpPr>
        <p:spPr>
          <a:xfrm rot="19171541">
            <a:off x="4034517" y="1881565"/>
            <a:ext cx="888934" cy="304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8" name="Flecha derecha 247"/>
          <p:cNvSpPr/>
          <p:nvPr/>
        </p:nvSpPr>
        <p:spPr>
          <a:xfrm rot="2467072">
            <a:off x="4089630" y="3134934"/>
            <a:ext cx="888934" cy="304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9" name="Rectángulo 11">
            <a:extLst>
              <a:ext uri="{FF2B5EF4-FFF2-40B4-BE49-F238E27FC236}">
                <a16:creationId xmlns:a16="http://schemas.microsoft.com/office/drawing/2014/main" id="{08590015-70C5-934E-815D-6E5D7B85D5BF}"/>
              </a:ext>
            </a:extLst>
          </p:cNvPr>
          <p:cNvSpPr/>
          <p:nvPr/>
        </p:nvSpPr>
        <p:spPr>
          <a:xfrm>
            <a:off x="3191466" y="2319897"/>
            <a:ext cx="1446230"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err="1">
                <a:ln>
                  <a:noFill/>
                </a:ln>
                <a:solidFill>
                  <a:prstClr val="black"/>
                </a:solidFill>
                <a:effectLst/>
                <a:uLnTx/>
                <a:uFillTx/>
                <a:ea typeface="Segoe UI Black" panose="020B0A02040204020203" pitchFamily="34" charset="0"/>
              </a:rPr>
              <a:t>Pres</a:t>
            </a:r>
            <a:r>
              <a:rPr kumimoji="0" lang="es-ES" sz="3600" b="1" i="0" u="none" strike="noStrike" kern="0" cap="none" spc="0" normalizeH="0" baseline="0" noProof="0" dirty="0" err="1">
                <a:ln>
                  <a:noFill/>
                </a:ln>
                <a:solidFill>
                  <a:srgbClr val="58B6C0">
                    <a:lumMod val="75000"/>
                  </a:srgbClr>
                </a:solidFill>
                <a:effectLst/>
                <a:uLnTx/>
                <a:uFillTx/>
                <a:ea typeface="Segoe UI Black" panose="020B0A02040204020203" pitchFamily="34" charset="0"/>
              </a:rPr>
              <a:t>V</a:t>
            </a:r>
            <a:r>
              <a:rPr kumimoji="0" lang="es-ES" sz="3600" b="1" i="0" u="none" strike="noStrike" kern="0" cap="none" spc="0" normalizeH="0" baseline="0" noProof="0" dirty="0" err="1">
                <a:ln>
                  <a:noFill/>
                </a:ln>
                <a:solidFill>
                  <a:prstClr val="black"/>
                </a:solidFill>
                <a:effectLst/>
                <a:uLnTx/>
                <a:uFillTx/>
                <a:ea typeface="Segoe UI Black" panose="020B0A02040204020203" pitchFamily="34" charset="0"/>
              </a:rPr>
              <a:t>et</a:t>
            </a:r>
            <a:endParaRPr kumimoji="0" lang="es-ES" sz="3600" b="1" i="0" u="none" strike="noStrike" kern="0" cap="none" spc="0" normalizeH="0" baseline="0" noProof="0" dirty="0">
              <a:ln>
                <a:noFill/>
              </a:ln>
              <a:solidFill>
                <a:prstClr val="black"/>
              </a:solidFill>
              <a:effectLst/>
              <a:uLnTx/>
              <a:uFillTx/>
              <a:ea typeface="Segoe UI Black" panose="020B0A02040204020203" pitchFamily="34" charset="0"/>
            </a:endParaRPr>
          </a:p>
        </p:txBody>
      </p:sp>
      <p:sp>
        <p:nvSpPr>
          <p:cNvPr id="250" name="Flecha derecha 249"/>
          <p:cNvSpPr/>
          <p:nvPr/>
        </p:nvSpPr>
        <p:spPr>
          <a:xfrm>
            <a:off x="8075363" y="3276155"/>
            <a:ext cx="638979" cy="304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CuadroTexto 50"/>
          <p:cNvSpPr txBox="1"/>
          <p:nvPr/>
        </p:nvSpPr>
        <p:spPr>
          <a:xfrm>
            <a:off x="6823147" y="4623536"/>
            <a:ext cx="494620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dirty="0"/>
              <a:t>Resolución del Director General de Sanidad de la Producción Agraria 1 de junio en vigor a los tres meses de su publicación en el BOE.</a:t>
            </a:r>
          </a:p>
        </p:txBody>
      </p:sp>
      <p:sp>
        <p:nvSpPr>
          <p:cNvPr id="251" name="Flecha derecha 250"/>
          <p:cNvSpPr/>
          <p:nvPr/>
        </p:nvSpPr>
        <p:spPr>
          <a:xfrm>
            <a:off x="6276870" y="4723442"/>
            <a:ext cx="526602" cy="304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3" name="Conector recto de flecha 52"/>
          <p:cNvCxnSpPr/>
          <p:nvPr/>
        </p:nvCxnSpPr>
        <p:spPr>
          <a:xfrm flipV="1">
            <a:off x="2534246" y="2799441"/>
            <a:ext cx="594911" cy="57176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Conector recto de flecha 253"/>
          <p:cNvCxnSpPr/>
          <p:nvPr/>
        </p:nvCxnSpPr>
        <p:spPr>
          <a:xfrm>
            <a:off x="2578017" y="4110165"/>
            <a:ext cx="582823" cy="59084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2"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253"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rPr>
              <a:t>RD CONSUMO ANTIBIÓTICOS</a:t>
            </a:r>
            <a:endParaRPr lang="es-ES" sz="2000" b="1" dirty="0"/>
          </a:p>
        </p:txBody>
      </p:sp>
      <p:pic>
        <p:nvPicPr>
          <p:cNvPr id="303" name="Imagen 302"/>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54519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CF6EFCD-2F73-E614-1BE9-F628C6AB930F}"/>
              </a:ext>
            </a:extLst>
          </p:cNvPr>
          <p:cNvSpPr/>
          <p:nvPr/>
        </p:nvSpPr>
        <p:spPr>
          <a:xfrm>
            <a:off x="7434754" y="1346982"/>
            <a:ext cx="2167889" cy="2364206"/>
          </a:xfrm>
          <a:prstGeom prst="rect">
            <a:avLst/>
          </a:prstGeom>
          <a:solidFill>
            <a:srgbClr val="D1E7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1" name="Grupo 6">
            <a:extLst>
              <a:ext uri="{FF2B5EF4-FFF2-40B4-BE49-F238E27FC236}">
                <a16:creationId xmlns:a16="http://schemas.microsoft.com/office/drawing/2014/main" id="{CFF5308C-46AB-C145-B9D5-01669DEB8959}"/>
              </a:ext>
            </a:extLst>
          </p:cNvPr>
          <p:cNvGrpSpPr/>
          <p:nvPr/>
        </p:nvGrpSpPr>
        <p:grpSpPr>
          <a:xfrm>
            <a:off x="4000385" y="1854944"/>
            <a:ext cx="2644273" cy="1952176"/>
            <a:chOff x="10017866" y="6303975"/>
            <a:chExt cx="2455122" cy="1872129"/>
          </a:xfrm>
        </p:grpSpPr>
        <p:grpSp>
          <p:nvGrpSpPr>
            <p:cNvPr id="153" name="Grupo 69">
              <a:extLst>
                <a:ext uri="{FF2B5EF4-FFF2-40B4-BE49-F238E27FC236}">
                  <a16:creationId xmlns:a16="http://schemas.microsoft.com/office/drawing/2014/main" id="{FD011FF1-05C6-F44E-954F-EDAC8C769FAE}"/>
                </a:ext>
              </a:extLst>
            </p:cNvPr>
            <p:cNvGrpSpPr>
              <a:grpSpLocks noChangeAspect="1"/>
            </p:cNvGrpSpPr>
            <p:nvPr/>
          </p:nvGrpSpPr>
          <p:grpSpPr>
            <a:xfrm>
              <a:off x="10171013" y="6303975"/>
              <a:ext cx="2258974" cy="1280933"/>
              <a:chOff x="7336452" y="1257751"/>
              <a:chExt cx="2873314" cy="1629290"/>
            </a:xfrm>
          </p:grpSpPr>
          <p:grpSp>
            <p:nvGrpSpPr>
              <p:cNvPr id="156" name="Grupo 77">
                <a:extLst>
                  <a:ext uri="{FF2B5EF4-FFF2-40B4-BE49-F238E27FC236}">
                    <a16:creationId xmlns:a16="http://schemas.microsoft.com/office/drawing/2014/main" id="{416ABFA5-F64D-2A4A-8D62-96A3ED20C916}"/>
                  </a:ext>
                </a:extLst>
              </p:cNvPr>
              <p:cNvGrpSpPr/>
              <p:nvPr/>
            </p:nvGrpSpPr>
            <p:grpSpPr>
              <a:xfrm>
                <a:off x="7396671" y="2633619"/>
                <a:ext cx="2794582" cy="218609"/>
                <a:chOff x="7435805" y="-232054"/>
                <a:chExt cx="2794582" cy="218609"/>
              </a:xfrm>
            </p:grpSpPr>
            <p:cxnSp>
              <p:nvCxnSpPr>
                <p:cNvPr id="238" name="Conector recto 169">
                  <a:extLst>
                    <a:ext uri="{FF2B5EF4-FFF2-40B4-BE49-F238E27FC236}">
                      <a16:creationId xmlns:a16="http://schemas.microsoft.com/office/drawing/2014/main" id="{C4D8ACD6-AAB3-8C47-8798-41384D696ADA}"/>
                    </a:ext>
                  </a:extLst>
                </p:cNvPr>
                <p:cNvCxnSpPr/>
                <p:nvPr/>
              </p:nvCxnSpPr>
              <p:spPr>
                <a:xfrm>
                  <a:off x="7435805" y="-171944"/>
                  <a:ext cx="2787222" cy="0"/>
                </a:xfrm>
                <a:prstGeom prst="line">
                  <a:avLst/>
                </a:prstGeom>
                <a:ln w="2857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39" name="Conector recto 170">
                  <a:extLst>
                    <a:ext uri="{FF2B5EF4-FFF2-40B4-BE49-F238E27FC236}">
                      <a16:creationId xmlns:a16="http://schemas.microsoft.com/office/drawing/2014/main" id="{DC3D42BB-1042-1E4D-A19E-24597F083FA6}"/>
                    </a:ext>
                  </a:extLst>
                </p:cNvPr>
                <p:cNvCxnSpPr/>
                <p:nvPr/>
              </p:nvCxnSpPr>
              <p:spPr>
                <a:xfrm>
                  <a:off x="7443165" y="-110016"/>
                  <a:ext cx="2787222" cy="0"/>
                </a:xfrm>
                <a:prstGeom prst="line">
                  <a:avLst/>
                </a:prstGeom>
                <a:ln w="2857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0" name="Conector recto 171">
                  <a:extLst>
                    <a:ext uri="{FF2B5EF4-FFF2-40B4-BE49-F238E27FC236}">
                      <a16:creationId xmlns:a16="http://schemas.microsoft.com/office/drawing/2014/main" id="{0D4024EC-CEBC-3048-BA3F-F3375D99CF69}"/>
                    </a:ext>
                  </a:extLst>
                </p:cNvPr>
                <p:cNvCxnSpPr/>
                <p:nvPr/>
              </p:nvCxnSpPr>
              <p:spPr>
                <a:xfrm flipH="1" flipV="1">
                  <a:off x="7437239" y="-223796"/>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1" name="Conector recto 172">
                  <a:extLst>
                    <a:ext uri="{FF2B5EF4-FFF2-40B4-BE49-F238E27FC236}">
                      <a16:creationId xmlns:a16="http://schemas.microsoft.com/office/drawing/2014/main" id="{1DD17C42-093C-BA47-BA41-C8A390CB7271}"/>
                    </a:ext>
                  </a:extLst>
                </p:cNvPr>
                <p:cNvCxnSpPr/>
                <p:nvPr/>
              </p:nvCxnSpPr>
              <p:spPr>
                <a:xfrm flipH="1" flipV="1">
                  <a:off x="7661120" y="-232054"/>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2" name="Conector recto 173">
                  <a:extLst>
                    <a:ext uri="{FF2B5EF4-FFF2-40B4-BE49-F238E27FC236}">
                      <a16:creationId xmlns:a16="http://schemas.microsoft.com/office/drawing/2014/main" id="{6DC18935-E0E5-8E4D-93E7-273CD2331DC1}"/>
                    </a:ext>
                  </a:extLst>
                </p:cNvPr>
                <p:cNvCxnSpPr/>
                <p:nvPr/>
              </p:nvCxnSpPr>
              <p:spPr>
                <a:xfrm flipH="1" flipV="1">
                  <a:off x="7949370" y="-228439"/>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3" name="Conector recto 174">
                  <a:extLst>
                    <a:ext uri="{FF2B5EF4-FFF2-40B4-BE49-F238E27FC236}">
                      <a16:creationId xmlns:a16="http://schemas.microsoft.com/office/drawing/2014/main" id="{F1C8B545-521F-AC4C-B69B-BB8464C9251A}"/>
                    </a:ext>
                  </a:extLst>
                </p:cNvPr>
                <p:cNvCxnSpPr/>
                <p:nvPr/>
              </p:nvCxnSpPr>
              <p:spPr>
                <a:xfrm flipH="1" flipV="1">
                  <a:off x="8196261" y="-229756"/>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4" name="Conector recto 175">
                  <a:extLst>
                    <a:ext uri="{FF2B5EF4-FFF2-40B4-BE49-F238E27FC236}">
                      <a16:creationId xmlns:a16="http://schemas.microsoft.com/office/drawing/2014/main" id="{DE6C8CF2-A4BF-9A43-A83C-747259777CDE}"/>
                    </a:ext>
                  </a:extLst>
                </p:cNvPr>
                <p:cNvCxnSpPr/>
                <p:nvPr/>
              </p:nvCxnSpPr>
              <p:spPr>
                <a:xfrm flipH="1" flipV="1">
                  <a:off x="9477410" y="-230235"/>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5" name="Conector recto 176">
                  <a:extLst>
                    <a:ext uri="{FF2B5EF4-FFF2-40B4-BE49-F238E27FC236}">
                      <a16:creationId xmlns:a16="http://schemas.microsoft.com/office/drawing/2014/main" id="{93C1B7C6-B649-734C-BDE9-D45DEA63E4EF}"/>
                    </a:ext>
                  </a:extLst>
                </p:cNvPr>
                <p:cNvCxnSpPr/>
                <p:nvPr/>
              </p:nvCxnSpPr>
              <p:spPr>
                <a:xfrm flipH="1" flipV="1">
                  <a:off x="9732974" y="-227983"/>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6" name="Conector recto 177">
                  <a:extLst>
                    <a:ext uri="{FF2B5EF4-FFF2-40B4-BE49-F238E27FC236}">
                      <a16:creationId xmlns:a16="http://schemas.microsoft.com/office/drawing/2014/main" id="{73A557E7-2417-2244-A631-F2814E4E7D7F}"/>
                    </a:ext>
                  </a:extLst>
                </p:cNvPr>
                <p:cNvCxnSpPr/>
                <p:nvPr/>
              </p:nvCxnSpPr>
              <p:spPr>
                <a:xfrm flipH="1" flipV="1">
                  <a:off x="9971790" y="-227982"/>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7" name="Conector recto 178">
                  <a:extLst>
                    <a:ext uri="{FF2B5EF4-FFF2-40B4-BE49-F238E27FC236}">
                      <a16:creationId xmlns:a16="http://schemas.microsoft.com/office/drawing/2014/main" id="{1A120C22-4487-5244-B244-8B2D040B883E}"/>
                    </a:ext>
                  </a:extLst>
                </p:cNvPr>
                <p:cNvCxnSpPr/>
                <p:nvPr/>
              </p:nvCxnSpPr>
              <p:spPr>
                <a:xfrm flipH="1" flipV="1">
                  <a:off x="10221890" y="-227981"/>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grpSp>
          <p:grpSp>
            <p:nvGrpSpPr>
              <p:cNvPr id="157" name="Grupo 78">
                <a:extLst>
                  <a:ext uri="{FF2B5EF4-FFF2-40B4-BE49-F238E27FC236}">
                    <a16:creationId xmlns:a16="http://schemas.microsoft.com/office/drawing/2014/main" id="{5565DB9E-85D7-0743-AEDC-A2CE38287DB6}"/>
                  </a:ext>
                </a:extLst>
              </p:cNvPr>
              <p:cNvGrpSpPr/>
              <p:nvPr/>
            </p:nvGrpSpPr>
            <p:grpSpPr>
              <a:xfrm>
                <a:off x="9255323" y="1257751"/>
                <a:ext cx="751115" cy="1594868"/>
                <a:chOff x="9883143" y="1008484"/>
                <a:chExt cx="751115" cy="1594868"/>
              </a:xfrm>
            </p:grpSpPr>
            <p:grpSp>
              <p:nvGrpSpPr>
                <p:cNvPr id="214" name="Grupo 135">
                  <a:extLst>
                    <a:ext uri="{FF2B5EF4-FFF2-40B4-BE49-F238E27FC236}">
                      <a16:creationId xmlns:a16="http://schemas.microsoft.com/office/drawing/2014/main" id="{CE1CB75C-E32F-B949-8AF0-FB7F6A90039C}"/>
                    </a:ext>
                  </a:extLst>
                </p:cNvPr>
                <p:cNvGrpSpPr/>
                <p:nvPr/>
              </p:nvGrpSpPr>
              <p:grpSpPr>
                <a:xfrm>
                  <a:off x="9883143" y="1008484"/>
                  <a:ext cx="751115" cy="685364"/>
                  <a:chOff x="8678968" y="763922"/>
                  <a:chExt cx="751115" cy="685364"/>
                </a:xfrm>
              </p:grpSpPr>
              <p:cxnSp>
                <p:nvCxnSpPr>
                  <p:cNvPr id="217" name="Conector recto 138">
                    <a:extLst>
                      <a:ext uri="{FF2B5EF4-FFF2-40B4-BE49-F238E27FC236}">
                        <a16:creationId xmlns:a16="http://schemas.microsoft.com/office/drawing/2014/main" id="{5BFA39D7-98D6-9342-BB36-16D229D86D2B}"/>
                      </a:ext>
                    </a:extLst>
                  </p:cNvPr>
                  <p:cNvCxnSpPr/>
                  <p:nvPr/>
                </p:nvCxnSpPr>
                <p:spPr>
                  <a:xfrm flipV="1">
                    <a:off x="8678968" y="1112582"/>
                    <a:ext cx="751115"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218" name="Grupo 139">
                    <a:extLst>
                      <a:ext uri="{FF2B5EF4-FFF2-40B4-BE49-F238E27FC236}">
                        <a16:creationId xmlns:a16="http://schemas.microsoft.com/office/drawing/2014/main" id="{0A03569A-A587-914B-B930-69F0A6D395BE}"/>
                      </a:ext>
                    </a:extLst>
                  </p:cNvPr>
                  <p:cNvGrpSpPr/>
                  <p:nvPr/>
                </p:nvGrpSpPr>
                <p:grpSpPr>
                  <a:xfrm>
                    <a:off x="8875327" y="766510"/>
                    <a:ext cx="331738" cy="678164"/>
                    <a:chOff x="8875327" y="766510"/>
                    <a:chExt cx="331738" cy="678164"/>
                  </a:xfrm>
                </p:grpSpPr>
                <p:sp>
                  <p:nvSpPr>
                    <p:cNvPr id="234" name="Triángulo isósceles 164">
                      <a:extLst>
                        <a:ext uri="{FF2B5EF4-FFF2-40B4-BE49-F238E27FC236}">
                          <a16:creationId xmlns:a16="http://schemas.microsoft.com/office/drawing/2014/main" id="{FE18E624-20D3-6243-99AA-D9EC3E1A6991}"/>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5" name="Triángulo isósceles 165">
                      <a:extLst>
                        <a:ext uri="{FF2B5EF4-FFF2-40B4-BE49-F238E27FC236}">
                          <a16:creationId xmlns:a16="http://schemas.microsoft.com/office/drawing/2014/main" id="{909E6D45-A338-3D47-A915-F6501B43995A}"/>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6" name="Triángulo isósceles 166">
                      <a:extLst>
                        <a:ext uri="{FF2B5EF4-FFF2-40B4-BE49-F238E27FC236}">
                          <a16:creationId xmlns:a16="http://schemas.microsoft.com/office/drawing/2014/main" id="{7508A783-D7B1-8545-9ABB-F8C0B9984BDF}"/>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7" name="Triángulo isósceles 167">
                      <a:extLst>
                        <a:ext uri="{FF2B5EF4-FFF2-40B4-BE49-F238E27FC236}">
                          <a16:creationId xmlns:a16="http://schemas.microsoft.com/office/drawing/2014/main" id="{FA673F0B-4762-1749-8F6B-B2E0962191CC}"/>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19" name="Grupo 140">
                    <a:extLst>
                      <a:ext uri="{FF2B5EF4-FFF2-40B4-BE49-F238E27FC236}">
                        <a16:creationId xmlns:a16="http://schemas.microsoft.com/office/drawing/2014/main" id="{192FFC0E-D3FD-6743-93A7-6F905BF12F32}"/>
                      </a:ext>
                    </a:extLst>
                  </p:cNvPr>
                  <p:cNvGrpSpPr/>
                  <p:nvPr/>
                </p:nvGrpSpPr>
                <p:grpSpPr>
                  <a:xfrm rot="1860000">
                    <a:off x="8888656" y="763922"/>
                    <a:ext cx="331738" cy="678164"/>
                    <a:chOff x="8875327" y="766510"/>
                    <a:chExt cx="331738" cy="678164"/>
                  </a:xfrm>
                </p:grpSpPr>
                <p:sp>
                  <p:nvSpPr>
                    <p:cNvPr id="230" name="Triángulo isósceles 158">
                      <a:extLst>
                        <a:ext uri="{FF2B5EF4-FFF2-40B4-BE49-F238E27FC236}">
                          <a16:creationId xmlns:a16="http://schemas.microsoft.com/office/drawing/2014/main" id="{48192570-7E8A-3C4D-BB8D-BAF757831271}"/>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1" name="Triángulo isósceles 160">
                      <a:extLst>
                        <a:ext uri="{FF2B5EF4-FFF2-40B4-BE49-F238E27FC236}">
                          <a16:creationId xmlns:a16="http://schemas.microsoft.com/office/drawing/2014/main" id="{A5C78F90-8C31-B44D-8CB6-F5AD2A8078A6}"/>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2" name="Triángulo isósceles 161">
                      <a:extLst>
                        <a:ext uri="{FF2B5EF4-FFF2-40B4-BE49-F238E27FC236}">
                          <a16:creationId xmlns:a16="http://schemas.microsoft.com/office/drawing/2014/main" id="{75980B26-7CA0-2D4C-84F3-9F7FFF34E280}"/>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3" name="Triángulo isósceles 163">
                      <a:extLst>
                        <a:ext uri="{FF2B5EF4-FFF2-40B4-BE49-F238E27FC236}">
                          <a16:creationId xmlns:a16="http://schemas.microsoft.com/office/drawing/2014/main" id="{B5881970-0E5A-1A49-9528-170650EEC5BD}"/>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20" name="Grupo 141">
                    <a:extLst>
                      <a:ext uri="{FF2B5EF4-FFF2-40B4-BE49-F238E27FC236}">
                        <a16:creationId xmlns:a16="http://schemas.microsoft.com/office/drawing/2014/main" id="{61A1E51B-F9D0-2340-A456-6F5EC0D559B7}"/>
                      </a:ext>
                    </a:extLst>
                  </p:cNvPr>
                  <p:cNvGrpSpPr/>
                  <p:nvPr/>
                </p:nvGrpSpPr>
                <p:grpSpPr>
                  <a:xfrm rot="3180000">
                    <a:off x="8887149" y="763806"/>
                    <a:ext cx="331738" cy="678164"/>
                    <a:chOff x="8875327" y="766510"/>
                    <a:chExt cx="331738" cy="678164"/>
                  </a:xfrm>
                </p:grpSpPr>
                <p:sp>
                  <p:nvSpPr>
                    <p:cNvPr id="226" name="Triángulo isósceles 147">
                      <a:extLst>
                        <a:ext uri="{FF2B5EF4-FFF2-40B4-BE49-F238E27FC236}">
                          <a16:creationId xmlns:a16="http://schemas.microsoft.com/office/drawing/2014/main" id="{D86BEC78-F836-3540-9593-224188B9EC96}"/>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7" name="Triángulo isósceles 148">
                      <a:extLst>
                        <a:ext uri="{FF2B5EF4-FFF2-40B4-BE49-F238E27FC236}">
                          <a16:creationId xmlns:a16="http://schemas.microsoft.com/office/drawing/2014/main" id="{2822727B-C39B-D24B-9593-D363FCCCDA3F}"/>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8" name="Triángulo isósceles 149">
                      <a:extLst>
                        <a:ext uri="{FF2B5EF4-FFF2-40B4-BE49-F238E27FC236}">
                          <a16:creationId xmlns:a16="http://schemas.microsoft.com/office/drawing/2014/main" id="{85772840-FF3F-E24A-86C4-25FCFD87AD32}"/>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9" name="Triángulo isósceles 157">
                      <a:extLst>
                        <a:ext uri="{FF2B5EF4-FFF2-40B4-BE49-F238E27FC236}">
                          <a16:creationId xmlns:a16="http://schemas.microsoft.com/office/drawing/2014/main" id="{DE8220C3-9983-6D4E-97EF-1CB3FAC55E38}"/>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21" name="Grupo 142">
                    <a:extLst>
                      <a:ext uri="{FF2B5EF4-FFF2-40B4-BE49-F238E27FC236}">
                        <a16:creationId xmlns:a16="http://schemas.microsoft.com/office/drawing/2014/main" id="{394479B9-A2A9-E443-80C3-EB7F3E15B702}"/>
                      </a:ext>
                    </a:extLst>
                  </p:cNvPr>
                  <p:cNvGrpSpPr/>
                  <p:nvPr/>
                </p:nvGrpSpPr>
                <p:grpSpPr>
                  <a:xfrm rot="-1500000">
                    <a:off x="8878363" y="771122"/>
                    <a:ext cx="331738" cy="678164"/>
                    <a:chOff x="8875327" y="766510"/>
                    <a:chExt cx="331738" cy="678164"/>
                  </a:xfrm>
                </p:grpSpPr>
                <p:sp>
                  <p:nvSpPr>
                    <p:cNvPr id="222" name="Triángulo isósceles 143">
                      <a:extLst>
                        <a:ext uri="{FF2B5EF4-FFF2-40B4-BE49-F238E27FC236}">
                          <a16:creationId xmlns:a16="http://schemas.microsoft.com/office/drawing/2014/main" id="{8923B980-8EEC-8148-897D-4A0C4A9C5762}"/>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3" name="Triángulo isósceles 144">
                      <a:extLst>
                        <a:ext uri="{FF2B5EF4-FFF2-40B4-BE49-F238E27FC236}">
                          <a16:creationId xmlns:a16="http://schemas.microsoft.com/office/drawing/2014/main" id="{29F02723-B8C8-2449-BEDC-6E081B0B8D9A}"/>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4" name="Triángulo isósceles 145">
                      <a:extLst>
                        <a:ext uri="{FF2B5EF4-FFF2-40B4-BE49-F238E27FC236}">
                          <a16:creationId xmlns:a16="http://schemas.microsoft.com/office/drawing/2014/main" id="{9538370B-0BCD-6549-A317-0CF49C8D80C9}"/>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5" name="Triángulo isósceles 146">
                      <a:extLst>
                        <a:ext uri="{FF2B5EF4-FFF2-40B4-BE49-F238E27FC236}">
                          <a16:creationId xmlns:a16="http://schemas.microsoft.com/office/drawing/2014/main" id="{01A271E8-76C4-8F48-9F9A-A53CB26C3075}"/>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15" name="Triángulo isósceles 136">
                  <a:extLst>
                    <a:ext uri="{FF2B5EF4-FFF2-40B4-BE49-F238E27FC236}">
                      <a16:creationId xmlns:a16="http://schemas.microsoft.com/office/drawing/2014/main" id="{4F3FCC8C-36F0-5448-A555-E45F0917304A}"/>
                    </a:ext>
                  </a:extLst>
                </p:cNvPr>
                <p:cNvSpPr/>
                <p:nvPr/>
              </p:nvSpPr>
              <p:spPr>
                <a:xfrm>
                  <a:off x="10048051" y="1404536"/>
                  <a:ext cx="384305" cy="1198816"/>
                </a:xfrm>
                <a:prstGeom prs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6" name="Elipse 137">
                  <a:extLst>
                    <a:ext uri="{FF2B5EF4-FFF2-40B4-BE49-F238E27FC236}">
                      <a16:creationId xmlns:a16="http://schemas.microsoft.com/office/drawing/2014/main" id="{33462E5B-61C8-424F-9435-A06C374170E9}"/>
                    </a:ext>
                  </a:extLst>
                </p:cNvPr>
                <p:cNvSpPr>
                  <a:spLocks noChangeAspect="1"/>
                </p:cNvSpPr>
                <p:nvPr/>
              </p:nvSpPr>
              <p:spPr>
                <a:xfrm>
                  <a:off x="10192824" y="1296938"/>
                  <a:ext cx="112655" cy="112655"/>
                </a:xfrm>
                <a:prstGeom prst="ellips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58" name="Forma libre 79">
                <a:extLst>
                  <a:ext uri="{FF2B5EF4-FFF2-40B4-BE49-F238E27FC236}">
                    <a16:creationId xmlns:a16="http://schemas.microsoft.com/office/drawing/2014/main" id="{5390FB03-C770-6245-A322-3A7AA703C2DB}"/>
                  </a:ext>
                </a:extLst>
              </p:cNvPr>
              <p:cNvSpPr/>
              <p:nvPr/>
            </p:nvSpPr>
            <p:spPr>
              <a:xfrm flipH="1">
                <a:off x="9292297" y="2742873"/>
                <a:ext cx="403408" cy="130134"/>
              </a:xfrm>
              <a:custGeom>
                <a:avLst/>
                <a:gdLst>
                  <a:gd name="connsiteX0" fmla="*/ 238259 w 714778"/>
                  <a:gd name="connsiteY0" fmla="*/ 251138 h 283448"/>
                  <a:gd name="connsiteX1" fmla="*/ 186744 w 714778"/>
                  <a:gd name="connsiteY1" fmla="*/ 199622 h 283448"/>
                  <a:gd name="connsiteX2" fmla="*/ 167425 w 714778"/>
                  <a:gd name="connsiteY2" fmla="*/ 186743 h 283448"/>
                  <a:gd name="connsiteX3" fmla="*/ 128789 w 714778"/>
                  <a:gd name="connsiteY3" fmla="*/ 154546 h 283448"/>
                  <a:gd name="connsiteX4" fmla="*/ 96592 w 714778"/>
                  <a:gd name="connsiteY4" fmla="*/ 128788 h 283448"/>
                  <a:gd name="connsiteX5" fmla="*/ 64394 w 714778"/>
                  <a:gd name="connsiteY5" fmla="*/ 103031 h 283448"/>
                  <a:gd name="connsiteX6" fmla="*/ 32197 w 714778"/>
                  <a:gd name="connsiteY6" fmla="*/ 77273 h 283448"/>
                  <a:gd name="connsiteX7" fmla="*/ 0 w 714778"/>
                  <a:gd name="connsiteY7" fmla="*/ 51515 h 283448"/>
                  <a:gd name="connsiteX8" fmla="*/ 38637 w 714778"/>
                  <a:gd name="connsiteY8" fmla="*/ 57954 h 283448"/>
                  <a:gd name="connsiteX9" fmla="*/ 77273 w 714778"/>
                  <a:gd name="connsiteY9" fmla="*/ 70833 h 283448"/>
                  <a:gd name="connsiteX10" fmla="*/ 96592 w 714778"/>
                  <a:gd name="connsiteY10" fmla="*/ 90152 h 283448"/>
                  <a:gd name="connsiteX11" fmla="*/ 135228 w 714778"/>
                  <a:gd name="connsiteY11" fmla="*/ 103031 h 283448"/>
                  <a:gd name="connsiteX12" fmla="*/ 154547 w 714778"/>
                  <a:gd name="connsiteY12" fmla="*/ 115909 h 283448"/>
                  <a:gd name="connsiteX13" fmla="*/ 173865 w 714778"/>
                  <a:gd name="connsiteY13" fmla="*/ 122349 h 283448"/>
                  <a:gd name="connsiteX14" fmla="*/ 212501 w 714778"/>
                  <a:gd name="connsiteY14" fmla="*/ 148107 h 283448"/>
                  <a:gd name="connsiteX15" fmla="*/ 218941 w 714778"/>
                  <a:gd name="connsiteY15" fmla="*/ 128788 h 283448"/>
                  <a:gd name="connsiteX16" fmla="*/ 193183 w 714778"/>
                  <a:gd name="connsiteY16" fmla="*/ 70833 h 283448"/>
                  <a:gd name="connsiteX17" fmla="*/ 180304 w 714778"/>
                  <a:gd name="connsiteY17" fmla="*/ 32197 h 283448"/>
                  <a:gd name="connsiteX18" fmla="*/ 186744 w 714778"/>
                  <a:gd name="connsiteY18" fmla="*/ 51515 h 283448"/>
                  <a:gd name="connsiteX19" fmla="*/ 212501 w 714778"/>
                  <a:gd name="connsiteY19" fmla="*/ 90152 h 283448"/>
                  <a:gd name="connsiteX20" fmla="*/ 231820 w 714778"/>
                  <a:gd name="connsiteY20" fmla="*/ 135228 h 283448"/>
                  <a:gd name="connsiteX21" fmla="*/ 251138 w 714778"/>
                  <a:gd name="connsiteY21" fmla="*/ 141667 h 283448"/>
                  <a:gd name="connsiteX22" fmla="*/ 257578 w 714778"/>
                  <a:gd name="connsiteY22" fmla="*/ 160985 h 283448"/>
                  <a:gd name="connsiteX23" fmla="*/ 264017 w 714778"/>
                  <a:gd name="connsiteY23" fmla="*/ 141667 h 283448"/>
                  <a:gd name="connsiteX24" fmla="*/ 276896 w 714778"/>
                  <a:gd name="connsiteY24" fmla="*/ 45076 h 283448"/>
                  <a:gd name="connsiteX25" fmla="*/ 283335 w 714778"/>
                  <a:gd name="connsiteY25" fmla="*/ 25757 h 283448"/>
                  <a:gd name="connsiteX26" fmla="*/ 296214 w 714778"/>
                  <a:gd name="connsiteY26" fmla="*/ 45076 h 283448"/>
                  <a:gd name="connsiteX27" fmla="*/ 321972 w 714778"/>
                  <a:gd name="connsiteY27" fmla="*/ 103031 h 283448"/>
                  <a:gd name="connsiteX28" fmla="*/ 347730 w 714778"/>
                  <a:gd name="connsiteY28" fmla="*/ 122349 h 283448"/>
                  <a:gd name="connsiteX29" fmla="*/ 360609 w 714778"/>
                  <a:gd name="connsiteY29" fmla="*/ 83712 h 283448"/>
                  <a:gd name="connsiteX30" fmla="*/ 379927 w 714778"/>
                  <a:gd name="connsiteY30" fmla="*/ 45076 h 283448"/>
                  <a:gd name="connsiteX31" fmla="*/ 399245 w 714778"/>
                  <a:gd name="connsiteY31" fmla="*/ 32197 h 283448"/>
                  <a:gd name="connsiteX32" fmla="*/ 418563 w 714778"/>
                  <a:gd name="connsiteY32" fmla="*/ 25757 h 283448"/>
                  <a:gd name="connsiteX33" fmla="*/ 457200 w 714778"/>
                  <a:gd name="connsiteY33" fmla="*/ 0 h 283448"/>
                  <a:gd name="connsiteX34" fmla="*/ 470079 w 714778"/>
                  <a:gd name="connsiteY34" fmla="*/ 19318 h 283448"/>
                  <a:gd name="connsiteX35" fmla="*/ 457200 w 714778"/>
                  <a:gd name="connsiteY35" fmla="*/ 57954 h 283448"/>
                  <a:gd name="connsiteX36" fmla="*/ 450761 w 714778"/>
                  <a:gd name="connsiteY36" fmla="*/ 77273 h 283448"/>
                  <a:gd name="connsiteX37" fmla="*/ 444321 w 714778"/>
                  <a:gd name="connsiteY37" fmla="*/ 96591 h 283448"/>
                  <a:gd name="connsiteX38" fmla="*/ 431442 w 714778"/>
                  <a:gd name="connsiteY38" fmla="*/ 148107 h 283448"/>
                  <a:gd name="connsiteX39" fmla="*/ 470079 w 714778"/>
                  <a:gd name="connsiteY39" fmla="*/ 128788 h 283448"/>
                  <a:gd name="connsiteX40" fmla="*/ 489397 w 714778"/>
                  <a:gd name="connsiteY40" fmla="*/ 109470 h 283448"/>
                  <a:gd name="connsiteX41" fmla="*/ 515155 w 714778"/>
                  <a:gd name="connsiteY41" fmla="*/ 103031 h 283448"/>
                  <a:gd name="connsiteX42" fmla="*/ 560231 w 714778"/>
                  <a:gd name="connsiteY42" fmla="*/ 90152 h 283448"/>
                  <a:gd name="connsiteX43" fmla="*/ 592428 w 714778"/>
                  <a:gd name="connsiteY43" fmla="*/ 96591 h 283448"/>
                  <a:gd name="connsiteX44" fmla="*/ 585989 w 714778"/>
                  <a:gd name="connsiteY44" fmla="*/ 115909 h 283448"/>
                  <a:gd name="connsiteX45" fmla="*/ 579549 w 714778"/>
                  <a:gd name="connsiteY45" fmla="*/ 141667 h 283448"/>
                  <a:gd name="connsiteX46" fmla="*/ 566670 w 714778"/>
                  <a:gd name="connsiteY46" fmla="*/ 180304 h 283448"/>
                  <a:gd name="connsiteX47" fmla="*/ 624625 w 714778"/>
                  <a:gd name="connsiteY47" fmla="*/ 160985 h 283448"/>
                  <a:gd name="connsiteX48" fmla="*/ 643944 w 714778"/>
                  <a:gd name="connsiteY48" fmla="*/ 148107 h 283448"/>
                  <a:gd name="connsiteX49" fmla="*/ 663262 w 714778"/>
                  <a:gd name="connsiteY49" fmla="*/ 135228 h 283448"/>
                  <a:gd name="connsiteX50" fmla="*/ 676141 w 714778"/>
                  <a:gd name="connsiteY50" fmla="*/ 173864 h 283448"/>
                  <a:gd name="connsiteX51" fmla="*/ 689020 w 714778"/>
                  <a:gd name="connsiteY51" fmla="*/ 225380 h 283448"/>
                  <a:gd name="connsiteX52" fmla="*/ 714778 w 714778"/>
                  <a:gd name="connsiteY52" fmla="*/ 264016 h 283448"/>
                  <a:gd name="connsiteX53" fmla="*/ 502276 w 714778"/>
                  <a:gd name="connsiteY53" fmla="*/ 276895 h 283448"/>
                  <a:gd name="connsiteX54" fmla="*/ 463640 w 714778"/>
                  <a:gd name="connsiteY54" fmla="*/ 283335 h 283448"/>
                  <a:gd name="connsiteX55" fmla="*/ 238259 w 714778"/>
                  <a:gd name="connsiteY55" fmla="*/ 251138 h 28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14778" h="283448">
                    <a:moveTo>
                      <a:pt x="238259" y="251138"/>
                    </a:moveTo>
                    <a:cubicBezTo>
                      <a:pt x="192110" y="237186"/>
                      <a:pt x="206950" y="213092"/>
                      <a:pt x="186744" y="199622"/>
                    </a:cubicBezTo>
                    <a:cubicBezTo>
                      <a:pt x="180304" y="195329"/>
                      <a:pt x="173371" y="191698"/>
                      <a:pt x="167425" y="186743"/>
                    </a:cubicBezTo>
                    <a:cubicBezTo>
                      <a:pt x="117838" y="145421"/>
                      <a:pt x="176758" y="186526"/>
                      <a:pt x="128789" y="154546"/>
                    </a:cubicBezTo>
                    <a:cubicBezTo>
                      <a:pt x="91880" y="99183"/>
                      <a:pt x="141026" y="164336"/>
                      <a:pt x="96592" y="128788"/>
                    </a:cubicBezTo>
                    <a:cubicBezTo>
                      <a:pt x="54985" y="95502"/>
                      <a:pt x="112949" y="119214"/>
                      <a:pt x="64394" y="103031"/>
                    </a:cubicBezTo>
                    <a:cubicBezTo>
                      <a:pt x="27490" y="47669"/>
                      <a:pt x="76629" y="112818"/>
                      <a:pt x="32197" y="77273"/>
                    </a:cubicBezTo>
                    <a:cubicBezTo>
                      <a:pt x="-9415" y="43984"/>
                      <a:pt x="48557" y="67700"/>
                      <a:pt x="0" y="51515"/>
                    </a:cubicBezTo>
                    <a:cubicBezTo>
                      <a:pt x="32915" y="40544"/>
                      <a:pt x="6538" y="43688"/>
                      <a:pt x="38637" y="57954"/>
                    </a:cubicBezTo>
                    <a:cubicBezTo>
                      <a:pt x="51042" y="63467"/>
                      <a:pt x="77273" y="70833"/>
                      <a:pt x="77273" y="70833"/>
                    </a:cubicBezTo>
                    <a:cubicBezTo>
                      <a:pt x="83713" y="77273"/>
                      <a:pt x="88631" y="85729"/>
                      <a:pt x="96592" y="90152"/>
                    </a:cubicBezTo>
                    <a:cubicBezTo>
                      <a:pt x="108459" y="96745"/>
                      <a:pt x="123932" y="95501"/>
                      <a:pt x="135228" y="103031"/>
                    </a:cubicBezTo>
                    <a:cubicBezTo>
                      <a:pt x="141668" y="107324"/>
                      <a:pt x="147625" y="112448"/>
                      <a:pt x="154547" y="115909"/>
                    </a:cubicBezTo>
                    <a:cubicBezTo>
                      <a:pt x="160618" y="118944"/>
                      <a:pt x="167932" y="119052"/>
                      <a:pt x="173865" y="122349"/>
                    </a:cubicBezTo>
                    <a:cubicBezTo>
                      <a:pt x="187395" y="129866"/>
                      <a:pt x="212501" y="148107"/>
                      <a:pt x="212501" y="148107"/>
                    </a:cubicBezTo>
                    <a:cubicBezTo>
                      <a:pt x="214648" y="141667"/>
                      <a:pt x="219691" y="135535"/>
                      <a:pt x="218941" y="128788"/>
                    </a:cubicBezTo>
                    <a:cubicBezTo>
                      <a:pt x="215876" y="101203"/>
                      <a:pt x="206602" y="90961"/>
                      <a:pt x="193183" y="70833"/>
                    </a:cubicBezTo>
                    <a:lnTo>
                      <a:pt x="180304" y="32197"/>
                    </a:lnTo>
                    <a:cubicBezTo>
                      <a:pt x="178158" y="25758"/>
                      <a:pt x="182979" y="45867"/>
                      <a:pt x="186744" y="51515"/>
                    </a:cubicBezTo>
                    <a:cubicBezTo>
                      <a:pt x="195330" y="64394"/>
                      <a:pt x="207606" y="75468"/>
                      <a:pt x="212501" y="90152"/>
                    </a:cubicBezTo>
                    <a:cubicBezTo>
                      <a:pt x="216349" y="101696"/>
                      <a:pt x="223864" y="127272"/>
                      <a:pt x="231820" y="135228"/>
                    </a:cubicBezTo>
                    <a:cubicBezTo>
                      <a:pt x="236620" y="140028"/>
                      <a:pt x="244699" y="139521"/>
                      <a:pt x="251138" y="141667"/>
                    </a:cubicBezTo>
                    <a:cubicBezTo>
                      <a:pt x="253285" y="148106"/>
                      <a:pt x="250790" y="160985"/>
                      <a:pt x="257578" y="160985"/>
                    </a:cubicBezTo>
                    <a:cubicBezTo>
                      <a:pt x="264366" y="160985"/>
                      <a:pt x="262803" y="148345"/>
                      <a:pt x="264017" y="141667"/>
                    </a:cubicBezTo>
                    <a:cubicBezTo>
                      <a:pt x="273427" y="89907"/>
                      <a:pt x="267053" y="94289"/>
                      <a:pt x="276896" y="45076"/>
                    </a:cubicBezTo>
                    <a:cubicBezTo>
                      <a:pt x="278227" y="38420"/>
                      <a:pt x="281189" y="32197"/>
                      <a:pt x="283335" y="25757"/>
                    </a:cubicBezTo>
                    <a:cubicBezTo>
                      <a:pt x="287628" y="32197"/>
                      <a:pt x="293071" y="38004"/>
                      <a:pt x="296214" y="45076"/>
                    </a:cubicBezTo>
                    <a:cubicBezTo>
                      <a:pt x="326867" y="114045"/>
                      <a:pt x="292825" y="59310"/>
                      <a:pt x="321972" y="103031"/>
                    </a:cubicBezTo>
                    <a:cubicBezTo>
                      <a:pt x="337298" y="149009"/>
                      <a:pt x="327321" y="152962"/>
                      <a:pt x="347730" y="122349"/>
                    </a:cubicBezTo>
                    <a:lnTo>
                      <a:pt x="360609" y="83712"/>
                    </a:lnTo>
                    <a:cubicBezTo>
                      <a:pt x="365847" y="67999"/>
                      <a:pt x="367443" y="57560"/>
                      <a:pt x="379927" y="45076"/>
                    </a:cubicBezTo>
                    <a:cubicBezTo>
                      <a:pt x="385399" y="39604"/>
                      <a:pt x="392323" y="35658"/>
                      <a:pt x="399245" y="32197"/>
                    </a:cubicBezTo>
                    <a:cubicBezTo>
                      <a:pt x="405316" y="29161"/>
                      <a:pt x="412629" y="29053"/>
                      <a:pt x="418563" y="25757"/>
                    </a:cubicBezTo>
                    <a:cubicBezTo>
                      <a:pt x="432094" y="18240"/>
                      <a:pt x="457200" y="0"/>
                      <a:pt x="457200" y="0"/>
                    </a:cubicBezTo>
                    <a:cubicBezTo>
                      <a:pt x="461493" y="6439"/>
                      <a:pt x="470079" y="11579"/>
                      <a:pt x="470079" y="19318"/>
                    </a:cubicBezTo>
                    <a:cubicBezTo>
                      <a:pt x="470079" y="32893"/>
                      <a:pt x="461493" y="45075"/>
                      <a:pt x="457200" y="57954"/>
                    </a:cubicBezTo>
                    <a:lnTo>
                      <a:pt x="450761" y="77273"/>
                    </a:lnTo>
                    <a:cubicBezTo>
                      <a:pt x="448615" y="83712"/>
                      <a:pt x="445967" y="90006"/>
                      <a:pt x="444321" y="96591"/>
                    </a:cubicBezTo>
                    <a:cubicBezTo>
                      <a:pt x="440028" y="113763"/>
                      <a:pt x="416714" y="157925"/>
                      <a:pt x="431442" y="148107"/>
                    </a:cubicBezTo>
                    <a:cubicBezTo>
                      <a:pt x="456409" y="131463"/>
                      <a:pt x="443419" y="137676"/>
                      <a:pt x="470079" y="128788"/>
                    </a:cubicBezTo>
                    <a:cubicBezTo>
                      <a:pt x="476518" y="122349"/>
                      <a:pt x="481490" y="113988"/>
                      <a:pt x="489397" y="109470"/>
                    </a:cubicBezTo>
                    <a:cubicBezTo>
                      <a:pt x="497081" y="105079"/>
                      <a:pt x="506645" y="105462"/>
                      <a:pt x="515155" y="103031"/>
                    </a:cubicBezTo>
                    <a:cubicBezTo>
                      <a:pt x="579822" y="84555"/>
                      <a:pt x="479707" y="110282"/>
                      <a:pt x="560231" y="90152"/>
                    </a:cubicBezTo>
                    <a:cubicBezTo>
                      <a:pt x="570963" y="92298"/>
                      <a:pt x="584689" y="88852"/>
                      <a:pt x="592428" y="96591"/>
                    </a:cubicBezTo>
                    <a:cubicBezTo>
                      <a:pt x="597228" y="101390"/>
                      <a:pt x="587854" y="109383"/>
                      <a:pt x="585989" y="115909"/>
                    </a:cubicBezTo>
                    <a:cubicBezTo>
                      <a:pt x="583558" y="124419"/>
                      <a:pt x="582092" y="133190"/>
                      <a:pt x="579549" y="141667"/>
                    </a:cubicBezTo>
                    <a:cubicBezTo>
                      <a:pt x="575648" y="154670"/>
                      <a:pt x="566670" y="180304"/>
                      <a:pt x="566670" y="180304"/>
                    </a:cubicBezTo>
                    <a:cubicBezTo>
                      <a:pt x="600674" y="191637"/>
                      <a:pt x="580340" y="190508"/>
                      <a:pt x="624625" y="160985"/>
                    </a:cubicBezTo>
                    <a:lnTo>
                      <a:pt x="643944" y="148107"/>
                    </a:lnTo>
                    <a:lnTo>
                      <a:pt x="663262" y="135228"/>
                    </a:lnTo>
                    <a:cubicBezTo>
                      <a:pt x="667555" y="148107"/>
                      <a:pt x="673479" y="160552"/>
                      <a:pt x="676141" y="173864"/>
                    </a:cubicBezTo>
                    <a:cubicBezTo>
                      <a:pt x="677926" y="182790"/>
                      <a:pt x="682830" y="214239"/>
                      <a:pt x="689020" y="225380"/>
                    </a:cubicBezTo>
                    <a:cubicBezTo>
                      <a:pt x="696537" y="238910"/>
                      <a:pt x="714778" y="264016"/>
                      <a:pt x="714778" y="264016"/>
                    </a:cubicBezTo>
                    <a:cubicBezTo>
                      <a:pt x="632650" y="291393"/>
                      <a:pt x="718242" y="264897"/>
                      <a:pt x="502276" y="276895"/>
                    </a:cubicBezTo>
                    <a:cubicBezTo>
                      <a:pt x="489240" y="277619"/>
                      <a:pt x="476692" y="282982"/>
                      <a:pt x="463640" y="283335"/>
                    </a:cubicBezTo>
                    <a:cubicBezTo>
                      <a:pt x="397123" y="285133"/>
                      <a:pt x="284408" y="265090"/>
                      <a:pt x="238259" y="251138"/>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9" name="Forma libre 80">
                <a:extLst>
                  <a:ext uri="{FF2B5EF4-FFF2-40B4-BE49-F238E27FC236}">
                    <a16:creationId xmlns:a16="http://schemas.microsoft.com/office/drawing/2014/main" id="{DF1BB4A3-933F-FE43-8347-F4FEFEA362E1}"/>
                  </a:ext>
                </a:extLst>
              </p:cNvPr>
              <p:cNvSpPr/>
              <p:nvPr/>
            </p:nvSpPr>
            <p:spPr>
              <a:xfrm>
                <a:off x="9682134" y="2743749"/>
                <a:ext cx="126977" cy="13878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0" name="Grupo 81">
                <a:extLst>
                  <a:ext uri="{FF2B5EF4-FFF2-40B4-BE49-F238E27FC236}">
                    <a16:creationId xmlns:a16="http://schemas.microsoft.com/office/drawing/2014/main" id="{8445484D-95E5-7E4E-860D-B215ABAE95DD}"/>
                  </a:ext>
                </a:extLst>
              </p:cNvPr>
              <p:cNvGrpSpPr/>
              <p:nvPr/>
            </p:nvGrpSpPr>
            <p:grpSpPr>
              <a:xfrm>
                <a:off x="7336452" y="2736768"/>
                <a:ext cx="577103" cy="150273"/>
                <a:chOff x="7552065" y="-287721"/>
                <a:chExt cx="577103" cy="160560"/>
              </a:xfrm>
            </p:grpSpPr>
            <p:sp>
              <p:nvSpPr>
                <p:cNvPr id="209" name="Forma libre 130">
                  <a:extLst>
                    <a:ext uri="{FF2B5EF4-FFF2-40B4-BE49-F238E27FC236}">
                      <a16:creationId xmlns:a16="http://schemas.microsoft.com/office/drawing/2014/main" id="{3D47BFAD-2F7E-9B48-9FBA-B92BDE6B79DA}"/>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0" name="Forma libre 131">
                  <a:extLst>
                    <a:ext uri="{FF2B5EF4-FFF2-40B4-BE49-F238E27FC236}">
                      <a16:creationId xmlns:a16="http://schemas.microsoft.com/office/drawing/2014/main" id="{2D41A7B2-3645-E340-8A71-43B9D9E0D8DD}"/>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1" name="Forma libre 132">
                  <a:extLst>
                    <a:ext uri="{FF2B5EF4-FFF2-40B4-BE49-F238E27FC236}">
                      <a16:creationId xmlns:a16="http://schemas.microsoft.com/office/drawing/2014/main" id="{DDCA6FCD-EDF2-0A4A-B392-73E632A9741D}"/>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2" name="Forma libre 133">
                  <a:extLst>
                    <a:ext uri="{FF2B5EF4-FFF2-40B4-BE49-F238E27FC236}">
                      <a16:creationId xmlns:a16="http://schemas.microsoft.com/office/drawing/2014/main" id="{4517AC09-39F2-CC46-852F-EF81CAF5F262}"/>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3" name="Forma libre 134">
                  <a:extLst>
                    <a:ext uri="{FF2B5EF4-FFF2-40B4-BE49-F238E27FC236}">
                      <a16:creationId xmlns:a16="http://schemas.microsoft.com/office/drawing/2014/main" id="{A0640E00-1289-4C43-A240-20C9C63E1759}"/>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61" name="Forma libre 82">
                <a:extLst>
                  <a:ext uri="{FF2B5EF4-FFF2-40B4-BE49-F238E27FC236}">
                    <a16:creationId xmlns:a16="http://schemas.microsoft.com/office/drawing/2014/main" id="{1FDDD79B-039A-6443-AF64-7443D988D60A}"/>
                  </a:ext>
                </a:extLst>
              </p:cNvPr>
              <p:cNvSpPr>
                <a:spLocks noChangeAspect="1"/>
              </p:cNvSpPr>
              <p:nvPr/>
            </p:nvSpPr>
            <p:spPr>
              <a:xfrm>
                <a:off x="9164945" y="1871693"/>
                <a:ext cx="340366" cy="994259"/>
              </a:xfrm>
              <a:custGeom>
                <a:avLst/>
                <a:gdLst>
                  <a:gd name="connsiteX0" fmla="*/ 255296 w 510591"/>
                  <a:gd name="connsiteY0" fmla="*/ 0 h 1254016"/>
                  <a:gd name="connsiteX1" fmla="*/ 510591 w 510591"/>
                  <a:gd name="connsiteY1" fmla="*/ 308807 h 1254016"/>
                  <a:gd name="connsiteX2" fmla="*/ 499183 w 510591"/>
                  <a:gd name="connsiteY2" fmla="*/ 308807 h 1254016"/>
                  <a:gd name="connsiteX3" fmla="*/ 499183 w 510591"/>
                  <a:gd name="connsiteY3" fmla="*/ 1254016 h 1254016"/>
                  <a:gd name="connsiteX4" fmla="*/ 11410 w 510591"/>
                  <a:gd name="connsiteY4" fmla="*/ 1254016 h 1254016"/>
                  <a:gd name="connsiteX5" fmla="*/ 11410 w 510591"/>
                  <a:gd name="connsiteY5" fmla="*/ 308807 h 1254016"/>
                  <a:gd name="connsiteX6" fmla="*/ 0 w 510591"/>
                  <a:gd name="connsiteY6" fmla="*/ 308807 h 125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1" h="1254016">
                    <a:moveTo>
                      <a:pt x="255296" y="0"/>
                    </a:moveTo>
                    <a:lnTo>
                      <a:pt x="510591" y="308807"/>
                    </a:lnTo>
                    <a:lnTo>
                      <a:pt x="499183" y="308807"/>
                    </a:lnTo>
                    <a:lnTo>
                      <a:pt x="499183" y="1254016"/>
                    </a:lnTo>
                    <a:lnTo>
                      <a:pt x="11410" y="1254016"/>
                    </a:lnTo>
                    <a:lnTo>
                      <a:pt x="11410" y="308807"/>
                    </a:lnTo>
                    <a:lnTo>
                      <a:pt x="0" y="308807"/>
                    </a:lnTo>
                    <a:close/>
                  </a:path>
                </a:pathLst>
              </a:custGeom>
              <a:solidFill>
                <a:srgbClr val="457C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2" name="Forma libre 83">
                <a:extLst>
                  <a:ext uri="{FF2B5EF4-FFF2-40B4-BE49-F238E27FC236}">
                    <a16:creationId xmlns:a16="http://schemas.microsoft.com/office/drawing/2014/main" id="{827B6913-5C5F-5F4E-85F0-E9E12AA7F023}"/>
                  </a:ext>
                </a:extLst>
              </p:cNvPr>
              <p:cNvSpPr/>
              <p:nvPr/>
            </p:nvSpPr>
            <p:spPr>
              <a:xfrm>
                <a:off x="8777625" y="1707593"/>
                <a:ext cx="469882" cy="1162600"/>
              </a:xfrm>
              <a:custGeom>
                <a:avLst/>
                <a:gdLst>
                  <a:gd name="connsiteX0" fmla="*/ 255296 w 510591"/>
                  <a:gd name="connsiteY0" fmla="*/ 0 h 1254016"/>
                  <a:gd name="connsiteX1" fmla="*/ 510591 w 510591"/>
                  <a:gd name="connsiteY1" fmla="*/ 308807 h 1254016"/>
                  <a:gd name="connsiteX2" fmla="*/ 499183 w 510591"/>
                  <a:gd name="connsiteY2" fmla="*/ 308807 h 1254016"/>
                  <a:gd name="connsiteX3" fmla="*/ 499183 w 510591"/>
                  <a:gd name="connsiteY3" fmla="*/ 1254016 h 1254016"/>
                  <a:gd name="connsiteX4" fmla="*/ 11410 w 510591"/>
                  <a:gd name="connsiteY4" fmla="*/ 1254016 h 1254016"/>
                  <a:gd name="connsiteX5" fmla="*/ 11410 w 510591"/>
                  <a:gd name="connsiteY5" fmla="*/ 308807 h 1254016"/>
                  <a:gd name="connsiteX6" fmla="*/ 0 w 510591"/>
                  <a:gd name="connsiteY6" fmla="*/ 308807 h 125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1" h="1254016">
                    <a:moveTo>
                      <a:pt x="255296" y="0"/>
                    </a:moveTo>
                    <a:lnTo>
                      <a:pt x="510591" y="308807"/>
                    </a:lnTo>
                    <a:lnTo>
                      <a:pt x="499183" y="308807"/>
                    </a:lnTo>
                    <a:lnTo>
                      <a:pt x="499183" y="1254016"/>
                    </a:lnTo>
                    <a:lnTo>
                      <a:pt x="11410" y="1254016"/>
                    </a:lnTo>
                    <a:lnTo>
                      <a:pt x="11410" y="308807"/>
                    </a:lnTo>
                    <a:lnTo>
                      <a:pt x="0" y="308807"/>
                    </a:lnTo>
                    <a:close/>
                  </a:path>
                </a:pathLst>
              </a:custGeom>
              <a:solidFill>
                <a:srgbClr val="457C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3" name="Conector recto 84">
                <a:extLst>
                  <a:ext uri="{FF2B5EF4-FFF2-40B4-BE49-F238E27FC236}">
                    <a16:creationId xmlns:a16="http://schemas.microsoft.com/office/drawing/2014/main" id="{1F15CC99-EE95-D642-A311-914B9F809024}"/>
                  </a:ext>
                </a:extLst>
              </p:cNvPr>
              <p:cNvCxnSpPr/>
              <p:nvPr/>
            </p:nvCxnSpPr>
            <p:spPr>
              <a:xfrm flipV="1">
                <a:off x="8751422" y="2184293"/>
                <a:ext cx="489811" cy="63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Conector recto 85">
                <a:extLst>
                  <a:ext uri="{FF2B5EF4-FFF2-40B4-BE49-F238E27FC236}">
                    <a16:creationId xmlns:a16="http://schemas.microsoft.com/office/drawing/2014/main" id="{F05E5162-B14C-9C41-8DEC-A315A042F188}"/>
                  </a:ext>
                </a:extLst>
              </p:cNvPr>
              <p:cNvCxnSpPr/>
              <p:nvPr/>
            </p:nvCxnSpPr>
            <p:spPr>
              <a:xfrm flipV="1">
                <a:off x="8751422" y="2444247"/>
                <a:ext cx="489811" cy="63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Conector recto 86">
                <a:extLst>
                  <a:ext uri="{FF2B5EF4-FFF2-40B4-BE49-F238E27FC236}">
                    <a16:creationId xmlns:a16="http://schemas.microsoft.com/office/drawing/2014/main" id="{B6ABD2E3-75C5-1742-9541-48E77B22AB08}"/>
                  </a:ext>
                </a:extLst>
              </p:cNvPr>
              <p:cNvCxnSpPr/>
              <p:nvPr/>
            </p:nvCxnSpPr>
            <p:spPr>
              <a:xfrm>
                <a:off x="9241233" y="2333577"/>
                <a:ext cx="31854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6" name="Forma libre 87">
                <a:extLst>
                  <a:ext uri="{FF2B5EF4-FFF2-40B4-BE49-F238E27FC236}">
                    <a16:creationId xmlns:a16="http://schemas.microsoft.com/office/drawing/2014/main" id="{68E74B05-5ABE-3A49-9B45-456554D6FEA0}"/>
                  </a:ext>
                </a:extLst>
              </p:cNvPr>
              <p:cNvSpPr/>
              <p:nvPr/>
            </p:nvSpPr>
            <p:spPr>
              <a:xfrm>
                <a:off x="9064461" y="2720670"/>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7" name="Forma libre 88">
                <a:extLst>
                  <a:ext uri="{FF2B5EF4-FFF2-40B4-BE49-F238E27FC236}">
                    <a16:creationId xmlns:a16="http://schemas.microsoft.com/office/drawing/2014/main" id="{31914047-7A25-144B-B2E6-D1538E6EF0F5}"/>
                  </a:ext>
                </a:extLst>
              </p:cNvPr>
              <p:cNvSpPr/>
              <p:nvPr/>
            </p:nvSpPr>
            <p:spPr>
              <a:xfrm>
                <a:off x="8953849" y="2751177"/>
                <a:ext cx="403408" cy="130134"/>
              </a:xfrm>
              <a:custGeom>
                <a:avLst/>
                <a:gdLst>
                  <a:gd name="connsiteX0" fmla="*/ 238259 w 714778"/>
                  <a:gd name="connsiteY0" fmla="*/ 251138 h 283448"/>
                  <a:gd name="connsiteX1" fmla="*/ 186744 w 714778"/>
                  <a:gd name="connsiteY1" fmla="*/ 199622 h 283448"/>
                  <a:gd name="connsiteX2" fmla="*/ 167425 w 714778"/>
                  <a:gd name="connsiteY2" fmla="*/ 186743 h 283448"/>
                  <a:gd name="connsiteX3" fmla="*/ 128789 w 714778"/>
                  <a:gd name="connsiteY3" fmla="*/ 154546 h 283448"/>
                  <a:gd name="connsiteX4" fmla="*/ 96592 w 714778"/>
                  <a:gd name="connsiteY4" fmla="*/ 128788 h 283448"/>
                  <a:gd name="connsiteX5" fmla="*/ 64394 w 714778"/>
                  <a:gd name="connsiteY5" fmla="*/ 103031 h 283448"/>
                  <a:gd name="connsiteX6" fmla="*/ 32197 w 714778"/>
                  <a:gd name="connsiteY6" fmla="*/ 77273 h 283448"/>
                  <a:gd name="connsiteX7" fmla="*/ 0 w 714778"/>
                  <a:gd name="connsiteY7" fmla="*/ 51515 h 283448"/>
                  <a:gd name="connsiteX8" fmla="*/ 38637 w 714778"/>
                  <a:gd name="connsiteY8" fmla="*/ 57954 h 283448"/>
                  <a:gd name="connsiteX9" fmla="*/ 77273 w 714778"/>
                  <a:gd name="connsiteY9" fmla="*/ 70833 h 283448"/>
                  <a:gd name="connsiteX10" fmla="*/ 96592 w 714778"/>
                  <a:gd name="connsiteY10" fmla="*/ 90152 h 283448"/>
                  <a:gd name="connsiteX11" fmla="*/ 135228 w 714778"/>
                  <a:gd name="connsiteY11" fmla="*/ 103031 h 283448"/>
                  <a:gd name="connsiteX12" fmla="*/ 154547 w 714778"/>
                  <a:gd name="connsiteY12" fmla="*/ 115909 h 283448"/>
                  <a:gd name="connsiteX13" fmla="*/ 173865 w 714778"/>
                  <a:gd name="connsiteY13" fmla="*/ 122349 h 283448"/>
                  <a:gd name="connsiteX14" fmla="*/ 212501 w 714778"/>
                  <a:gd name="connsiteY14" fmla="*/ 148107 h 283448"/>
                  <a:gd name="connsiteX15" fmla="*/ 218941 w 714778"/>
                  <a:gd name="connsiteY15" fmla="*/ 128788 h 283448"/>
                  <a:gd name="connsiteX16" fmla="*/ 193183 w 714778"/>
                  <a:gd name="connsiteY16" fmla="*/ 70833 h 283448"/>
                  <a:gd name="connsiteX17" fmla="*/ 180304 w 714778"/>
                  <a:gd name="connsiteY17" fmla="*/ 32197 h 283448"/>
                  <a:gd name="connsiteX18" fmla="*/ 186744 w 714778"/>
                  <a:gd name="connsiteY18" fmla="*/ 51515 h 283448"/>
                  <a:gd name="connsiteX19" fmla="*/ 212501 w 714778"/>
                  <a:gd name="connsiteY19" fmla="*/ 90152 h 283448"/>
                  <a:gd name="connsiteX20" fmla="*/ 231820 w 714778"/>
                  <a:gd name="connsiteY20" fmla="*/ 135228 h 283448"/>
                  <a:gd name="connsiteX21" fmla="*/ 251138 w 714778"/>
                  <a:gd name="connsiteY21" fmla="*/ 141667 h 283448"/>
                  <a:gd name="connsiteX22" fmla="*/ 257578 w 714778"/>
                  <a:gd name="connsiteY22" fmla="*/ 160985 h 283448"/>
                  <a:gd name="connsiteX23" fmla="*/ 264017 w 714778"/>
                  <a:gd name="connsiteY23" fmla="*/ 141667 h 283448"/>
                  <a:gd name="connsiteX24" fmla="*/ 276896 w 714778"/>
                  <a:gd name="connsiteY24" fmla="*/ 45076 h 283448"/>
                  <a:gd name="connsiteX25" fmla="*/ 283335 w 714778"/>
                  <a:gd name="connsiteY25" fmla="*/ 25757 h 283448"/>
                  <a:gd name="connsiteX26" fmla="*/ 296214 w 714778"/>
                  <a:gd name="connsiteY26" fmla="*/ 45076 h 283448"/>
                  <a:gd name="connsiteX27" fmla="*/ 321972 w 714778"/>
                  <a:gd name="connsiteY27" fmla="*/ 103031 h 283448"/>
                  <a:gd name="connsiteX28" fmla="*/ 347730 w 714778"/>
                  <a:gd name="connsiteY28" fmla="*/ 122349 h 283448"/>
                  <a:gd name="connsiteX29" fmla="*/ 360609 w 714778"/>
                  <a:gd name="connsiteY29" fmla="*/ 83712 h 283448"/>
                  <a:gd name="connsiteX30" fmla="*/ 379927 w 714778"/>
                  <a:gd name="connsiteY30" fmla="*/ 45076 h 283448"/>
                  <a:gd name="connsiteX31" fmla="*/ 399245 w 714778"/>
                  <a:gd name="connsiteY31" fmla="*/ 32197 h 283448"/>
                  <a:gd name="connsiteX32" fmla="*/ 418563 w 714778"/>
                  <a:gd name="connsiteY32" fmla="*/ 25757 h 283448"/>
                  <a:gd name="connsiteX33" fmla="*/ 457200 w 714778"/>
                  <a:gd name="connsiteY33" fmla="*/ 0 h 283448"/>
                  <a:gd name="connsiteX34" fmla="*/ 470079 w 714778"/>
                  <a:gd name="connsiteY34" fmla="*/ 19318 h 283448"/>
                  <a:gd name="connsiteX35" fmla="*/ 457200 w 714778"/>
                  <a:gd name="connsiteY35" fmla="*/ 57954 h 283448"/>
                  <a:gd name="connsiteX36" fmla="*/ 450761 w 714778"/>
                  <a:gd name="connsiteY36" fmla="*/ 77273 h 283448"/>
                  <a:gd name="connsiteX37" fmla="*/ 444321 w 714778"/>
                  <a:gd name="connsiteY37" fmla="*/ 96591 h 283448"/>
                  <a:gd name="connsiteX38" fmla="*/ 431442 w 714778"/>
                  <a:gd name="connsiteY38" fmla="*/ 148107 h 283448"/>
                  <a:gd name="connsiteX39" fmla="*/ 470079 w 714778"/>
                  <a:gd name="connsiteY39" fmla="*/ 128788 h 283448"/>
                  <a:gd name="connsiteX40" fmla="*/ 489397 w 714778"/>
                  <a:gd name="connsiteY40" fmla="*/ 109470 h 283448"/>
                  <a:gd name="connsiteX41" fmla="*/ 515155 w 714778"/>
                  <a:gd name="connsiteY41" fmla="*/ 103031 h 283448"/>
                  <a:gd name="connsiteX42" fmla="*/ 560231 w 714778"/>
                  <a:gd name="connsiteY42" fmla="*/ 90152 h 283448"/>
                  <a:gd name="connsiteX43" fmla="*/ 592428 w 714778"/>
                  <a:gd name="connsiteY43" fmla="*/ 96591 h 283448"/>
                  <a:gd name="connsiteX44" fmla="*/ 585989 w 714778"/>
                  <a:gd name="connsiteY44" fmla="*/ 115909 h 283448"/>
                  <a:gd name="connsiteX45" fmla="*/ 579549 w 714778"/>
                  <a:gd name="connsiteY45" fmla="*/ 141667 h 283448"/>
                  <a:gd name="connsiteX46" fmla="*/ 566670 w 714778"/>
                  <a:gd name="connsiteY46" fmla="*/ 180304 h 283448"/>
                  <a:gd name="connsiteX47" fmla="*/ 624625 w 714778"/>
                  <a:gd name="connsiteY47" fmla="*/ 160985 h 283448"/>
                  <a:gd name="connsiteX48" fmla="*/ 643944 w 714778"/>
                  <a:gd name="connsiteY48" fmla="*/ 148107 h 283448"/>
                  <a:gd name="connsiteX49" fmla="*/ 663262 w 714778"/>
                  <a:gd name="connsiteY49" fmla="*/ 135228 h 283448"/>
                  <a:gd name="connsiteX50" fmla="*/ 676141 w 714778"/>
                  <a:gd name="connsiteY50" fmla="*/ 173864 h 283448"/>
                  <a:gd name="connsiteX51" fmla="*/ 689020 w 714778"/>
                  <a:gd name="connsiteY51" fmla="*/ 225380 h 283448"/>
                  <a:gd name="connsiteX52" fmla="*/ 714778 w 714778"/>
                  <a:gd name="connsiteY52" fmla="*/ 264016 h 283448"/>
                  <a:gd name="connsiteX53" fmla="*/ 502276 w 714778"/>
                  <a:gd name="connsiteY53" fmla="*/ 276895 h 283448"/>
                  <a:gd name="connsiteX54" fmla="*/ 463640 w 714778"/>
                  <a:gd name="connsiteY54" fmla="*/ 283335 h 283448"/>
                  <a:gd name="connsiteX55" fmla="*/ 238259 w 714778"/>
                  <a:gd name="connsiteY55" fmla="*/ 251138 h 28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14778" h="283448">
                    <a:moveTo>
                      <a:pt x="238259" y="251138"/>
                    </a:moveTo>
                    <a:cubicBezTo>
                      <a:pt x="192110" y="237186"/>
                      <a:pt x="206950" y="213092"/>
                      <a:pt x="186744" y="199622"/>
                    </a:cubicBezTo>
                    <a:cubicBezTo>
                      <a:pt x="180304" y="195329"/>
                      <a:pt x="173371" y="191698"/>
                      <a:pt x="167425" y="186743"/>
                    </a:cubicBezTo>
                    <a:cubicBezTo>
                      <a:pt x="117838" y="145421"/>
                      <a:pt x="176758" y="186526"/>
                      <a:pt x="128789" y="154546"/>
                    </a:cubicBezTo>
                    <a:cubicBezTo>
                      <a:pt x="91880" y="99183"/>
                      <a:pt x="141026" y="164336"/>
                      <a:pt x="96592" y="128788"/>
                    </a:cubicBezTo>
                    <a:cubicBezTo>
                      <a:pt x="54985" y="95502"/>
                      <a:pt x="112949" y="119214"/>
                      <a:pt x="64394" y="103031"/>
                    </a:cubicBezTo>
                    <a:cubicBezTo>
                      <a:pt x="27490" y="47669"/>
                      <a:pt x="76629" y="112818"/>
                      <a:pt x="32197" y="77273"/>
                    </a:cubicBezTo>
                    <a:cubicBezTo>
                      <a:pt x="-9415" y="43984"/>
                      <a:pt x="48557" y="67700"/>
                      <a:pt x="0" y="51515"/>
                    </a:cubicBezTo>
                    <a:cubicBezTo>
                      <a:pt x="32915" y="40544"/>
                      <a:pt x="6538" y="43688"/>
                      <a:pt x="38637" y="57954"/>
                    </a:cubicBezTo>
                    <a:cubicBezTo>
                      <a:pt x="51042" y="63467"/>
                      <a:pt x="77273" y="70833"/>
                      <a:pt x="77273" y="70833"/>
                    </a:cubicBezTo>
                    <a:cubicBezTo>
                      <a:pt x="83713" y="77273"/>
                      <a:pt x="88631" y="85729"/>
                      <a:pt x="96592" y="90152"/>
                    </a:cubicBezTo>
                    <a:cubicBezTo>
                      <a:pt x="108459" y="96745"/>
                      <a:pt x="123932" y="95501"/>
                      <a:pt x="135228" y="103031"/>
                    </a:cubicBezTo>
                    <a:cubicBezTo>
                      <a:pt x="141668" y="107324"/>
                      <a:pt x="147625" y="112448"/>
                      <a:pt x="154547" y="115909"/>
                    </a:cubicBezTo>
                    <a:cubicBezTo>
                      <a:pt x="160618" y="118944"/>
                      <a:pt x="167932" y="119052"/>
                      <a:pt x="173865" y="122349"/>
                    </a:cubicBezTo>
                    <a:cubicBezTo>
                      <a:pt x="187395" y="129866"/>
                      <a:pt x="212501" y="148107"/>
                      <a:pt x="212501" y="148107"/>
                    </a:cubicBezTo>
                    <a:cubicBezTo>
                      <a:pt x="214648" y="141667"/>
                      <a:pt x="219691" y="135535"/>
                      <a:pt x="218941" y="128788"/>
                    </a:cubicBezTo>
                    <a:cubicBezTo>
                      <a:pt x="215876" y="101203"/>
                      <a:pt x="206602" y="90961"/>
                      <a:pt x="193183" y="70833"/>
                    </a:cubicBezTo>
                    <a:lnTo>
                      <a:pt x="180304" y="32197"/>
                    </a:lnTo>
                    <a:cubicBezTo>
                      <a:pt x="178158" y="25758"/>
                      <a:pt x="182979" y="45867"/>
                      <a:pt x="186744" y="51515"/>
                    </a:cubicBezTo>
                    <a:cubicBezTo>
                      <a:pt x="195330" y="64394"/>
                      <a:pt x="207606" y="75468"/>
                      <a:pt x="212501" y="90152"/>
                    </a:cubicBezTo>
                    <a:cubicBezTo>
                      <a:pt x="216349" y="101696"/>
                      <a:pt x="223864" y="127272"/>
                      <a:pt x="231820" y="135228"/>
                    </a:cubicBezTo>
                    <a:cubicBezTo>
                      <a:pt x="236620" y="140028"/>
                      <a:pt x="244699" y="139521"/>
                      <a:pt x="251138" y="141667"/>
                    </a:cubicBezTo>
                    <a:cubicBezTo>
                      <a:pt x="253285" y="148106"/>
                      <a:pt x="250790" y="160985"/>
                      <a:pt x="257578" y="160985"/>
                    </a:cubicBezTo>
                    <a:cubicBezTo>
                      <a:pt x="264366" y="160985"/>
                      <a:pt x="262803" y="148345"/>
                      <a:pt x="264017" y="141667"/>
                    </a:cubicBezTo>
                    <a:cubicBezTo>
                      <a:pt x="273427" y="89907"/>
                      <a:pt x="267053" y="94289"/>
                      <a:pt x="276896" y="45076"/>
                    </a:cubicBezTo>
                    <a:cubicBezTo>
                      <a:pt x="278227" y="38420"/>
                      <a:pt x="281189" y="32197"/>
                      <a:pt x="283335" y="25757"/>
                    </a:cubicBezTo>
                    <a:cubicBezTo>
                      <a:pt x="287628" y="32197"/>
                      <a:pt x="293071" y="38004"/>
                      <a:pt x="296214" y="45076"/>
                    </a:cubicBezTo>
                    <a:cubicBezTo>
                      <a:pt x="326867" y="114045"/>
                      <a:pt x="292825" y="59310"/>
                      <a:pt x="321972" y="103031"/>
                    </a:cubicBezTo>
                    <a:cubicBezTo>
                      <a:pt x="337298" y="149009"/>
                      <a:pt x="327321" y="152962"/>
                      <a:pt x="347730" y="122349"/>
                    </a:cubicBezTo>
                    <a:lnTo>
                      <a:pt x="360609" y="83712"/>
                    </a:lnTo>
                    <a:cubicBezTo>
                      <a:pt x="365847" y="67999"/>
                      <a:pt x="367443" y="57560"/>
                      <a:pt x="379927" y="45076"/>
                    </a:cubicBezTo>
                    <a:cubicBezTo>
                      <a:pt x="385399" y="39604"/>
                      <a:pt x="392323" y="35658"/>
                      <a:pt x="399245" y="32197"/>
                    </a:cubicBezTo>
                    <a:cubicBezTo>
                      <a:pt x="405316" y="29161"/>
                      <a:pt x="412629" y="29053"/>
                      <a:pt x="418563" y="25757"/>
                    </a:cubicBezTo>
                    <a:cubicBezTo>
                      <a:pt x="432094" y="18240"/>
                      <a:pt x="457200" y="0"/>
                      <a:pt x="457200" y="0"/>
                    </a:cubicBezTo>
                    <a:cubicBezTo>
                      <a:pt x="461493" y="6439"/>
                      <a:pt x="470079" y="11579"/>
                      <a:pt x="470079" y="19318"/>
                    </a:cubicBezTo>
                    <a:cubicBezTo>
                      <a:pt x="470079" y="32893"/>
                      <a:pt x="461493" y="45075"/>
                      <a:pt x="457200" y="57954"/>
                    </a:cubicBezTo>
                    <a:lnTo>
                      <a:pt x="450761" y="77273"/>
                    </a:lnTo>
                    <a:cubicBezTo>
                      <a:pt x="448615" y="83712"/>
                      <a:pt x="445967" y="90006"/>
                      <a:pt x="444321" y="96591"/>
                    </a:cubicBezTo>
                    <a:cubicBezTo>
                      <a:pt x="440028" y="113763"/>
                      <a:pt x="416714" y="157925"/>
                      <a:pt x="431442" y="148107"/>
                    </a:cubicBezTo>
                    <a:cubicBezTo>
                      <a:pt x="456409" y="131463"/>
                      <a:pt x="443419" y="137676"/>
                      <a:pt x="470079" y="128788"/>
                    </a:cubicBezTo>
                    <a:cubicBezTo>
                      <a:pt x="476518" y="122349"/>
                      <a:pt x="481490" y="113988"/>
                      <a:pt x="489397" y="109470"/>
                    </a:cubicBezTo>
                    <a:cubicBezTo>
                      <a:pt x="497081" y="105079"/>
                      <a:pt x="506645" y="105462"/>
                      <a:pt x="515155" y="103031"/>
                    </a:cubicBezTo>
                    <a:cubicBezTo>
                      <a:pt x="579822" y="84555"/>
                      <a:pt x="479707" y="110282"/>
                      <a:pt x="560231" y="90152"/>
                    </a:cubicBezTo>
                    <a:cubicBezTo>
                      <a:pt x="570963" y="92298"/>
                      <a:pt x="584689" y="88852"/>
                      <a:pt x="592428" y="96591"/>
                    </a:cubicBezTo>
                    <a:cubicBezTo>
                      <a:pt x="597228" y="101390"/>
                      <a:pt x="587854" y="109383"/>
                      <a:pt x="585989" y="115909"/>
                    </a:cubicBezTo>
                    <a:cubicBezTo>
                      <a:pt x="583558" y="124419"/>
                      <a:pt x="582092" y="133190"/>
                      <a:pt x="579549" y="141667"/>
                    </a:cubicBezTo>
                    <a:cubicBezTo>
                      <a:pt x="575648" y="154670"/>
                      <a:pt x="566670" y="180304"/>
                      <a:pt x="566670" y="180304"/>
                    </a:cubicBezTo>
                    <a:cubicBezTo>
                      <a:pt x="600674" y="191637"/>
                      <a:pt x="580340" y="190508"/>
                      <a:pt x="624625" y="160985"/>
                    </a:cubicBezTo>
                    <a:lnTo>
                      <a:pt x="643944" y="148107"/>
                    </a:lnTo>
                    <a:lnTo>
                      <a:pt x="663262" y="135228"/>
                    </a:lnTo>
                    <a:cubicBezTo>
                      <a:pt x="667555" y="148107"/>
                      <a:pt x="673479" y="160552"/>
                      <a:pt x="676141" y="173864"/>
                    </a:cubicBezTo>
                    <a:cubicBezTo>
                      <a:pt x="677926" y="182790"/>
                      <a:pt x="682830" y="214239"/>
                      <a:pt x="689020" y="225380"/>
                    </a:cubicBezTo>
                    <a:cubicBezTo>
                      <a:pt x="696537" y="238910"/>
                      <a:pt x="714778" y="264016"/>
                      <a:pt x="714778" y="264016"/>
                    </a:cubicBezTo>
                    <a:cubicBezTo>
                      <a:pt x="632650" y="291393"/>
                      <a:pt x="718242" y="264897"/>
                      <a:pt x="502276" y="276895"/>
                    </a:cubicBezTo>
                    <a:cubicBezTo>
                      <a:pt x="489240" y="277619"/>
                      <a:pt x="476692" y="282982"/>
                      <a:pt x="463640" y="283335"/>
                    </a:cubicBezTo>
                    <a:cubicBezTo>
                      <a:pt x="397123" y="285133"/>
                      <a:pt x="284408" y="265090"/>
                      <a:pt x="238259" y="251138"/>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8" name="Forma libre 89">
                <a:extLst>
                  <a:ext uri="{FF2B5EF4-FFF2-40B4-BE49-F238E27FC236}">
                    <a16:creationId xmlns:a16="http://schemas.microsoft.com/office/drawing/2014/main" id="{AB139728-EA13-8249-835C-3672A9A3FA08}"/>
                  </a:ext>
                </a:extLst>
              </p:cNvPr>
              <p:cNvSpPr/>
              <p:nvPr/>
            </p:nvSpPr>
            <p:spPr>
              <a:xfrm flipH="1">
                <a:off x="9517840" y="2767508"/>
                <a:ext cx="286328" cy="10641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9" name="Forma libre 90">
                <a:extLst>
                  <a:ext uri="{FF2B5EF4-FFF2-40B4-BE49-F238E27FC236}">
                    <a16:creationId xmlns:a16="http://schemas.microsoft.com/office/drawing/2014/main" id="{DBD45564-6ECF-3642-807B-924050CBA7A5}"/>
                  </a:ext>
                </a:extLst>
              </p:cNvPr>
              <p:cNvSpPr/>
              <p:nvPr/>
            </p:nvSpPr>
            <p:spPr>
              <a:xfrm rot="2051533">
                <a:off x="7712419" y="1931389"/>
                <a:ext cx="589221" cy="531584"/>
              </a:xfrm>
              <a:custGeom>
                <a:avLst/>
                <a:gdLst>
                  <a:gd name="connsiteX0" fmla="*/ 498945 w 1060659"/>
                  <a:gd name="connsiteY0" fmla="*/ 0 h 710028"/>
                  <a:gd name="connsiteX1" fmla="*/ 604295 w 1060659"/>
                  <a:gd name="connsiteY1" fmla="*/ 12705 h 710028"/>
                  <a:gd name="connsiteX2" fmla="*/ 614023 w 1060659"/>
                  <a:gd name="connsiteY2" fmla="*/ 16623 h 710028"/>
                  <a:gd name="connsiteX3" fmla="*/ 657418 w 1060659"/>
                  <a:gd name="connsiteY3" fmla="*/ 6495 h 710028"/>
                  <a:gd name="connsiteX4" fmla="*/ 725054 w 1060659"/>
                  <a:gd name="connsiteY4" fmla="*/ 1368 h 710028"/>
                  <a:gd name="connsiteX5" fmla="*/ 1060659 w 1060659"/>
                  <a:gd name="connsiteY5" fmla="*/ 253706 h 710028"/>
                  <a:gd name="connsiteX6" fmla="*/ 1034286 w 1060659"/>
                  <a:gd name="connsiteY6" fmla="*/ 351927 h 710028"/>
                  <a:gd name="connsiteX7" fmla="*/ 1008253 w 1060659"/>
                  <a:gd name="connsiteY7" fmla="*/ 387989 h 710028"/>
                  <a:gd name="connsiteX8" fmla="*/ 1012039 w 1060659"/>
                  <a:gd name="connsiteY8" fmla="*/ 393300 h 710028"/>
                  <a:gd name="connsiteX9" fmla="*/ 1026433 w 1060659"/>
                  <a:gd name="connsiteY9" fmla="*/ 456363 h 710028"/>
                  <a:gd name="connsiteX10" fmla="*/ 569233 w 1060659"/>
                  <a:gd name="connsiteY10" fmla="*/ 708701 h 710028"/>
                  <a:gd name="connsiteX11" fmla="*/ 477091 w 1060659"/>
                  <a:gd name="connsiteY11" fmla="*/ 703574 h 710028"/>
                  <a:gd name="connsiteX12" fmla="*/ 416562 w 1060659"/>
                  <a:gd name="connsiteY12" fmla="*/ 693204 h 710028"/>
                  <a:gd name="connsiteX13" fmla="*/ 378993 w 1060659"/>
                  <a:gd name="connsiteY13" fmla="*/ 704062 h 710028"/>
                  <a:gd name="connsiteX14" fmla="*/ 315424 w 1060659"/>
                  <a:gd name="connsiteY14" fmla="*/ 710028 h 710028"/>
                  <a:gd name="connsiteX15" fmla="*/ 0 w 1060659"/>
                  <a:gd name="connsiteY15" fmla="*/ 416358 h 710028"/>
                  <a:gd name="connsiteX16" fmla="*/ 192646 w 1060659"/>
                  <a:gd name="connsiteY16" fmla="*/ 145766 h 710028"/>
                  <a:gd name="connsiteX17" fmla="*/ 232944 w 1060659"/>
                  <a:gd name="connsiteY17" fmla="*/ 134120 h 710028"/>
                  <a:gd name="connsiteX18" fmla="*/ 233793 w 1060659"/>
                  <a:gd name="connsiteY18" fmla="*/ 129087 h 710028"/>
                  <a:gd name="connsiteX19" fmla="*/ 498945 w 1060659"/>
                  <a:gd name="connsiteY19" fmla="*/ 0 h 7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0659" h="710028">
                    <a:moveTo>
                      <a:pt x="498945" y="0"/>
                    </a:moveTo>
                    <a:cubicBezTo>
                      <a:pt x="536314" y="0"/>
                      <a:pt x="571914" y="4524"/>
                      <a:pt x="604295" y="12705"/>
                    </a:cubicBezTo>
                    <a:lnTo>
                      <a:pt x="614023" y="16623"/>
                    </a:lnTo>
                    <a:lnTo>
                      <a:pt x="657418" y="6495"/>
                    </a:lnTo>
                    <a:cubicBezTo>
                      <a:pt x="679265" y="3133"/>
                      <a:pt x="701886" y="1368"/>
                      <a:pt x="725054" y="1368"/>
                    </a:cubicBezTo>
                    <a:cubicBezTo>
                      <a:pt x="910404" y="1368"/>
                      <a:pt x="1060659" y="114344"/>
                      <a:pt x="1060659" y="253706"/>
                    </a:cubicBezTo>
                    <a:cubicBezTo>
                      <a:pt x="1060659" y="288547"/>
                      <a:pt x="1051268" y="321738"/>
                      <a:pt x="1034286" y="351927"/>
                    </a:cubicBezTo>
                    <a:lnTo>
                      <a:pt x="1008253" y="387989"/>
                    </a:lnTo>
                    <a:lnTo>
                      <a:pt x="1012039" y="393300"/>
                    </a:lnTo>
                    <a:cubicBezTo>
                      <a:pt x="1021436" y="413457"/>
                      <a:pt x="1026433" y="434588"/>
                      <a:pt x="1026433" y="456363"/>
                    </a:cubicBezTo>
                    <a:cubicBezTo>
                      <a:pt x="1026433" y="595725"/>
                      <a:pt x="821738" y="708701"/>
                      <a:pt x="569233" y="708701"/>
                    </a:cubicBezTo>
                    <a:cubicBezTo>
                      <a:pt x="537670" y="708701"/>
                      <a:pt x="506854" y="706936"/>
                      <a:pt x="477091" y="703574"/>
                    </a:cubicBezTo>
                    <a:lnTo>
                      <a:pt x="416562" y="693204"/>
                    </a:lnTo>
                    <a:lnTo>
                      <a:pt x="378993" y="704062"/>
                    </a:lnTo>
                    <a:cubicBezTo>
                      <a:pt x="358460" y="707974"/>
                      <a:pt x="337200" y="710028"/>
                      <a:pt x="315424" y="710028"/>
                    </a:cubicBezTo>
                    <a:cubicBezTo>
                      <a:pt x="141220" y="710028"/>
                      <a:pt x="0" y="578547"/>
                      <a:pt x="0" y="416358"/>
                    </a:cubicBezTo>
                    <a:cubicBezTo>
                      <a:pt x="0" y="294716"/>
                      <a:pt x="79436" y="190348"/>
                      <a:pt x="192646" y="145766"/>
                    </a:cubicBezTo>
                    <a:lnTo>
                      <a:pt x="232944" y="134120"/>
                    </a:lnTo>
                    <a:lnTo>
                      <a:pt x="233793" y="129087"/>
                    </a:lnTo>
                    <a:cubicBezTo>
                      <a:pt x="259030" y="55418"/>
                      <a:pt x="368154" y="0"/>
                      <a:pt x="498945" y="0"/>
                    </a:cubicBezTo>
                    <a:close/>
                  </a:path>
                </a:pathLst>
              </a:custGeom>
              <a:solidFill>
                <a:srgbClr val="A0B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0" name="Forma libre 91">
                <a:extLst>
                  <a:ext uri="{FF2B5EF4-FFF2-40B4-BE49-F238E27FC236}">
                    <a16:creationId xmlns:a16="http://schemas.microsoft.com/office/drawing/2014/main" id="{23C764C3-25B3-0D4F-ADC4-460653AA2D8C}"/>
                  </a:ext>
                </a:extLst>
              </p:cNvPr>
              <p:cNvSpPr/>
              <p:nvPr/>
            </p:nvSpPr>
            <p:spPr>
              <a:xfrm>
                <a:off x="7912708" y="2331619"/>
                <a:ext cx="220856" cy="549508"/>
              </a:xfrm>
              <a:custGeom>
                <a:avLst/>
                <a:gdLst>
                  <a:gd name="connsiteX0" fmla="*/ 199623 w 380281"/>
                  <a:gd name="connsiteY0" fmla="*/ 850006 h 855504"/>
                  <a:gd name="connsiteX1" fmla="*/ 193183 w 380281"/>
                  <a:gd name="connsiteY1" fmla="*/ 663262 h 855504"/>
                  <a:gd name="connsiteX2" fmla="*/ 180305 w 380281"/>
                  <a:gd name="connsiteY2" fmla="*/ 482958 h 855504"/>
                  <a:gd name="connsiteX3" fmla="*/ 173865 w 380281"/>
                  <a:gd name="connsiteY3" fmla="*/ 148107 h 855504"/>
                  <a:gd name="connsiteX4" fmla="*/ 167426 w 380281"/>
                  <a:gd name="connsiteY4" fmla="*/ 128789 h 855504"/>
                  <a:gd name="connsiteX5" fmla="*/ 148107 w 380281"/>
                  <a:gd name="connsiteY5" fmla="*/ 115910 h 855504"/>
                  <a:gd name="connsiteX6" fmla="*/ 128789 w 380281"/>
                  <a:gd name="connsiteY6" fmla="*/ 96592 h 855504"/>
                  <a:gd name="connsiteX7" fmla="*/ 109471 w 380281"/>
                  <a:gd name="connsiteY7" fmla="*/ 90152 h 855504"/>
                  <a:gd name="connsiteX8" fmla="*/ 70834 w 380281"/>
                  <a:gd name="connsiteY8" fmla="*/ 70834 h 855504"/>
                  <a:gd name="connsiteX9" fmla="*/ 19319 w 380281"/>
                  <a:gd name="connsiteY9" fmla="*/ 38637 h 855504"/>
                  <a:gd name="connsiteX10" fmla="*/ 0 w 380281"/>
                  <a:gd name="connsiteY10" fmla="*/ 32197 h 855504"/>
                  <a:gd name="connsiteX11" fmla="*/ 19319 w 380281"/>
                  <a:gd name="connsiteY11" fmla="*/ 25758 h 855504"/>
                  <a:gd name="connsiteX12" fmla="*/ 57955 w 380281"/>
                  <a:gd name="connsiteY12" fmla="*/ 38637 h 855504"/>
                  <a:gd name="connsiteX13" fmla="*/ 96592 w 380281"/>
                  <a:gd name="connsiteY13" fmla="*/ 51516 h 855504"/>
                  <a:gd name="connsiteX14" fmla="*/ 135228 w 380281"/>
                  <a:gd name="connsiteY14" fmla="*/ 64395 h 855504"/>
                  <a:gd name="connsiteX15" fmla="*/ 154547 w 380281"/>
                  <a:gd name="connsiteY15" fmla="*/ 70834 h 855504"/>
                  <a:gd name="connsiteX16" fmla="*/ 193183 w 380281"/>
                  <a:gd name="connsiteY16" fmla="*/ 90152 h 855504"/>
                  <a:gd name="connsiteX17" fmla="*/ 212502 w 380281"/>
                  <a:gd name="connsiteY17" fmla="*/ 83713 h 855504"/>
                  <a:gd name="connsiteX18" fmla="*/ 218941 w 380281"/>
                  <a:gd name="connsiteY18" fmla="*/ 64395 h 855504"/>
                  <a:gd name="connsiteX19" fmla="*/ 257578 w 380281"/>
                  <a:gd name="connsiteY19" fmla="*/ 45076 h 855504"/>
                  <a:gd name="connsiteX20" fmla="*/ 315533 w 380281"/>
                  <a:gd name="connsiteY20" fmla="*/ 12879 h 855504"/>
                  <a:gd name="connsiteX21" fmla="*/ 334851 w 380281"/>
                  <a:gd name="connsiteY21" fmla="*/ 6440 h 855504"/>
                  <a:gd name="connsiteX22" fmla="*/ 354169 w 380281"/>
                  <a:gd name="connsiteY22" fmla="*/ 0 h 855504"/>
                  <a:gd name="connsiteX23" fmla="*/ 379927 w 380281"/>
                  <a:gd name="connsiteY23" fmla="*/ 6440 h 855504"/>
                  <a:gd name="connsiteX24" fmla="*/ 341290 w 380281"/>
                  <a:gd name="connsiteY24" fmla="*/ 32197 h 855504"/>
                  <a:gd name="connsiteX25" fmla="*/ 321972 w 380281"/>
                  <a:gd name="connsiteY25" fmla="*/ 45076 h 855504"/>
                  <a:gd name="connsiteX26" fmla="*/ 289775 w 380281"/>
                  <a:gd name="connsiteY26" fmla="*/ 70834 h 855504"/>
                  <a:gd name="connsiteX27" fmla="*/ 276896 w 380281"/>
                  <a:gd name="connsiteY27" fmla="*/ 90152 h 855504"/>
                  <a:gd name="connsiteX28" fmla="*/ 257578 w 380281"/>
                  <a:gd name="connsiteY28" fmla="*/ 109471 h 855504"/>
                  <a:gd name="connsiteX29" fmla="*/ 251138 w 380281"/>
                  <a:gd name="connsiteY29" fmla="*/ 128789 h 855504"/>
                  <a:gd name="connsiteX30" fmla="*/ 238259 w 380281"/>
                  <a:gd name="connsiteY30" fmla="*/ 148107 h 855504"/>
                  <a:gd name="connsiteX31" fmla="*/ 244699 w 380281"/>
                  <a:gd name="connsiteY31" fmla="*/ 489397 h 855504"/>
                  <a:gd name="connsiteX32" fmla="*/ 257578 w 380281"/>
                  <a:gd name="connsiteY32" fmla="*/ 714778 h 855504"/>
                  <a:gd name="connsiteX33" fmla="*/ 199623 w 380281"/>
                  <a:gd name="connsiteY33" fmla="*/ 850006 h 85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0281" h="855504">
                    <a:moveTo>
                      <a:pt x="199623" y="850006"/>
                    </a:moveTo>
                    <a:cubicBezTo>
                      <a:pt x="188891" y="841420"/>
                      <a:pt x="195577" y="725501"/>
                      <a:pt x="193183" y="663262"/>
                    </a:cubicBezTo>
                    <a:cubicBezTo>
                      <a:pt x="187256" y="509157"/>
                      <a:pt x="196216" y="562518"/>
                      <a:pt x="180305" y="482958"/>
                    </a:cubicBezTo>
                    <a:cubicBezTo>
                      <a:pt x="178158" y="371341"/>
                      <a:pt x="177922" y="259671"/>
                      <a:pt x="173865" y="148107"/>
                    </a:cubicBezTo>
                    <a:cubicBezTo>
                      <a:pt x="173618" y="141324"/>
                      <a:pt x="171666" y="134089"/>
                      <a:pt x="167426" y="128789"/>
                    </a:cubicBezTo>
                    <a:cubicBezTo>
                      <a:pt x="162591" y="122746"/>
                      <a:pt x="154053" y="120865"/>
                      <a:pt x="148107" y="115910"/>
                    </a:cubicBezTo>
                    <a:cubicBezTo>
                      <a:pt x="141111" y="110080"/>
                      <a:pt x="136366" y="101644"/>
                      <a:pt x="128789" y="96592"/>
                    </a:cubicBezTo>
                    <a:cubicBezTo>
                      <a:pt x="123141" y="92827"/>
                      <a:pt x="115542" y="93188"/>
                      <a:pt x="109471" y="90152"/>
                    </a:cubicBezTo>
                    <a:cubicBezTo>
                      <a:pt x="59547" y="65189"/>
                      <a:pt x="119383" y="87016"/>
                      <a:pt x="70834" y="70834"/>
                    </a:cubicBezTo>
                    <a:cubicBezTo>
                      <a:pt x="50425" y="40221"/>
                      <a:pt x="65297" y="53964"/>
                      <a:pt x="19319" y="38637"/>
                    </a:cubicBezTo>
                    <a:lnTo>
                      <a:pt x="0" y="32197"/>
                    </a:lnTo>
                    <a:cubicBezTo>
                      <a:pt x="6440" y="30051"/>
                      <a:pt x="12573" y="25008"/>
                      <a:pt x="19319" y="25758"/>
                    </a:cubicBezTo>
                    <a:cubicBezTo>
                      <a:pt x="32811" y="27257"/>
                      <a:pt x="45076" y="34344"/>
                      <a:pt x="57955" y="38637"/>
                    </a:cubicBezTo>
                    <a:lnTo>
                      <a:pt x="96592" y="51516"/>
                    </a:lnTo>
                    <a:lnTo>
                      <a:pt x="135228" y="64395"/>
                    </a:lnTo>
                    <a:lnTo>
                      <a:pt x="154547" y="70834"/>
                    </a:lnTo>
                    <a:cubicBezTo>
                      <a:pt x="164315" y="77346"/>
                      <a:pt x="179852" y="90152"/>
                      <a:pt x="193183" y="90152"/>
                    </a:cubicBezTo>
                    <a:cubicBezTo>
                      <a:pt x="199971" y="90152"/>
                      <a:pt x="206062" y="85859"/>
                      <a:pt x="212502" y="83713"/>
                    </a:cubicBezTo>
                    <a:cubicBezTo>
                      <a:pt x="214648" y="77274"/>
                      <a:pt x="214701" y="69695"/>
                      <a:pt x="218941" y="64395"/>
                    </a:cubicBezTo>
                    <a:cubicBezTo>
                      <a:pt x="228019" y="53047"/>
                      <a:pt x="244852" y="49318"/>
                      <a:pt x="257578" y="45076"/>
                    </a:cubicBezTo>
                    <a:cubicBezTo>
                      <a:pt x="286495" y="16159"/>
                      <a:pt x="268257" y="28637"/>
                      <a:pt x="315533" y="12879"/>
                    </a:cubicBezTo>
                    <a:lnTo>
                      <a:pt x="334851" y="6440"/>
                    </a:lnTo>
                    <a:lnTo>
                      <a:pt x="354169" y="0"/>
                    </a:lnTo>
                    <a:cubicBezTo>
                      <a:pt x="362755" y="2147"/>
                      <a:pt x="383214" y="-1777"/>
                      <a:pt x="379927" y="6440"/>
                    </a:cubicBezTo>
                    <a:cubicBezTo>
                      <a:pt x="374178" y="20811"/>
                      <a:pt x="354169" y="23611"/>
                      <a:pt x="341290" y="32197"/>
                    </a:cubicBezTo>
                    <a:lnTo>
                      <a:pt x="321972" y="45076"/>
                    </a:lnTo>
                    <a:cubicBezTo>
                      <a:pt x="285064" y="100440"/>
                      <a:pt x="334207" y="35289"/>
                      <a:pt x="289775" y="70834"/>
                    </a:cubicBezTo>
                    <a:cubicBezTo>
                      <a:pt x="283732" y="75669"/>
                      <a:pt x="281850" y="84207"/>
                      <a:pt x="276896" y="90152"/>
                    </a:cubicBezTo>
                    <a:cubicBezTo>
                      <a:pt x="271066" y="97148"/>
                      <a:pt x="264017" y="103031"/>
                      <a:pt x="257578" y="109471"/>
                    </a:cubicBezTo>
                    <a:cubicBezTo>
                      <a:pt x="255431" y="115910"/>
                      <a:pt x="254174" y="122718"/>
                      <a:pt x="251138" y="128789"/>
                    </a:cubicBezTo>
                    <a:cubicBezTo>
                      <a:pt x="247677" y="135711"/>
                      <a:pt x="238397" y="140369"/>
                      <a:pt x="238259" y="148107"/>
                    </a:cubicBezTo>
                    <a:cubicBezTo>
                      <a:pt x="236228" y="261872"/>
                      <a:pt x="241819" y="375650"/>
                      <a:pt x="244699" y="489397"/>
                    </a:cubicBezTo>
                    <a:cubicBezTo>
                      <a:pt x="248705" y="647627"/>
                      <a:pt x="246077" y="611275"/>
                      <a:pt x="257578" y="714778"/>
                    </a:cubicBezTo>
                    <a:cubicBezTo>
                      <a:pt x="250485" y="877896"/>
                      <a:pt x="210355" y="858592"/>
                      <a:pt x="199623" y="850006"/>
                    </a:cubicBezTo>
                    <a:close/>
                  </a:path>
                </a:pathLst>
              </a:custGeom>
              <a:solidFill>
                <a:srgbClr val="6B9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1" name="Forma libre 92">
                <a:extLst>
                  <a:ext uri="{FF2B5EF4-FFF2-40B4-BE49-F238E27FC236}">
                    <a16:creationId xmlns:a16="http://schemas.microsoft.com/office/drawing/2014/main" id="{F323FF26-366D-2842-9AA4-C159CF51C9FB}"/>
                  </a:ext>
                </a:extLst>
              </p:cNvPr>
              <p:cNvSpPr/>
              <p:nvPr/>
            </p:nvSpPr>
            <p:spPr>
              <a:xfrm rot="19496263">
                <a:off x="7493233" y="2231170"/>
                <a:ext cx="421665" cy="395397"/>
              </a:xfrm>
              <a:custGeom>
                <a:avLst/>
                <a:gdLst>
                  <a:gd name="connsiteX0" fmla="*/ 400290 w 487757"/>
                  <a:gd name="connsiteY0" fmla="*/ 4895 h 495363"/>
                  <a:gd name="connsiteX1" fmla="*/ 432482 w 487757"/>
                  <a:gd name="connsiteY1" fmla="*/ 48468 h 495363"/>
                  <a:gd name="connsiteX2" fmla="*/ 432660 w 487757"/>
                  <a:gd name="connsiteY2" fmla="*/ 48576 h 495363"/>
                  <a:gd name="connsiteX3" fmla="*/ 458079 w 487757"/>
                  <a:gd name="connsiteY3" fmla="*/ 64001 h 495363"/>
                  <a:gd name="connsiteX4" fmla="*/ 473797 w 487757"/>
                  <a:gd name="connsiteY4" fmla="*/ 90757 h 495363"/>
                  <a:gd name="connsiteX5" fmla="*/ 471948 w 487757"/>
                  <a:gd name="connsiteY5" fmla="*/ 136612 h 495363"/>
                  <a:gd name="connsiteX6" fmla="*/ 485456 w 487757"/>
                  <a:gd name="connsiteY6" fmla="*/ 206724 h 495363"/>
                  <a:gd name="connsiteX7" fmla="*/ 465220 w 487757"/>
                  <a:gd name="connsiteY7" fmla="*/ 242923 h 495363"/>
                  <a:gd name="connsiteX8" fmla="*/ 464705 w 487757"/>
                  <a:gd name="connsiteY8" fmla="*/ 260874 h 495363"/>
                  <a:gd name="connsiteX9" fmla="*/ 473750 w 487757"/>
                  <a:gd name="connsiteY9" fmla="*/ 326951 h 495363"/>
                  <a:gd name="connsiteX10" fmla="*/ 431380 w 487757"/>
                  <a:gd name="connsiteY10" fmla="*/ 384791 h 495363"/>
                  <a:gd name="connsiteX11" fmla="*/ 416212 w 487757"/>
                  <a:gd name="connsiteY11" fmla="*/ 434352 h 495363"/>
                  <a:gd name="connsiteX12" fmla="*/ 364571 w 487757"/>
                  <a:gd name="connsiteY12" fmla="*/ 440353 h 495363"/>
                  <a:gd name="connsiteX13" fmla="*/ 327666 w 487757"/>
                  <a:gd name="connsiteY13" fmla="*/ 493226 h 495363"/>
                  <a:gd name="connsiteX14" fmla="*/ 273405 w 487757"/>
                  <a:gd name="connsiteY14" fmla="*/ 460953 h 495363"/>
                  <a:gd name="connsiteX15" fmla="*/ 192803 w 487757"/>
                  <a:gd name="connsiteY15" fmla="*/ 429066 h 495363"/>
                  <a:gd name="connsiteX16" fmla="*/ 157363 w 487757"/>
                  <a:gd name="connsiteY16" fmla="*/ 393582 h 495363"/>
                  <a:gd name="connsiteX17" fmla="*/ 156948 w 487757"/>
                  <a:gd name="connsiteY17" fmla="*/ 368117 h 495363"/>
                  <a:gd name="connsiteX18" fmla="*/ 160260 w 487757"/>
                  <a:gd name="connsiteY18" fmla="*/ 358816 h 495363"/>
                  <a:gd name="connsiteX19" fmla="*/ 153203 w 487757"/>
                  <a:gd name="connsiteY19" fmla="*/ 361506 h 495363"/>
                  <a:gd name="connsiteX20" fmla="*/ 65858 w 487757"/>
                  <a:gd name="connsiteY20" fmla="*/ 315077 h 495363"/>
                  <a:gd name="connsiteX21" fmla="*/ 12928 w 487757"/>
                  <a:gd name="connsiteY21" fmla="*/ 277425 h 495363"/>
                  <a:gd name="connsiteX22" fmla="*/ 24238 w 487757"/>
                  <a:gd name="connsiteY22" fmla="*/ 226603 h 495363"/>
                  <a:gd name="connsiteX23" fmla="*/ 356 w 487757"/>
                  <a:gd name="connsiteY23" fmla="*/ 174460 h 495363"/>
                  <a:gd name="connsiteX24" fmla="*/ 43971 w 487757"/>
                  <a:gd name="connsiteY24" fmla="*/ 128114 h 495363"/>
                  <a:gd name="connsiteX25" fmla="*/ 44388 w 487757"/>
                  <a:gd name="connsiteY25" fmla="*/ 126892 h 495363"/>
                  <a:gd name="connsiteX26" fmla="*/ 63817 w 487757"/>
                  <a:gd name="connsiteY26" fmla="*/ 60338 h 495363"/>
                  <a:gd name="connsiteX27" fmla="*/ 158331 w 487757"/>
                  <a:gd name="connsiteY27" fmla="*/ 45133 h 495363"/>
                  <a:gd name="connsiteX28" fmla="*/ 158352 w 487757"/>
                  <a:gd name="connsiteY28" fmla="*/ 45107 h 495363"/>
                  <a:gd name="connsiteX29" fmla="*/ 177148 w 487757"/>
                  <a:gd name="connsiteY29" fmla="*/ 22239 h 495363"/>
                  <a:gd name="connsiteX30" fmla="*/ 253624 w 487757"/>
                  <a:gd name="connsiteY30" fmla="*/ 29348 h 495363"/>
                  <a:gd name="connsiteX31" fmla="*/ 253964 w 487757"/>
                  <a:gd name="connsiteY31" fmla="*/ 28918 h 495363"/>
                  <a:gd name="connsiteX32" fmla="*/ 268892 w 487757"/>
                  <a:gd name="connsiteY32" fmla="*/ 10004 h 495363"/>
                  <a:gd name="connsiteX33" fmla="*/ 290755 w 487757"/>
                  <a:gd name="connsiteY33" fmla="*/ 526 h 495363"/>
                  <a:gd name="connsiteX34" fmla="*/ 316343 w 487757"/>
                  <a:gd name="connsiteY34" fmla="*/ 3964 h 495363"/>
                  <a:gd name="connsiteX35" fmla="*/ 336213 w 487757"/>
                  <a:gd name="connsiteY35" fmla="*/ 20377 h 495363"/>
                  <a:gd name="connsiteX36" fmla="*/ 336806 w 487757"/>
                  <a:gd name="connsiteY36" fmla="*/ 20867 h 495363"/>
                  <a:gd name="connsiteX37" fmla="*/ 400290 w 487757"/>
                  <a:gd name="connsiteY37" fmla="*/ 4895 h 4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7757" h="495363">
                    <a:moveTo>
                      <a:pt x="400290" y="4895"/>
                    </a:moveTo>
                    <a:cubicBezTo>
                      <a:pt x="417147" y="12707"/>
                      <a:pt x="429235" y="29063"/>
                      <a:pt x="432482" y="48468"/>
                    </a:cubicBezTo>
                    <a:lnTo>
                      <a:pt x="432660" y="48576"/>
                    </a:lnTo>
                    <a:lnTo>
                      <a:pt x="458079" y="64001"/>
                    </a:lnTo>
                    <a:cubicBezTo>
                      <a:pt x="465183" y="71271"/>
                      <a:pt x="470640" y="80412"/>
                      <a:pt x="473797" y="90757"/>
                    </a:cubicBezTo>
                    <a:cubicBezTo>
                      <a:pt x="478387" y="105774"/>
                      <a:pt x="477733" y="122085"/>
                      <a:pt x="471948" y="136612"/>
                    </a:cubicBezTo>
                    <a:cubicBezTo>
                      <a:pt x="486167" y="156534"/>
                      <a:pt x="491140" y="182361"/>
                      <a:pt x="485456" y="206724"/>
                    </a:cubicBezTo>
                    <a:lnTo>
                      <a:pt x="465220" y="242923"/>
                    </a:lnTo>
                    <a:lnTo>
                      <a:pt x="464705" y="260874"/>
                    </a:lnTo>
                    <a:cubicBezTo>
                      <a:pt x="474226" y="279650"/>
                      <a:pt x="477555" y="303989"/>
                      <a:pt x="473750" y="326951"/>
                    </a:cubicBezTo>
                    <a:cubicBezTo>
                      <a:pt x="468691" y="357476"/>
                      <a:pt x="451946" y="380336"/>
                      <a:pt x="431380" y="384791"/>
                    </a:cubicBezTo>
                    <a:cubicBezTo>
                      <a:pt x="431282" y="403844"/>
                      <a:pt x="425748" y="421914"/>
                      <a:pt x="416212" y="434352"/>
                    </a:cubicBezTo>
                    <a:cubicBezTo>
                      <a:pt x="401724" y="453254"/>
                      <a:pt x="380795" y="455683"/>
                      <a:pt x="364571" y="440353"/>
                    </a:cubicBezTo>
                    <a:cubicBezTo>
                      <a:pt x="359323" y="466684"/>
                      <a:pt x="345273" y="486814"/>
                      <a:pt x="327666" y="493226"/>
                    </a:cubicBezTo>
                    <a:cubicBezTo>
                      <a:pt x="306920" y="500782"/>
                      <a:pt x="285266" y="487906"/>
                      <a:pt x="273405" y="460953"/>
                    </a:cubicBezTo>
                    <a:cubicBezTo>
                      <a:pt x="245410" y="486536"/>
                      <a:pt x="209050" y="472156"/>
                      <a:pt x="192803" y="429066"/>
                    </a:cubicBezTo>
                    <a:cubicBezTo>
                      <a:pt x="176842" y="431898"/>
                      <a:pt x="161856" y="416896"/>
                      <a:pt x="157363" y="393582"/>
                    </a:cubicBezTo>
                    <a:cubicBezTo>
                      <a:pt x="155736" y="385148"/>
                      <a:pt x="155642" y="376380"/>
                      <a:pt x="156948" y="368117"/>
                    </a:cubicBezTo>
                    <a:lnTo>
                      <a:pt x="160260" y="358816"/>
                    </a:lnTo>
                    <a:lnTo>
                      <a:pt x="153203" y="361506"/>
                    </a:lnTo>
                    <a:cubicBezTo>
                      <a:pt x="119153" y="366524"/>
                      <a:pt x="84057" y="349368"/>
                      <a:pt x="65858" y="315077"/>
                    </a:cubicBezTo>
                    <a:cubicBezTo>
                      <a:pt x="42020" y="318082"/>
                      <a:pt x="19638" y="302164"/>
                      <a:pt x="12928" y="277425"/>
                    </a:cubicBezTo>
                    <a:cubicBezTo>
                      <a:pt x="8069" y="259527"/>
                      <a:pt x="12365" y="240211"/>
                      <a:pt x="24238" y="226603"/>
                    </a:cubicBezTo>
                    <a:cubicBezTo>
                      <a:pt x="7392" y="215928"/>
                      <a:pt x="-1989" y="195444"/>
                      <a:pt x="356" y="174460"/>
                    </a:cubicBezTo>
                    <a:cubicBezTo>
                      <a:pt x="3107" y="149891"/>
                      <a:pt x="21217" y="130646"/>
                      <a:pt x="43971" y="128114"/>
                    </a:cubicBezTo>
                    <a:cubicBezTo>
                      <a:pt x="44107" y="127703"/>
                      <a:pt x="44253" y="127302"/>
                      <a:pt x="44388" y="126892"/>
                    </a:cubicBezTo>
                    <a:cubicBezTo>
                      <a:pt x="41333" y="102698"/>
                      <a:pt x="48459" y="78298"/>
                      <a:pt x="63817" y="60338"/>
                    </a:cubicBezTo>
                    <a:cubicBezTo>
                      <a:pt x="88083" y="31970"/>
                      <a:pt x="127424" y="25647"/>
                      <a:pt x="158331" y="45133"/>
                    </a:cubicBezTo>
                    <a:lnTo>
                      <a:pt x="158352" y="45107"/>
                    </a:lnTo>
                    <a:lnTo>
                      <a:pt x="177148" y="22239"/>
                    </a:lnTo>
                    <a:cubicBezTo>
                      <a:pt x="199884" y="5288"/>
                      <a:pt x="232126" y="6541"/>
                      <a:pt x="253624" y="29348"/>
                    </a:cubicBezTo>
                    <a:lnTo>
                      <a:pt x="253964" y="28918"/>
                    </a:lnTo>
                    <a:lnTo>
                      <a:pt x="268892" y="10004"/>
                    </a:lnTo>
                    <a:cubicBezTo>
                      <a:pt x="275268" y="5054"/>
                      <a:pt x="282744" y="1747"/>
                      <a:pt x="290755" y="526"/>
                    </a:cubicBezTo>
                    <a:cubicBezTo>
                      <a:pt x="299573" y="-821"/>
                      <a:pt x="308385" y="450"/>
                      <a:pt x="316343" y="3964"/>
                    </a:cubicBezTo>
                    <a:lnTo>
                      <a:pt x="336213" y="20377"/>
                    </a:lnTo>
                    <a:lnTo>
                      <a:pt x="336806" y="20867"/>
                    </a:lnTo>
                    <a:cubicBezTo>
                      <a:pt x="352390" y="1123"/>
                      <a:pt x="378166" y="-5360"/>
                      <a:pt x="400290" y="4895"/>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72" name="Grupo 93">
                <a:extLst>
                  <a:ext uri="{FF2B5EF4-FFF2-40B4-BE49-F238E27FC236}">
                    <a16:creationId xmlns:a16="http://schemas.microsoft.com/office/drawing/2014/main" id="{D1BC6418-859C-1D41-B386-8B233805B9BA}"/>
                  </a:ext>
                </a:extLst>
              </p:cNvPr>
              <p:cNvGrpSpPr/>
              <p:nvPr/>
            </p:nvGrpSpPr>
            <p:grpSpPr>
              <a:xfrm>
                <a:off x="8167297" y="2020604"/>
                <a:ext cx="901599" cy="855949"/>
                <a:chOff x="8129168" y="780009"/>
                <a:chExt cx="901599" cy="855949"/>
              </a:xfrm>
            </p:grpSpPr>
            <p:grpSp>
              <p:nvGrpSpPr>
                <p:cNvPr id="201" name="Grupo 122">
                  <a:extLst>
                    <a:ext uri="{FF2B5EF4-FFF2-40B4-BE49-F238E27FC236}">
                      <a16:creationId xmlns:a16="http://schemas.microsoft.com/office/drawing/2014/main" id="{F662FF76-8C97-C449-BEAE-BCB879DA7009}"/>
                    </a:ext>
                  </a:extLst>
                </p:cNvPr>
                <p:cNvGrpSpPr/>
                <p:nvPr/>
              </p:nvGrpSpPr>
              <p:grpSpPr>
                <a:xfrm>
                  <a:off x="8129168" y="780009"/>
                  <a:ext cx="901599" cy="855949"/>
                  <a:chOff x="8225200" y="2014824"/>
                  <a:chExt cx="901599" cy="855949"/>
                </a:xfrm>
              </p:grpSpPr>
              <p:sp>
                <p:nvSpPr>
                  <p:cNvPr id="203" name="Forma libre 124">
                    <a:extLst>
                      <a:ext uri="{FF2B5EF4-FFF2-40B4-BE49-F238E27FC236}">
                        <a16:creationId xmlns:a16="http://schemas.microsoft.com/office/drawing/2014/main" id="{E7742635-27E3-1F47-A96B-432A2A305766}"/>
                      </a:ext>
                    </a:extLst>
                  </p:cNvPr>
                  <p:cNvSpPr/>
                  <p:nvPr/>
                </p:nvSpPr>
                <p:spPr>
                  <a:xfrm>
                    <a:off x="8225200" y="2014824"/>
                    <a:ext cx="901599" cy="849589"/>
                  </a:xfrm>
                  <a:custGeom>
                    <a:avLst/>
                    <a:gdLst>
                      <a:gd name="connsiteX0" fmla="*/ 255296 w 510591"/>
                      <a:gd name="connsiteY0" fmla="*/ 0 h 1254016"/>
                      <a:gd name="connsiteX1" fmla="*/ 510591 w 510591"/>
                      <a:gd name="connsiteY1" fmla="*/ 308807 h 1254016"/>
                      <a:gd name="connsiteX2" fmla="*/ 499183 w 510591"/>
                      <a:gd name="connsiteY2" fmla="*/ 308807 h 1254016"/>
                      <a:gd name="connsiteX3" fmla="*/ 499183 w 510591"/>
                      <a:gd name="connsiteY3" fmla="*/ 1254016 h 1254016"/>
                      <a:gd name="connsiteX4" fmla="*/ 11410 w 510591"/>
                      <a:gd name="connsiteY4" fmla="*/ 1254016 h 1254016"/>
                      <a:gd name="connsiteX5" fmla="*/ 11410 w 510591"/>
                      <a:gd name="connsiteY5" fmla="*/ 308807 h 1254016"/>
                      <a:gd name="connsiteX6" fmla="*/ 0 w 510591"/>
                      <a:gd name="connsiteY6" fmla="*/ 308807 h 125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1" h="1254016">
                        <a:moveTo>
                          <a:pt x="255296" y="0"/>
                        </a:moveTo>
                        <a:lnTo>
                          <a:pt x="510591" y="308807"/>
                        </a:lnTo>
                        <a:lnTo>
                          <a:pt x="499183" y="308807"/>
                        </a:lnTo>
                        <a:lnTo>
                          <a:pt x="499183" y="1254016"/>
                        </a:lnTo>
                        <a:lnTo>
                          <a:pt x="11410" y="1254016"/>
                        </a:lnTo>
                        <a:lnTo>
                          <a:pt x="11410" y="308807"/>
                        </a:lnTo>
                        <a:lnTo>
                          <a:pt x="0" y="308807"/>
                        </a:lnTo>
                        <a:close/>
                      </a:path>
                    </a:pathLst>
                  </a:custGeom>
                  <a:solidFill>
                    <a:srgbClr val="457C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4" name="Rectángulo 125">
                    <a:extLst>
                      <a:ext uri="{FF2B5EF4-FFF2-40B4-BE49-F238E27FC236}">
                        <a16:creationId xmlns:a16="http://schemas.microsoft.com/office/drawing/2014/main" id="{751CF381-210C-3A40-8DC4-DBF85E5CF2D4}"/>
                      </a:ext>
                    </a:extLst>
                  </p:cNvPr>
                  <p:cNvSpPr>
                    <a:spLocks noChangeAspect="1"/>
                  </p:cNvSpPr>
                  <p:nvPr/>
                </p:nvSpPr>
                <p:spPr>
                  <a:xfrm flipV="1">
                    <a:off x="8539244" y="2533917"/>
                    <a:ext cx="333735" cy="33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5" name="Conector recto 126">
                    <a:extLst>
                      <a:ext uri="{FF2B5EF4-FFF2-40B4-BE49-F238E27FC236}">
                        <a16:creationId xmlns:a16="http://schemas.microsoft.com/office/drawing/2014/main" id="{7C7A9F57-6171-5147-8194-911755F1CF5E}"/>
                      </a:ext>
                    </a:extLst>
                  </p:cNvPr>
                  <p:cNvCxnSpPr/>
                  <p:nvPr/>
                </p:nvCxnSpPr>
                <p:spPr>
                  <a:xfrm>
                    <a:off x="8539244" y="2532140"/>
                    <a:ext cx="324344" cy="323385"/>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cxnSp>
                <p:nvCxnSpPr>
                  <p:cNvPr id="206" name="Conector recto 127">
                    <a:extLst>
                      <a:ext uri="{FF2B5EF4-FFF2-40B4-BE49-F238E27FC236}">
                        <a16:creationId xmlns:a16="http://schemas.microsoft.com/office/drawing/2014/main" id="{FD9D27A6-6914-3D4C-9D0E-39898844E297}"/>
                      </a:ext>
                    </a:extLst>
                  </p:cNvPr>
                  <p:cNvCxnSpPr/>
                  <p:nvPr/>
                </p:nvCxnSpPr>
                <p:spPr>
                  <a:xfrm flipH="1">
                    <a:off x="8538620" y="2534875"/>
                    <a:ext cx="334359" cy="335898"/>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cxnSp>
                <p:nvCxnSpPr>
                  <p:cNvPr id="207" name="Conector recto 128">
                    <a:extLst>
                      <a:ext uri="{FF2B5EF4-FFF2-40B4-BE49-F238E27FC236}">
                        <a16:creationId xmlns:a16="http://schemas.microsoft.com/office/drawing/2014/main" id="{AF9C2CDD-AC74-234F-9CE7-DDE1B6AC8081}"/>
                      </a:ext>
                    </a:extLst>
                  </p:cNvPr>
                  <p:cNvCxnSpPr/>
                  <p:nvPr/>
                </p:nvCxnSpPr>
                <p:spPr>
                  <a:xfrm flipH="1">
                    <a:off x="8621573" y="2175104"/>
                    <a:ext cx="129849" cy="133444"/>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cxnSp>
                <p:nvCxnSpPr>
                  <p:cNvPr id="208" name="Conector recto 129">
                    <a:extLst>
                      <a:ext uri="{FF2B5EF4-FFF2-40B4-BE49-F238E27FC236}">
                        <a16:creationId xmlns:a16="http://schemas.microsoft.com/office/drawing/2014/main" id="{FA4A479E-651D-2E4A-BDBF-13AF04708D88}"/>
                      </a:ext>
                    </a:extLst>
                  </p:cNvPr>
                  <p:cNvCxnSpPr/>
                  <p:nvPr/>
                </p:nvCxnSpPr>
                <p:spPr>
                  <a:xfrm flipH="1" flipV="1">
                    <a:off x="8614150" y="2178949"/>
                    <a:ext cx="134306" cy="126883"/>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grpSp>
            <p:sp>
              <p:nvSpPr>
                <p:cNvPr id="202" name="Rectángulo 123">
                  <a:extLst>
                    <a:ext uri="{FF2B5EF4-FFF2-40B4-BE49-F238E27FC236}">
                      <a16:creationId xmlns:a16="http://schemas.microsoft.com/office/drawing/2014/main" id="{6ECEFA2D-1330-9D4D-A944-8473270D5DA7}"/>
                    </a:ext>
                  </a:extLst>
                </p:cNvPr>
                <p:cNvSpPr>
                  <a:spLocks noChangeAspect="1"/>
                </p:cNvSpPr>
                <p:nvPr/>
              </p:nvSpPr>
              <p:spPr>
                <a:xfrm flipV="1">
                  <a:off x="8525541" y="970132"/>
                  <a:ext cx="113240" cy="11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3" name="Forma libre 94">
                <a:extLst>
                  <a:ext uri="{FF2B5EF4-FFF2-40B4-BE49-F238E27FC236}">
                    <a16:creationId xmlns:a16="http://schemas.microsoft.com/office/drawing/2014/main" id="{51B55D4E-97F6-EF42-B198-274C88B939E5}"/>
                  </a:ext>
                </a:extLst>
              </p:cNvPr>
              <p:cNvSpPr/>
              <p:nvPr/>
            </p:nvSpPr>
            <p:spPr>
              <a:xfrm flipH="1">
                <a:off x="7608457" y="2474142"/>
                <a:ext cx="172836" cy="401849"/>
              </a:xfrm>
              <a:custGeom>
                <a:avLst/>
                <a:gdLst>
                  <a:gd name="connsiteX0" fmla="*/ 0 w 534473"/>
                  <a:gd name="connsiteY0" fmla="*/ 7035 h 1057205"/>
                  <a:gd name="connsiteX1" fmla="*/ 19318 w 534473"/>
                  <a:gd name="connsiteY1" fmla="*/ 13474 h 1057205"/>
                  <a:gd name="connsiteX2" fmla="*/ 19319 w 534473"/>
                  <a:gd name="connsiteY2" fmla="*/ 13475 h 1057205"/>
                  <a:gd name="connsiteX3" fmla="*/ 515155 w 534473"/>
                  <a:gd name="connsiteY3" fmla="*/ 595 h 1057205"/>
                  <a:gd name="connsiteX4" fmla="*/ 534473 w 534473"/>
                  <a:gd name="connsiteY4" fmla="*/ 13474 h 1057205"/>
                  <a:gd name="connsiteX5" fmla="*/ 515155 w 534473"/>
                  <a:gd name="connsiteY5" fmla="*/ 19914 h 1057205"/>
                  <a:gd name="connsiteX6" fmla="*/ 457200 w 534473"/>
                  <a:gd name="connsiteY6" fmla="*/ 45672 h 1057205"/>
                  <a:gd name="connsiteX7" fmla="*/ 418563 w 534473"/>
                  <a:gd name="connsiteY7" fmla="*/ 71429 h 1057205"/>
                  <a:gd name="connsiteX8" fmla="*/ 373487 w 534473"/>
                  <a:gd name="connsiteY8" fmla="*/ 97187 h 1057205"/>
                  <a:gd name="connsiteX9" fmla="*/ 321971 w 534473"/>
                  <a:gd name="connsiteY9" fmla="*/ 155142 h 1057205"/>
                  <a:gd name="connsiteX10" fmla="*/ 309093 w 534473"/>
                  <a:gd name="connsiteY10" fmla="*/ 193779 h 1057205"/>
                  <a:gd name="connsiteX11" fmla="*/ 296214 w 534473"/>
                  <a:gd name="connsiteY11" fmla="*/ 213097 h 1057205"/>
                  <a:gd name="connsiteX12" fmla="*/ 289774 w 534473"/>
                  <a:gd name="connsiteY12" fmla="*/ 232415 h 1057205"/>
                  <a:gd name="connsiteX13" fmla="*/ 276895 w 534473"/>
                  <a:gd name="connsiteY13" fmla="*/ 271052 h 1057205"/>
                  <a:gd name="connsiteX14" fmla="*/ 270456 w 534473"/>
                  <a:gd name="connsiteY14" fmla="*/ 296810 h 1057205"/>
                  <a:gd name="connsiteX15" fmla="*/ 267237 w 534473"/>
                  <a:gd name="connsiteY15" fmla="*/ 304858 h 1057205"/>
                  <a:gd name="connsiteX16" fmla="*/ 267237 w 534473"/>
                  <a:gd name="connsiteY16" fmla="*/ 1057205 h 1057205"/>
                  <a:gd name="connsiteX17" fmla="*/ 170645 w 534473"/>
                  <a:gd name="connsiteY17" fmla="*/ 1057205 h 1057205"/>
                  <a:gd name="connsiteX18" fmla="*/ 170645 w 534473"/>
                  <a:gd name="connsiteY18" fmla="*/ 299468 h 1057205"/>
                  <a:gd name="connsiteX19" fmla="*/ 164693 w 534473"/>
                  <a:gd name="connsiteY19" fmla="*/ 289201 h 1057205"/>
                  <a:gd name="connsiteX20" fmla="*/ 154546 w 534473"/>
                  <a:gd name="connsiteY20" fmla="*/ 258173 h 1057205"/>
                  <a:gd name="connsiteX21" fmla="*/ 141667 w 534473"/>
                  <a:gd name="connsiteY21" fmla="*/ 238855 h 1057205"/>
                  <a:gd name="connsiteX22" fmla="*/ 135228 w 534473"/>
                  <a:gd name="connsiteY22" fmla="*/ 219536 h 1057205"/>
                  <a:gd name="connsiteX23" fmla="*/ 115910 w 534473"/>
                  <a:gd name="connsiteY23" fmla="*/ 161581 h 1057205"/>
                  <a:gd name="connsiteX24" fmla="*/ 90152 w 534473"/>
                  <a:gd name="connsiteY24" fmla="*/ 122945 h 1057205"/>
                  <a:gd name="connsiteX25" fmla="*/ 83712 w 534473"/>
                  <a:gd name="connsiteY25" fmla="*/ 103626 h 1057205"/>
                  <a:gd name="connsiteX26" fmla="*/ 57955 w 534473"/>
                  <a:gd name="connsiteY26" fmla="*/ 64990 h 1057205"/>
                  <a:gd name="connsiteX27" fmla="*/ 51515 w 534473"/>
                  <a:gd name="connsiteY27" fmla="*/ 45672 h 1057205"/>
                  <a:gd name="connsiteX28" fmla="*/ 32197 w 534473"/>
                  <a:gd name="connsiteY28" fmla="*/ 32793 h 1057205"/>
                  <a:gd name="connsiteX29" fmla="*/ 19319 w 534473"/>
                  <a:gd name="connsiteY29" fmla="*/ 13475 h 1057205"/>
                  <a:gd name="connsiteX30" fmla="*/ 38636 w 534473"/>
                  <a:gd name="connsiteY30" fmla="*/ 19914 h 1057205"/>
                  <a:gd name="connsiteX31" fmla="*/ 57955 w 534473"/>
                  <a:gd name="connsiteY31" fmla="*/ 39232 h 1057205"/>
                  <a:gd name="connsiteX32" fmla="*/ 77273 w 534473"/>
                  <a:gd name="connsiteY32" fmla="*/ 52111 h 1057205"/>
                  <a:gd name="connsiteX33" fmla="*/ 115910 w 534473"/>
                  <a:gd name="connsiteY33" fmla="*/ 77869 h 1057205"/>
                  <a:gd name="connsiteX34" fmla="*/ 135228 w 534473"/>
                  <a:gd name="connsiteY34" fmla="*/ 84308 h 1057205"/>
                  <a:gd name="connsiteX35" fmla="*/ 154546 w 534473"/>
                  <a:gd name="connsiteY35" fmla="*/ 103626 h 1057205"/>
                  <a:gd name="connsiteX36" fmla="*/ 173864 w 534473"/>
                  <a:gd name="connsiteY36" fmla="*/ 116505 h 1057205"/>
                  <a:gd name="connsiteX37" fmla="*/ 186743 w 534473"/>
                  <a:gd name="connsiteY37" fmla="*/ 135824 h 1057205"/>
                  <a:gd name="connsiteX38" fmla="*/ 212501 w 534473"/>
                  <a:gd name="connsiteY38" fmla="*/ 174460 h 1057205"/>
                  <a:gd name="connsiteX39" fmla="*/ 231819 w 534473"/>
                  <a:gd name="connsiteY39" fmla="*/ 180900 h 1057205"/>
                  <a:gd name="connsiteX40" fmla="*/ 264017 w 534473"/>
                  <a:gd name="connsiteY40" fmla="*/ 122945 h 1057205"/>
                  <a:gd name="connsiteX41" fmla="*/ 270456 w 534473"/>
                  <a:gd name="connsiteY41" fmla="*/ 103626 h 1057205"/>
                  <a:gd name="connsiteX42" fmla="*/ 283335 w 534473"/>
                  <a:gd name="connsiteY42" fmla="*/ 84308 h 1057205"/>
                  <a:gd name="connsiteX43" fmla="*/ 289774 w 534473"/>
                  <a:gd name="connsiteY43" fmla="*/ 64990 h 1057205"/>
                  <a:gd name="connsiteX44" fmla="*/ 315532 w 534473"/>
                  <a:gd name="connsiteY44" fmla="*/ 45672 h 1057205"/>
                  <a:gd name="connsiteX45" fmla="*/ 328411 w 534473"/>
                  <a:gd name="connsiteY45" fmla="*/ 26353 h 1057205"/>
                  <a:gd name="connsiteX46" fmla="*/ 347729 w 534473"/>
                  <a:gd name="connsiteY46" fmla="*/ 19914 h 1057205"/>
                  <a:gd name="connsiteX47" fmla="*/ 515155 w 534473"/>
                  <a:gd name="connsiteY47" fmla="*/ 595 h 10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4473" h="1057205">
                    <a:moveTo>
                      <a:pt x="0" y="7035"/>
                    </a:moveTo>
                    <a:lnTo>
                      <a:pt x="19318" y="13474"/>
                    </a:lnTo>
                    <a:lnTo>
                      <a:pt x="19319" y="13475"/>
                    </a:lnTo>
                    <a:close/>
                    <a:moveTo>
                      <a:pt x="515155" y="595"/>
                    </a:moveTo>
                    <a:cubicBezTo>
                      <a:pt x="522885" y="981"/>
                      <a:pt x="528034" y="9181"/>
                      <a:pt x="534473" y="13474"/>
                    </a:cubicBezTo>
                    <a:lnTo>
                      <a:pt x="515155" y="19914"/>
                    </a:lnTo>
                    <a:cubicBezTo>
                      <a:pt x="469170" y="35243"/>
                      <a:pt x="487817" y="25261"/>
                      <a:pt x="457200" y="45672"/>
                    </a:cubicBezTo>
                    <a:cubicBezTo>
                      <a:pt x="444321" y="54258"/>
                      <a:pt x="431836" y="63466"/>
                      <a:pt x="418563" y="71429"/>
                    </a:cubicBezTo>
                    <a:cubicBezTo>
                      <a:pt x="336894" y="120429"/>
                      <a:pt x="440287" y="52652"/>
                      <a:pt x="373487" y="97187"/>
                    </a:cubicBezTo>
                    <a:cubicBezTo>
                      <a:pt x="347022" y="114831"/>
                      <a:pt x="337456" y="131915"/>
                      <a:pt x="321971" y="155142"/>
                    </a:cubicBezTo>
                    <a:cubicBezTo>
                      <a:pt x="314441" y="166437"/>
                      <a:pt x="313386" y="180900"/>
                      <a:pt x="309093" y="193779"/>
                    </a:cubicBezTo>
                    <a:lnTo>
                      <a:pt x="296214" y="213097"/>
                    </a:lnTo>
                    <a:cubicBezTo>
                      <a:pt x="292449" y="218745"/>
                      <a:pt x="291921" y="225976"/>
                      <a:pt x="289774" y="232415"/>
                    </a:cubicBezTo>
                    <a:cubicBezTo>
                      <a:pt x="285481" y="245294"/>
                      <a:pt x="280796" y="258049"/>
                      <a:pt x="276895" y="271052"/>
                    </a:cubicBezTo>
                    <a:cubicBezTo>
                      <a:pt x="274352" y="279529"/>
                      <a:pt x="273255" y="288414"/>
                      <a:pt x="270456" y="296810"/>
                    </a:cubicBezTo>
                    <a:lnTo>
                      <a:pt x="267237" y="304858"/>
                    </a:lnTo>
                    <a:lnTo>
                      <a:pt x="267237" y="1057205"/>
                    </a:lnTo>
                    <a:lnTo>
                      <a:pt x="170645" y="1057205"/>
                    </a:lnTo>
                    <a:lnTo>
                      <a:pt x="170645" y="299468"/>
                    </a:lnTo>
                    <a:lnTo>
                      <a:pt x="164693" y="289201"/>
                    </a:lnTo>
                    <a:cubicBezTo>
                      <a:pt x="161715" y="279768"/>
                      <a:pt x="159648" y="269651"/>
                      <a:pt x="154546" y="258173"/>
                    </a:cubicBezTo>
                    <a:cubicBezTo>
                      <a:pt x="151403" y="251101"/>
                      <a:pt x="145960" y="245294"/>
                      <a:pt x="141667" y="238855"/>
                    </a:cubicBezTo>
                    <a:cubicBezTo>
                      <a:pt x="137902" y="233207"/>
                      <a:pt x="137375" y="225976"/>
                      <a:pt x="135228" y="219536"/>
                    </a:cubicBezTo>
                    <a:lnTo>
                      <a:pt x="115910" y="161581"/>
                    </a:lnTo>
                    <a:cubicBezTo>
                      <a:pt x="115910" y="161581"/>
                      <a:pt x="97669" y="136475"/>
                      <a:pt x="90152" y="122945"/>
                    </a:cubicBezTo>
                    <a:cubicBezTo>
                      <a:pt x="86855" y="117011"/>
                      <a:pt x="85859" y="110066"/>
                      <a:pt x="83712" y="103626"/>
                    </a:cubicBezTo>
                    <a:cubicBezTo>
                      <a:pt x="78817" y="88942"/>
                      <a:pt x="65472" y="78520"/>
                      <a:pt x="57955" y="64990"/>
                    </a:cubicBezTo>
                    <a:cubicBezTo>
                      <a:pt x="54659" y="59056"/>
                      <a:pt x="55755" y="50972"/>
                      <a:pt x="51515" y="45672"/>
                    </a:cubicBezTo>
                    <a:cubicBezTo>
                      <a:pt x="46680" y="39629"/>
                      <a:pt x="37669" y="38266"/>
                      <a:pt x="32197" y="32793"/>
                    </a:cubicBezTo>
                    <a:lnTo>
                      <a:pt x="19319" y="13475"/>
                    </a:lnTo>
                    <a:lnTo>
                      <a:pt x="38636" y="19914"/>
                    </a:lnTo>
                    <a:cubicBezTo>
                      <a:pt x="46597" y="24337"/>
                      <a:pt x="50959" y="33402"/>
                      <a:pt x="57955" y="39232"/>
                    </a:cubicBezTo>
                    <a:cubicBezTo>
                      <a:pt x="63900" y="44186"/>
                      <a:pt x="70351" y="48650"/>
                      <a:pt x="77273" y="52111"/>
                    </a:cubicBezTo>
                    <a:cubicBezTo>
                      <a:pt x="114551" y="70750"/>
                      <a:pt x="79286" y="41245"/>
                      <a:pt x="115910" y="77869"/>
                    </a:cubicBezTo>
                    <a:cubicBezTo>
                      <a:pt x="122349" y="80015"/>
                      <a:pt x="129580" y="80543"/>
                      <a:pt x="135228" y="84308"/>
                    </a:cubicBezTo>
                    <a:cubicBezTo>
                      <a:pt x="142805" y="89359"/>
                      <a:pt x="147550" y="97796"/>
                      <a:pt x="154546" y="103626"/>
                    </a:cubicBezTo>
                    <a:cubicBezTo>
                      <a:pt x="160491" y="108581"/>
                      <a:pt x="167425" y="112212"/>
                      <a:pt x="173864" y="116505"/>
                    </a:cubicBezTo>
                    <a:cubicBezTo>
                      <a:pt x="180304" y="120798"/>
                      <a:pt x="182450" y="129384"/>
                      <a:pt x="186743" y="135824"/>
                    </a:cubicBezTo>
                    <a:cubicBezTo>
                      <a:pt x="195329" y="148703"/>
                      <a:pt x="201556" y="163515"/>
                      <a:pt x="212501" y="174460"/>
                    </a:cubicBezTo>
                    <a:cubicBezTo>
                      <a:pt x="217301" y="179260"/>
                      <a:pt x="225380" y="178753"/>
                      <a:pt x="231819" y="180900"/>
                    </a:cubicBezTo>
                    <a:cubicBezTo>
                      <a:pt x="246392" y="137184"/>
                      <a:pt x="227110" y="189377"/>
                      <a:pt x="264017" y="122945"/>
                    </a:cubicBezTo>
                    <a:cubicBezTo>
                      <a:pt x="267313" y="117011"/>
                      <a:pt x="268310" y="110066"/>
                      <a:pt x="270456" y="103626"/>
                    </a:cubicBezTo>
                    <a:cubicBezTo>
                      <a:pt x="274749" y="97187"/>
                      <a:pt x="279874" y="91230"/>
                      <a:pt x="283335" y="84308"/>
                    </a:cubicBezTo>
                    <a:cubicBezTo>
                      <a:pt x="286371" y="78237"/>
                      <a:pt x="285429" y="70204"/>
                      <a:pt x="289774" y="64990"/>
                    </a:cubicBezTo>
                    <a:cubicBezTo>
                      <a:pt x="296645" y="56745"/>
                      <a:pt x="307943" y="53261"/>
                      <a:pt x="315532" y="45672"/>
                    </a:cubicBezTo>
                    <a:cubicBezTo>
                      <a:pt x="321005" y="40199"/>
                      <a:pt x="324118" y="32793"/>
                      <a:pt x="328411" y="26353"/>
                    </a:cubicBezTo>
                    <a:cubicBezTo>
                      <a:pt x="334850" y="24207"/>
                      <a:pt x="341203" y="21779"/>
                      <a:pt x="347729" y="19914"/>
                    </a:cubicBezTo>
                    <a:cubicBezTo>
                      <a:pt x="401232" y="4627"/>
                      <a:pt x="460333" y="-2146"/>
                      <a:pt x="515155" y="595"/>
                    </a:cubicBezTo>
                    <a:close/>
                  </a:path>
                </a:pathLst>
              </a:custGeom>
              <a:solidFill>
                <a:srgbClr val="9FB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74" name="Grupo 95">
                <a:extLst>
                  <a:ext uri="{FF2B5EF4-FFF2-40B4-BE49-F238E27FC236}">
                    <a16:creationId xmlns:a16="http://schemas.microsoft.com/office/drawing/2014/main" id="{28D1C881-38D8-8346-9C7C-ECAB11E8C189}"/>
                  </a:ext>
                </a:extLst>
              </p:cNvPr>
              <p:cNvGrpSpPr/>
              <p:nvPr/>
            </p:nvGrpSpPr>
            <p:grpSpPr>
              <a:xfrm>
                <a:off x="7820583" y="2725042"/>
                <a:ext cx="577103" cy="160560"/>
                <a:chOff x="7552065" y="-287721"/>
                <a:chExt cx="577103" cy="160560"/>
              </a:xfrm>
            </p:grpSpPr>
            <p:sp>
              <p:nvSpPr>
                <p:cNvPr id="196" name="Forma libre 117">
                  <a:extLst>
                    <a:ext uri="{FF2B5EF4-FFF2-40B4-BE49-F238E27FC236}">
                      <a16:creationId xmlns:a16="http://schemas.microsoft.com/office/drawing/2014/main" id="{463D5CDB-1421-5847-AC5F-DF2E21B54178}"/>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7" name="Forma libre 118">
                  <a:extLst>
                    <a:ext uri="{FF2B5EF4-FFF2-40B4-BE49-F238E27FC236}">
                      <a16:creationId xmlns:a16="http://schemas.microsoft.com/office/drawing/2014/main" id="{EA3AC3E6-E5B0-814C-AF50-4A2EF81510D5}"/>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8" name="Forma libre 119">
                  <a:extLst>
                    <a:ext uri="{FF2B5EF4-FFF2-40B4-BE49-F238E27FC236}">
                      <a16:creationId xmlns:a16="http://schemas.microsoft.com/office/drawing/2014/main" id="{0C48E77D-2945-044F-A8CA-049EC99FD6D6}"/>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9" name="Forma libre 120">
                  <a:extLst>
                    <a:ext uri="{FF2B5EF4-FFF2-40B4-BE49-F238E27FC236}">
                      <a16:creationId xmlns:a16="http://schemas.microsoft.com/office/drawing/2014/main" id="{A06D64CF-2B94-B646-936E-F2B8BBD8191B}"/>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0" name="Forma libre 121">
                  <a:extLst>
                    <a:ext uri="{FF2B5EF4-FFF2-40B4-BE49-F238E27FC236}">
                      <a16:creationId xmlns:a16="http://schemas.microsoft.com/office/drawing/2014/main" id="{84BCDFB9-F33D-F240-AA21-6B634EE98BDF}"/>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75" name="Conector recto 96">
                <a:extLst>
                  <a:ext uri="{FF2B5EF4-FFF2-40B4-BE49-F238E27FC236}">
                    <a16:creationId xmlns:a16="http://schemas.microsoft.com/office/drawing/2014/main" id="{F116835A-8890-8849-827E-4FCD1A33D3EA}"/>
                  </a:ext>
                </a:extLst>
              </p:cNvPr>
              <p:cNvCxnSpPr/>
              <p:nvPr/>
            </p:nvCxnSpPr>
            <p:spPr>
              <a:xfrm>
                <a:off x="7405635" y="2870130"/>
                <a:ext cx="2797200" cy="0"/>
              </a:xfrm>
              <a:prstGeom prst="line">
                <a:avLst/>
              </a:prstGeom>
              <a:ln w="15875" cap="rnd">
                <a:solidFill>
                  <a:srgbClr val="3E77AB"/>
                </a:solidFill>
              </a:ln>
            </p:spPr>
            <p:style>
              <a:lnRef idx="1">
                <a:schemeClr val="accent1"/>
              </a:lnRef>
              <a:fillRef idx="0">
                <a:schemeClr val="accent1"/>
              </a:fillRef>
              <a:effectRef idx="0">
                <a:schemeClr val="accent1"/>
              </a:effectRef>
              <a:fontRef idx="minor">
                <a:schemeClr val="tx1"/>
              </a:fontRef>
            </p:style>
          </p:cxnSp>
          <p:grpSp>
            <p:nvGrpSpPr>
              <p:cNvPr id="176" name="Grupo 97">
                <a:extLst>
                  <a:ext uri="{FF2B5EF4-FFF2-40B4-BE49-F238E27FC236}">
                    <a16:creationId xmlns:a16="http://schemas.microsoft.com/office/drawing/2014/main" id="{68B2F495-18AC-0E40-9264-D2C9A6963AD3}"/>
                  </a:ext>
                </a:extLst>
              </p:cNvPr>
              <p:cNvGrpSpPr/>
              <p:nvPr/>
            </p:nvGrpSpPr>
            <p:grpSpPr>
              <a:xfrm>
                <a:off x="9313620" y="2780604"/>
                <a:ext cx="312912" cy="89128"/>
                <a:chOff x="7552065" y="-287721"/>
                <a:chExt cx="577103" cy="160560"/>
              </a:xfrm>
            </p:grpSpPr>
            <p:sp>
              <p:nvSpPr>
                <p:cNvPr id="191" name="Forma libre 112">
                  <a:extLst>
                    <a:ext uri="{FF2B5EF4-FFF2-40B4-BE49-F238E27FC236}">
                      <a16:creationId xmlns:a16="http://schemas.microsoft.com/office/drawing/2014/main" id="{4AE59089-B769-5045-8DAC-F4C64D2F18B6}"/>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2" name="Forma libre 113">
                  <a:extLst>
                    <a:ext uri="{FF2B5EF4-FFF2-40B4-BE49-F238E27FC236}">
                      <a16:creationId xmlns:a16="http://schemas.microsoft.com/office/drawing/2014/main" id="{1D5F1380-6980-F948-8CA7-6E970A3802C3}"/>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3" name="Forma libre 114">
                  <a:extLst>
                    <a:ext uri="{FF2B5EF4-FFF2-40B4-BE49-F238E27FC236}">
                      <a16:creationId xmlns:a16="http://schemas.microsoft.com/office/drawing/2014/main" id="{4D96EED8-06B3-2E4B-82C0-10A1AC8BF096}"/>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4" name="Forma libre 115">
                  <a:extLst>
                    <a:ext uri="{FF2B5EF4-FFF2-40B4-BE49-F238E27FC236}">
                      <a16:creationId xmlns:a16="http://schemas.microsoft.com/office/drawing/2014/main" id="{988050FC-C43A-424A-8ED6-0182D16E7F50}"/>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5" name="Forma libre 116">
                  <a:extLst>
                    <a:ext uri="{FF2B5EF4-FFF2-40B4-BE49-F238E27FC236}">
                      <a16:creationId xmlns:a16="http://schemas.microsoft.com/office/drawing/2014/main" id="{481118CD-4CEA-9741-A8F1-CD2FDB6FD1CF}"/>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77" name="Conector recto 98">
                <a:extLst>
                  <a:ext uri="{FF2B5EF4-FFF2-40B4-BE49-F238E27FC236}">
                    <a16:creationId xmlns:a16="http://schemas.microsoft.com/office/drawing/2014/main" id="{8C2CC580-E600-D540-A1E2-BA1A7DC92BCD}"/>
                  </a:ext>
                </a:extLst>
              </p:cNvPr>
              <p:cNvCxnSpPr/>
              <p:nvPr/>
            </p:nvCxnSpPr>
            <p:spPr>
              <a:xfrm flipH="1">
                <a:off x="9499417" y="2030686"/>
                <a:ext cx="235335" cy="0"/>
              </a:xfrm>
              <a:prstGeom prst="line">
                <a:avLst/>
              </a:prstGeom>
              <a:ln w="2222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178" name="Conector recto 99">
                <a:extLst>
                  <a:ext uri="{FF2B5EF4-FFF2-40B4-BE49-F238E27FC236}">
                    <a16:creationId xmlns:a16="http://schemas.microsoft.com/office/drawing/2014/main" id="{C137826E-ABED-2C45-A031-554F855D1C51}"/>
                  </a:ext>
                </a:extLst>
              </p:cNvPr>
              <p:cNvCxnSpPr/>
              <p:nvPr/>
            </p:nvCxnSpPr>
            <p:spPr>
              <a:xfrm flipH="1">
                <a:off x="9503663" y="2080069"/>
                <a:ext cx="235335" cy="0"/>
              </a:xfrm>
              <a:prstGeom prst="line">
                <a:avLst/>
              </a:prstGeom>
              <a:ln w="2222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179" name="Conector recto 100">
                <a:extLst>
                  <a:ext uri="{FF2B5EF4-FFF2-40B4-BE49-F238E27FC236}">
                    <a16:creationId xmlns:a16="http://schemas.microsoft.com/office/drawing/2014/main" id="{7D6BBCDD-12D6-AE47-B80F-B1A9FE54A949}"/>
                  </a:ext>
                </a:extLst>
              </p:cNvPr>
              <p:cNvCxnSpPr/>
              <p:nvPr/>
            </p:nvCxnSpPr>
            <p:spPr>
              <a:xfrm flipH="1">
                <a:off x="9459205" y="2538754"/>
                <a:ext cx="361387" cy="0"/>
              </a:xfrm>
              <a:prstGeom prst="line">
                <a:avLst/>
              </a:prstGeom>
              <a:ln w="190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180" name="Conector recto 101">
                <a:extLst>
                  <a:ext uri="{FF2B5EF4-FFF2-40B4-BE49-F238E27FC236}">
                    <a16:creationId xmlns:a16="http://schemas.microsoft.com/office/drawing/2014/main" id="{FDE62B83-9F61-C14E-8C91-77F11B2CB963}"/>
                  </a:ext>
                </a:extLst>
              </p:cNvPr>
              <p:cNvCxnSpPr/>
              <p:nvPr/>
            </p:nvCxnSpPr>
            <p:spPr>
              <a:xfrm flipH="1">
                <a:off x="9461814" y="2575992"/>
                <a:ext cx="361387" cy="0"/>
              </a:xfrm>
              <a:prstGeom prst="line">
                <a:avLst/>
              </a:prstGeom>
              <a:ln w="19050" cap="rnd">
                <a:solidFill>
                  <a:srgbClr val="3E77AB"/>
                </a:solidFill>
              </a:ln>
            </p:spPr>
            <p:style>
              <a:lnRef idx="1">
                <a:schemeClr val="accent1"/>
              </a:lnRef>
              <a:fillRef idx="0">
                <a:schemeClr val="accent1"/>
              </a:fillRef>
              <a:effectRef idx="0">
                <a:schemeClr val="accent1"/>
              </a:effectRef>
              <a:fontRef idx="minor">
                <a:schemeClr val="tx1"/>
              </a:fontRef>
            </p:style>
          </p:cxnSp>
          <p:sp>
            <p:nvSpPr>
              <p:cNvPr id="181" name="Forma libre 102">
                <a:extLst>
                  <a:ext uri="{FF2B5EF4-FFF2-40B4-BE49-F238E27FC236}">
                    <a16:creationId xmlns:a16="http://schemas.microsoft.com/office/drawing/2014/main" id="{2AF39703-219B-8D42-AEF8-04C2C25B3FC4}"/>
                  </a:ext>
                </a:extLst>
              </p:cNvPr>
              <p:cNvSpPr/>
              <p:nvPr/>
            </p:nvSpPr>
            <p:spPr>
              <a:xfrm rot="385368">
                <a:off x="9387640" y="2050472"/>
                <a:ext cx="577288" cy="475706"/>
              </a:xfrm>
              <a:custGeom>
                <a:avLst/>
                <a:gdLst>
                  <a:gd name="connsiteX0" fmla="*/ 498945 w 1060659"/>
                  <a:gd name="connsiteY0" fmla="*/ 0 h 710028"/>
                  <a:gd name="connsiteX1" fmla="*/ 604295 w 1060659"/>
                  <a:gd name="connsiteY1" fmla="*/ 12705 h 710028"/>
                  <a:gd name="connsiteX2" fmla="*/ 614023 w 1060659"/>
                  <a:gd name="connsiteY2" fmla="*/ 16623 h 710028"/>
                  <a:gd name="connsiteX3" fmla="*/ 657418 w 1060659"/>
                  <a:gd name="connsiteY3" fmla="*/ 6495 h 710028"/>
                  <a:gd name="connsiteX4" fmla="*/ 725054 w 1060659"/>
                  <a:gd name="connsiteY4" fmla="*/ 1368 h 710028"/>
                  <a:gd name="connsiteX5" fmla="*/ 1060659 w 1060659"/>
                  <a:gd name="connsiteY5" fmla="*/ 253706 h 710028"/>
                  <a:gd name="connsiteX6" fmla="*/ 1034286 w 1060659"/>
                  <a:gd name="connsiteY6" fmla="*/ 351927 h 710028"/>
                  <a:gd name="connsiteX7" fmla="*/ 1008253 w 1060659"/>
                  <a:gd name="connsiteY7" fmla="*/ 387989 h 710028"/>
                  <a:gd name="connsiteX8" fmla="*/ 1012039 w 1060659"/>
                  <a:gd name="connsiteY8" fmla="*/ 393300 h 710028"/>
                  <a:gd name="connsiteX9" fmla="*/ 1026433 w 1060659"/>
                  <a:gd name="connsiteY9" fmla="*/ 456363 h 710028"/>
                  <a:gd name="connsiteX10" fmla="*/ 569233 w 1060659"/>
                  <a:gd name="connsiteY10" fmla="*/ 708701 h 710028"/>
                  <a:gd name="connsiteX11" fmla="*/ 477091 w 1060659"/>
                  <a:gd name="connsiteY11" fmla="*/ 703574 h 710028"/>
                  <a:gd name="connsiteX12" fmla="*/ 416562 w 1060659"/>
                  <a:gd name="connsiteY12" fmla="*/ 693204 h 710028"/>
                  <a:gd name="connsiteX13" fmla="*/ 378993 w 1060659"/>
                  <a:gd name="connsiteY13" fmla="*/ 704062 h 710028"/>
                  <a:gd name="connsiteX14" fmla="*/ 315424 w 1060659"/>
                  <a:gd name="connsiteY14" fmla="*/ 710028 h 710028"/>
                  <a:gd name="connsiteX15" fmla="*/ 0 w 1060659"/>
                  <a:gd name="connsiteY15" fmla="*/ 416358 h 710028"/>
                  <a:gd name="connsiteX16" fmla="*/ 192646 w 1060659"/>
                  <a:gd name="connsiteY16" fmla="*/ 145766 h 710028"/>
                  <a:gd name="connsiteX17" fmla="*/ 232944 w 1060659"/>
                  <a:gd name="connsiteY17" fmla="*/ 134120 h 710028"/>
                  <a:gd name="connsiteX18" fmla="*/ 233793 w 1060659"/>
                  <a:gd name="connsiteY18" fmla="*/ 129087 h 710028"/>
                  <a:gd name="connsiteX19" fmla="*/ 498945 w 1060659"/>
                  <a:gd name="connsiteY19" fmla="*/ 0 h 7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0659" h="710028">
                    <a:moveTo>
                      <a:pt x="498945" y="0"/>
                    </a:moveTo>
                    <a:cubicBezTo>
                      <a:pt x="536314" y="0"/>
                      <a:pt x="571914" y="4524"/>
                      <a:pt x="604295" y="12705"/>
                    </a:cubicBezTo>
                    <a:lnTo>
                      <a:pt x="614023" y="16623"/>
                    </a:lnTo>
                    <a:lnTo>
                      <a:pt x="657418" y="6495"/>
                    </a:lnTo>
                    <a:cubicBezTo>
                      <a:pt x="679265" y="3133"/>
                      <a:pt x="701886" y="1368"/>
                      <a:pt x="725054" y="1368"/>
                    </a:cubicBezTo>
                    <a:cubicBezTo>
                      <a:pt x="910404" y="1368"/>
                      <a:pt x="1060659" y="114344"/>
                      <a:pt x="1060659" y="253706"/>
                    </a:cubicBezTo>
                    <a:cubicBezTo>
                      <a:pt x="1060659" y="288547"/>
                      <a:pt x="1051268" y="321738"/>
                      <a:pt x="1034286" y="351927"/>
                    </a:cubicBezTo>
                    <a:lnTo>
                      <a:pt x="1008253" y="387989"/>
                    </a:lnTo>
                    <a:lnTo>
                      <a:pt x="1012039" y="393300"/>
                    </a:lnTo>
                    <a:cubicBezTo>
                      <a:pt x="1021436" y="413457"/>
                      <a:pt x="1026433" y="434588"/>
                      <a:pt x="1026433" y="456363"/>
                    </a:cubicBezTo>
                    <a:cubicBezTo>
                      <a:pt x="1026433" y="595725"/>
                      <a:pt x="821738" y="708701"/>
                      <a:pt x="569233" y="708701"/>
                    </a:cubicBezTo>
                    <a:cubicBezTo>
                      <a:pt x="537670" y="708701"/>
                      <a:pt x="506854" y="706936"/>
                      <a:pt x="477091" y="703574"/>
                    </a:cubicBezTo>
                    <a:lnTo>
                      <a:pt x="416562" y="693204"/>
                    </a:lnTo>
                    <a:lnTo>
                      <a:pt x="378993" y="704062"/>
                    </a:lnTo>
                    <a:cubicBezTo>
                      <a:pt x="358460" y="707974"/>
                      <a:pt x="337200" y="710028"/>
                      <a:pt x="315424" y="710028"/>
                    </a:cubicBezTo>
                    <a:cubicBezTo>
                      <a:pt x="141220" y="710028"/>
                      <a:pt x="0" y="578547"/>
                      <a:pt x="0" y="416358"/>
                    </a:cubicBezTo>
                    <a:cubicBezTo>
                      <a:pt x="0" y="294716"/>
                      <a:pt x="79436" y="190348"/>
                      <a:pt x="192646" y="145766"/>
                    </a:cubicBezTo>
                    <a:lnTo>
                      <a:pt x="232944" y="134120"/>
                    </a:lnTo>
                    <a:lnTo>
                      <a:pt x="233793" y="129087"/>
                    </a:lnTo>
                    <a:cubicBezTo>
                      <a:pt x="259030" y="55418"/>
                      <a:pt x="368154" y="0"/>
                      <a:pt x="498945" y="0"/>
                    </a:cubicBezTo>
                    <a:close/>
                  </a:path>
                </a:pathLst>
              </a:custGeom>
              <a:solidFill>
                <a:srgbClr val="A0B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2" name="Nube 103">
                <a:extLst>
                  <a:ext uri="{FF2B5EF4-FFF2-40B4-BE49-F238E27FC236}">
                    <a16:creationId xmlns:a16="http://schemas.microsoft.com/office/drawing/2014/main" id="{9635766E-E9E7-2E4A-814C-852725524BC2}"/>
                  </a:ext>
                </a:extLst>
              </p:cNvPr>
              <p:cNvSpPr/>
              <p:nvPr/>
            </p:nvSpPr>
            <p:spPr>
              <a:xfrm rot="19496263">
                <a:off x="9291292" y="2263102"/>
                <a:ext cx="423841" cy="343157"/>
              </a:xfrm>
              <a:prstGeom prst="cloud">
                <a:avLst/>
              </a:pr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3" name="Forma libre 104">
                <a:extLst>
                  <a:ext uri="{FF2B5EF4-FFF2-40B4-BE49-F238E27FC236}">
                    <a16:creationId xmlns:a16="http://schemas.microsoft.com/office/drawing/2014/main" id="{346F24D3-6638-9945-972C-D26C57E88E72}"/>
                  </a:ext>
                </a:extLst>
              </p:cNvPr>
              <p:cNvSpPr/>
              <p:nvPr/>
            </p:nvSpPr>
            <p:spPr>
              <a:xfrm flipH="1">
                <a:off x="9413109" y="2462048"/>
                <a:ext cx="172836" cy="401849"/>
              </a:xfrm>
              <a:custGeom>
                <a:avLst/>
                <a:gdLst>
                  <a:gd name="connsiteX0" fmla="*/ 0 w 534473"/>
                  <a:gd name="connsiteY0" fmla="*/ 7035 h 1057205"/>
                  <a:gd name="connsiteX1" fmla="*/ 19318 w 534473"/>
                  <a:gd name="connsiteY1" fmla="*/ 13474 h 1057205"/>
                  <a:gd name="connsiteX2" fmla="*/ 19319 w 534473"/>
                  <a:gd name="connsiteY2" fmla="*/ 13475 h 1057205"/>
                  <a:gd name="connsiteX3" fmla="*/ 515155 w 534473"/>
                  <a:gd name="connsiteY3" fmla="*/ 595 h 1057205"/>
                  <a:gd name="connsiteX4" fmla="*/ 534473 w 534473"/>
                  <a:gd name="connsiteY4" fmla="*/ 13474 h 1057205"/>
                  <a:gd name="connsiteX5" fmla="*/ 515155 w 534473"/>
                  <a:gd name="connsiteY5" fmla="*/ 19914 h 1057205"/>
                  <a:gd name="connsiteX6" fmla="*/ 457200 w 534473"/>
                  <a:gd name="connsiteY6" fmla="*/ 45672 h 1057205"/>
                  <a:gd name="connsiteX7" fmla="*/ 418563 w 534473"/>
                  <a:gd name="connsiteY7" fmla="*/ 71429 h 1057205"/>
                  <a:gd name="connsiteX8" fmla="*/ 373487 w 534473"/>
                  <a:gd name="connsiteY8" fmla="*/ 97187 h 1057205"/>
                  <a:gd name="connsiteX9" fmla="*/ 321971 w 534473"/>
                  <a:gd name="connsiteY9" fmla="*/ 155142 h 1057205"/>
                  <a:gd name="connsiteX10" fmla="*/ 309093 w 534473"/>
                  <a:gd name="connsiteY10" fmla="*/ 193779 h 1057205"/>
                  <a:gd name="connsiteX11" fmla="*/ 296214 w 534473"/>
                  <a:gd name="connsiteY11" fmla="*/ 213097 h 1057205"/>
                  <a:gd name="connsiteX12" fmla="*/ 289774 w 534473"/>
                  <a:gd name="connsiteY12" fmla="*/ 232415 h 1057205"/>
                  <a:gd name="connsiteX13" fmla="*/ 276895 w 534473"/>
                  <a:gd name="connsiteY13" fmla="*/ 271052 h 1057205"/>
                  <a:gd name="connsiteX14" fmla="*/ 270456 w 534473"/>
                  <a:gd name="connsiteY14" fmla="*/ 296810 h 1057205"/>
                  <a:gd name="connsiteX15" fmla="*/ 267237 w 534473"/>
                  <a:gd name="connsiteY15" fmla="*/ 304858 h 1057205"/>
                  <a:gd name="connsiteX16" fmla="*/ 267237 w 534473"/>
                  <a:gd name="connsiteY16" fmla="*/ 1057205 h 1057205"/>
                  <a:gd name="connsiteX17" fmla="*/ 170645 w 534473"/>
                  <a:gd name="connsiteY17" fmla="*/ 1057205 h 1057205"/>
                  <a:gd name="connsiteX18" fmla="*/ 170645 w 534473"/>
                  <a:gd name="connsiteY18" fmla="*/ 299468 h 1057205"/>
                  <a:gd name="connsiteX19" fmla="*/ 164693 w 534473"/>
                  <a:gd name="connsiteY19" fmla="*/ 289201 h 1057205"/>
                  <a:gd name="connsiteX20" fmla="*/ 154546 w 534473"/>
                  <a:gd name="connsiteY20" fmla="*/ 258173 h 1057205"/>
                  <a:gd name="connsiteX21" fmla="*/ 141667 w 534473"/>
                  <a:gd name="connsiteY21" fmla="*/ 238855 h 1057205"/>
                  <a:gd name="connsiteX22" fmla="*/ 135228 w 534473"/>
                  <a:gd name="connsiteY22" fmla="*/ 219536 h 1057205"/>
                  <a:gd name="connsiteX23" fmla="*/ 115910 w 534473"/>
                  <a:gd name="connsiteY23" fmla="*/ 161581 h 1057205"/>
                  <a:gd name="connsiteX24" fmla="*/ 90152 w 534473"/>
                  <a:gd name="connsiteY24" fmla="*/ 122945 h 1057205"/>
                  <a:gd name="connsiteX25" fmla="*/ 83712 w 534473"/>
                  <a:gd name="connsiteY25" fmla="*/ 103626 h 1057205"/>
                  <a:gd name="connsiteX26" fmla="*/ 57955 w 534473"/>
                  <a:gd name="connsiteY26" fmla="*/ 64990 h 1057205"/>
                  <a:gd name="connsiteX27" fmla="*/ 51515 w 534473"/>
                  <a:gd name="connsiteY27" fmla="*/ 45672 h 1057205"/>
                  <a:gd name="connsiteX28" fmla="*/ 32197 w 534473"/>
                  <a:gd name="connsiteY28" fmla="*/ 32793 h 1057205"/>
                  <a:gd name="connsiteX29" fmla="*/ 19319 w 534473"/>
                  <a:gd name="connsiteY29" fmla="*/ 13475 h 1057205"/>
                  <a:gd name="connsiteX30" fmla="*/ 38636 w 534473"/>
                  <a:gd name="connsiteY30" fmla="*/ 19914 h 1057205"/>
                  <a:gd name="connsiteX31" fmla="*/ 57955 w 534473"/>
                  <a:gd name="connsiteY31" fmla="*/ 39232 h 1057205"/>
                  <a:gd name="connsiteX32" fmla="*/ 77273 w 534473"/>
                  <a:gd name="connsiteY32" fmla="*/ 52111 h 1057205"/>
                  <a:gd name="connsiteX33" fmla="*/ 115910 w 534473"/>
                  <a:gd name="connsiteY33" fmla="*/ 77869 h 1057205"/>
                  <a:gd name="connsiteX34" fmla="*/ 135228 w 534473"/>
                  <a:gd name="connsiteY34" fmla="*/ 84308 h 1057205"/>
                  <a:gd name="connsiteX35" fmla="*/ 154546 w 534473"/>
                  <a:gd name="connsiteY35" fmla="*/ 103626 h 1057205"/>
                  <a:gd name="connsiteX36" fmla="*/ 173864 w 534473"/>
                  <a:gd name="connsiteY36" fmla="*/ 116505 h 1057205"/>
                  <a:gd name="connsiteX37" fmla="*/ 186743 w 534473"/>
                  <a:gd name="connsiteY37" fmla="*/ 135824 h 1057205"/>
                  <a:gd name="connsiteX38" fmla="*/ 212501 w 534473"/>
                  <a:gd name="connsiteY38" fmla="*/ 174460 h 1057205"/>
                  <a:gd name="connsiteX39" fmla="*/ 231819 w 534473"/>
                  <a:gd name="connsiteY39" fmla="*/ 180900 h 1057205"/>
                  <a:gd name="connsiteX40" fmla="*/ 264017 w 534473"/>
                  <a:gd name="connsiteY40" fmla="*/ 122945 h 1057205"/>
                  <a:gd name="connsiteX41" fmla="*/ 270456 w 534473"/>
                  <a:gd name="connsiteY41" fmla="*/ 103626 h 1057205"/>
                  <a:gd name="connsiteX42" fmla="*/ 283335 w 534473"/>
                  <a:gd name="connsiteY42" fmla="*/ 84308 h 1057205"/>
                  <a:gd name="connsiteX43" fmla="*/ 289774 w 534473"/>
                  <a:gd name="connsiteY43" fmla="*/ 64990 h 1057205"/>
                  <a:gd name="connsiteX44" fmla="*/ 315532 w 534473"/>
                  <a:gd name="connsiteY44" fmla="*/ 45672 h 1057205"/>
                  <a:gd name="connsiteX45" fmla="*/ 328411 w 534473"/>
                  <a:gd name="connsiteY45" fmla="*/ 26353 h 1057205"/>
                  <a:gd name="connsiteX46" fmla="*/ 347729 w 534473"/>
                  <a:gd name="connsiteY46" fmla="*/ 19914 h 1057205"/>
                  <a:gd name="connsiteX47" fmla="*/ 515155 w 534473"/>
                  <a:gd name="connsiteY47" fmla="*/ 595 h 10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4473" h="1057205">
                    <a:moveTo>
                      <a:pt x="0" y="7035"/>
                    </a:moveTo>
                    <a:lnTo>
                      <a:pt x="19318" y="13474"/>
                    </a:lnTo>
                    <a:lnTo>
                      <a:pt x="19319" y="13475"/>
                    </a:lnTo>
                    <a:close/>
                    <a:moveTo>
                      <a:pt x="515155" y="595"/>
                    </a:moveTo>
                    <a:cubicBezTo>
                      <a:pt x="522885" y="981"/>
                      <a:pt x="528034" y="9181"/>
                      <a:pt x="534473" y="13474"/>
                    </a:cubicBezTo>
                    <a:lnTo>
                      <a:pt x="515155" y="19914"/>
                    </a:lnTo>
                    <a:cubicBezTo>
                      <a:pt x="469170" y="35243"/>
                      <a:pt x="487817" y="25261"/>
                      <a:pt x="457200" y="45672"/>
                    </a:cubicBezTo>
                    <a:cubicBezTo>
                      <a:pt x="444321" y="54258"/>
                      <a:pt x="431836" y="63466"/>
                      <a:pt x="418563" y="71429"/>
                    </a:cubicBezTo>
                    <a:cubicBezTo>
                      <a:pt x="336894" y="120429"/>
                      <a:pt x="440287" y="52652"/>
                      <a:pt x="373487" y="97187"/>
                    </a:cubicBezTo>
                    <a:cubicBezTo>
                      <a:pt x="347022" y="114831"/>
                      <a:pt x="337456" y="131915"/>
                      <a:pt x="321971" y="155142"/>
                    </a:cubicBezTo>
                    <a:cubicBezTo>
                      <a:pt x="314441" y="166437"/>
                      <a:pt x="313386" y="180900"/>
                      <a:pt x="309093" y="193779"/>
                    </a:cubicBezTo>
                    <a:lnTo>
                      <a:pt x="296214" y="213097"/>
                    </a:lnTo>
                    <a:cubicBezTo>
                      <a:pt x="292449" y="218745"/>
                      <a:pt x="291921" y="225976"/>
                      <a:pt x="289774" y="232415"/>
                    </a:cubicBezTo>
                    <a:cubicBezTo>
                      <a:pt x="285481" y="245294"/>
                      <a:pt x="280796" y="258049"/>
                      <a:pt x="276895" y="271052"/>
                    </a:cubicBezTo>
                    <a:cubicBezTo>
                      <a:pt x="274352" y="279529"/>
                      <a:pt x="273255" y="288414"/>
                      <a:pt x="270456" y="296810"/>
                    </a:cubicBezTo>
                    <a:lnTo>
                      <a:pt x="267237" y="304858"/>
                    </a:lnTo>
                    <a:lnTo>
                      <a:pt x="267237" y="1057205"/>
                    </a:lnTo>
                    <a:lnTo>
                      <a:pt x="170645" y="1057205"/>
                    </a:lnTo>
                    <a:lnTo>
                      <a:pt x="170645" y="299468"/>
                    </a:lnTo>
                    <a:lnTo>
                      <a:pt x="164693" y="289201"/>
                    </a:lnTo>
                    <a:cubicBezTo>
                      <a:pt x="161715" y="279768"/>
                      <a:pt x="159648" y="269651"/>
                      <a:pt x="154546" y="258173"/>
                    </a:cubicBezTo>
                    <a:cubicBezTo>
                      <a:pt x="151403" y="251101"/>
                      <a:pt x="145960" y="245294"/>
                      <a:pt x="141667" y="238855"/>
                    </a:cubicBezTo>
                    <a:cubicBezTo>
                      <a:pt x="137902" y="233207"/>
                      <a:pt x="137375" y="225976"/>
                      <a:pt x="135228" y="219536"/>
                    </a:cubicBezTo>
                    <a:lnTo>
                      <a:pt x="115910" y="161581"/>
                    </a:lnTo>
                    <a:cubicBezTo>
                      <a:pt x="115910" y="161581"/>
                      <a:pt x="97669" y="136475"/>
                      <a:pt x="90152" y="122945"/>
                    </a:cubicBezTo>
                    <a:cubicBezTo>
                      <a:pt x="86855" y="117011"/>
                      <a:pt x="85859" y="110066"/>
                      <a:pt x="83712" y="103626"/>
                    </a:cubicBezTo>
                    <a:cubicBezTo>
                      <a:pt x="78817" y="88942"/>
                      <a:pt x="65472" y="78520"/>
                      <a:pt x="57955" y="64990"/>
                    </a:cubicBezTo>
                    <a:cubicBezTo>
                      <a:pt x="54659" y="59056"/>
                      <a:pt x="55755" y="50972"/>
                      <a:pt x="51515" y="45672"/>
                    </a:cubicBezTo>
                    <a:cubicBezTo>
                      <a:pt x="46680" y="39629"/>
                      <a:pt x="37669" y="38266"/>
                      <a:pt x="32197" y="32793"/>
                    </a:cubicBezTo>
                    <a:lnTo>
                      <a:pt x="19319" y="13475"/>
                    </a:lnTo>
                    <a:lnTo>
                      <a:pt x="38636" y="19914"/>
                    </a:lnTo>
                    <a:cubicBezTo>
                      <a:pt x="46597" y="24337"/>
                      <a:pt x="50959" y="33402"/>
                      <a:pt x="57955" y="39232"/>
                    </a:cubicBezTo>
                    <a:cubicBezTo>
                      <a:pt x="63900" y="44186"/>
                      <a:pt x="70351" y="48650"/>
                      <a:pt x="77273" y="52111"/>
                    </a:cubicBezTo>
                    <a:cubicBezTo>
                      <a:pt x="114551" y="70750"/>
                      <a:pt x="79286" y="41245"/>
                      <a:pt x="115910" y="77869"/>
                    </a:cubicBezTo>
                    <a:cubicBezTo>
                      <a:pt x="122349" y="80015"/>
                      <a:pt x="129580" y="80543"/>
                      <a:pt x="135228" y="84308"/>
                    </a:cubicBezTo>
                    <a:cubicBezTo>
                      <a:pt x="142805" y="89359"/>
                      <a:pt x="147550" y="97796"/>
                      <a:pt x="154546" y="103626"/>
                    </a:cubicBezTo>
                    <a:cubicBezTo>
                      <a:pt x="160491" y="108581"/>
                      <a:pt x="167425" y="112212"/>
                      <a:pt x="173864" y="116505"/>
                    </a:cubicBezTo>
                    <a:cubicBezTo>
                      <a:pt x="180304" y="120798"/>
                      <a:pt x="182450" y="129384"/>
                      <a:pt x="186743" y="135824"/>
                    </a:cubicBezTo>
                    <a:cubicBezTo>
                      <a:pt x="195329" y="148703"/>
                      <a:pt x="201556" y="163515"/>
                      <a:pt x="212501" y="174460"/>
                    </a:cubicBezTo>
                    <a:cubicBezTo>
                      <a:pt x="217301" y="179260"/>
                      <a:pt x="225380" y="178753"/>
                      <a:pt x="231819" y="180900"/>
                    </a:cubicBezTo>
                    <a:cubicBezTo>
                      <a:pt x="246392" y="137184"/>
                      <a:pt x="227110" y="189377"/>
                      <a:pt x="264017" y="122945"/>
                    </a:cubicBezTo>
                    <a:cubicBezTo>
                      <a:pt x="267313" y="117011"/>
                      <a:pt x="268310" y="110066"/>
                      <a:pt x="270456" y="103626"/>
                    </a:cubicBezTo>
                    <a:cubicBezTo>
                      <a:pt x="274749" y="97187"/>
                      <a:pt x="279874" y="91230"/>
                      <a:pt x="283335" y="84308"/>
                    </a:cubicBezTo>
                    <a:cubicBezTo>
                      <a:pt x="286371" y="78237"/>
                      <a:pt x="285429" y="70204"/>
                      <a:pt x="289774" y="64990"/>
                    </a:cubicBezTo>
                    <a:cubicBezTo>
                      <a:pt x="296645" y="56745"/>
                      <a:pt x="307943" y="53261"/>
                      <a:pt x="315532" y="45672"/>
                    </a:cubicBezTo>
                    <a:cubicBezTo>
                      <a:pt x="321005" y="40199"/>
                      <a:pt x="324118" y="32793"/>
                      <a:pt x="328411" y="26353"/>
                    </a:cubicBezTo>
                    <a:cubicBezTo>
                      <a:pt x="334850" y="24207"/>
                      <a:pt x="341203" y="21779"/>
                      <a:pt x="347729" y="19914"/>
                    </a:cubicBezTo>
                    <a:cubicBezTo>
                      <a:pt x="401232" y="4627"/>
                      <a:pt x="460333" y="-2146"/>
                      <a:pt x="515155" y="595"/>
                    </a:cubicBezTo>
                    <a:close/>
                  </a:path>
                </a:pathLst>
              </a:custGeom>
              <a:solidFill>
                <a:srgbClr val="9FB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4" name="Forma libre 105">
                <a:extLst>
                  <a:ext uri="{FF2B5EF4-FFF2-40B4-BE49-F238E27FC236}">
                    <a16:creationId xmlns:a16="http://schemas.microsoft.com/office/drawing/2014/main" id="{E3CB9A06-B186-8E42-8079-41675EAF80F8}"/>
                  </a:ext>
                </a:extLst>
              </p:cNvPr>
              <p:cNvSpPr/>
              <p:nvPr/>
            </p:nvSpPr>
            <p:spPr>
              <a:xfrm>
                <a:off x="9596329" y="2436678"/>
                <a:ext cx="220856" cy="428522"/>
              </a:xfrm>
              <a:custGeom>
                <a:avLst/>
                <a:gdLst>
                  <a:gd name="connsiteX0" fmla="*/ 199623 w 380281"/>
                  <a:gd name="connsiteY0" fmla="*/ 850006 h 855504"/>
                  <a:gd name="connsiteX1" fmla="*/ 193183 w 380281"/>
                  <a:gd name="connsiteY1" fmla="*/ 663262 h 855504"/>
                  <a:gd name="connsiteX2" fmla="*/ 180305 w 380281"/>
                  <a:gd name="connsiteY2" fmla="*/ 482958 h 855504"/>
                  <a:gd name="connsiteX3" fmla="*/ 173865 w 380281"/>
                  <a:gd name="connsiteY3" fmla="*/ 148107 h 855504"/>
                  <a:gd name="connsiteX4" fmla="*/ 167426 w 380281"/>
                  <a:gd name="connsiteY4" fmla="*/ 128789 h 855504"/>
                  <a:gd name="connsiteX5" fmla="*/ 148107 w 380281"/>
                  <a:gd name="connsiteY5" fmla="*/ 115910 h 855504"/>
                  <a:gd name="connsiteX6" fmla="*/ 128789 w 380281"/>
                  <a:gd name="connsiteY6" fmla="*/ 96592 h 855504"/>
                  <a:gd name="connsiteX7" fmla="*/ 109471 w 380281"/>
                  <a:gd name="connsiteY7" fmla="*/ 90152 h 855504"/>
                  <a:gd name="connsiteX8" fmla="*/ 70834 w 380281"/>
                  <a:gd name="connsiteY8" fmla="*/ 70834 h 855504"/>
                  <a:gd name="connsiteX9" fmla="*/ 19319 w 380281"/>
                  <a:gd name="connsiteY9" fmla="*/ 38637 h 855504"/>
                  <a:gd name="connsiteX10" fmla="*/ 0 w 380281"/>
                  <a:gd name="connsiteY10" fmla="*/ 32197 h 855504"/>
                  <a:gd name="connsiteX11" fmla="*/ 19319 w 380281"/>
                  <a:gd name="connsiteY11" fmla="*/ 25758 h 855504"/>
                  <a:gd name="connsiteX12" fmla="*/ 57955 w 380281"/>
                  <a:gd name="connsiteY12" fmla="*/ 38637 h 855504"/>
                  <a:gd name="connsiteX13" fmla="*/ 96592 w 380281"/>
                  <a:gd name="connsiteY13" fmla="*/ 51516 h 855504"/>
                  <a:gd name="connsiteX14" fmla="*/ 135228 w 380281"/>
                  <a:gd name="connsiteY14" fmla="*/ 64395 h 855504"/>
                  <a:gd name="connsiteX15" fmla="*/ 154547 w 380281"/>
                  <a:gd name="connsiteY15" fmla="*/ 70834 h 855504"/>
                  <a:gd name="connsiteX16" fmla="*/ 193183 w 380281"/>
                  <a:gd name="connsiteY16" fmla="*/ 90152 h 855504"/>
                  <a:gd name="connsiteX17" fmla="*/ 212502 w 380281"/>
                  <a:gd name="connsiteY17" fmla="*/ 83713 h 855504"/>
                  <a:gd name="connsiteX18" fmla="*/ 218941 w 380281"/>
                  <a:gd name="connsiteY18" fmla="*/ 64395 h 855504"/>
                  <a:gd name="connsiteX19" fmla="*/ 257578 w 380281"/>
                  <a:gd name="connsiteY19" fmla="*/ 45076 h 855504"/>
                  <a:gd name="connsiteX20" fmla="*/ 315533 w 380281"/>
                  <a:gd name="connsiteY20" fmla="*/ 12879 h 855504"/>
                  <a:gd name="connsiteX21" fmla="*/ 334851 w 380281"/>
                  <a:gd name="connsiteY21" fmla="*/ 6440 h 855504"/>
                  <a:gd name="connsiteX22" fmla="*/ 354169 w 380281"/>
                  <a:gd name="connsiteY22" fmla="*/ 0 h 855504"/>
                  <a:gd name="connsiteX23" fmla="*/ 379927 w 380281"/>
                  <a:gd name="connsiteY23" fmla="*/ 6440 h 855504"/>
                  <a:gd name="connsiteX24" fmla="*/ 341290 w 380281"/>
                  <a:gd name="connsiteY24" fmla="*/ 32197 h 855504"/>
                  <a:gd name="connsiteX25" fmla="*/ 321972 w 380281"/>
                  <a:gd name="connsiteY25" fmla="*/ 45076 h 855504"/>
                  <a:gd name="connsiteX26" fmla="*/ 289775 w 380281"/>
                  <a:gd name="connsiteY26" fmla="*/ 70834 h 855504"/>
                  <a:gd name="connsiteX27" fmla="*/ 276896 w 380281"/>
                  <a:gd name="connsiteY27" fmla="*/ 90152 h 855504"/>
                  <a:gd name="connsiteX28" fmla="*/ 257578 w 380281"/>
                  <a:gd name="connsiteY28" fmla="*/ 109471 h 855504"/>
                  <a:gd name="connsiteX29" fmla="*/ 251138 w 380281"/>
                  <a:gd name="connsiteY29" fmla="*/ 128789 h 855504"/>
                  <a:gd name="connsiteX30" fmla="*/ 238259 w 380281"/>
                  <a:gd name="connsiteY30" fmla="*/ 148107 h 855504"/>
                  <a:gd name="connsiteX31" fmla="*/ 244699 w 380281"/>
                  <a:gd name="connsiteY31" fmla="*/ 489397 h 855504"/>
                  <a:gd name="connsiteX32" fmla="*/ 257578 w 380281"/>
                  <a:gd name="connsiteY32" fmla="*/ 714778 h 855504"/>
                  <a:gd name="connsiteX33" fmla="*/ 199623 w 380281"/>
                  <a:gd name="connsiteY33" fmla="*/ 850006 h 85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0281" h="855504">
                    <a:moveTo>
                      <a:pt x="199623" y="850006"/>
                    </a:moveTo>
                    <a:cubicBezTo>
                      <a:pt x="188891" y="841420"/>
                      <a:pt x="195577" y="725501"/>
                      <a:pt x="193183" y="663262"/>
                    </a:cubicBezTo>
                    <a:cubicBezTo>
                      <a:pt x="187256" y="509157"/>
                      <a:pt x="196216" y="562518"/>
                      <a:pt x="180305" y="482958"/>
                    </a:cubicBezTo>
                    <a:cubicBezTo>
                      <a:pt x="178158" y="371341"/>
                      <a:pt x="177922" y="259671"/>
                      <a:pt x="173865" y="148107"/>
                    </a:cubicBezTo>
                    <a:cubicBezTo>
                      <a:pt x="173618" y="141324"/>
                      <a:pt x="171666" y="134089"/>
                      <a:pt x="167426" y="128789"/>
                    </a:cubicBezTo>
                    <a:cubicBezTo>
                      <a:pt x="162591" y="122746"/>
                      <a:pt x="154053" y="120865"/>
                      <a:pt x="148107" y="115910"/>
                    </a:cubicBezTo>
                    <a:cubicBezTo>
                      <a:pt x="141111" y="110080"/>
                      <a:pt x="136366" y="101644"/>
                      <a:pt x="128789" y="96592"/>
                    </a:cubicBezTo>
                    <a:cubicBezTo>
                      <a:pt x="123141" y="92827"/>
                      <a:pt x="115542" y="93188"/>
                      <a:pt x="109471" y="90152"/>
                    </a:cubicBezTo>
                    <a:cubicBezTo>
                      <a:pt x="59547" y="65189"/>
                      <a:pt x="119383" y="87016"/>
                      <a:pt x="70834" y="70834"/>
                    </a:cubicBezTo>
                    <a:cubicBezTo>
                      <a:pt x="50425" y="40221"/>
                      <a:pt x="65297" y="53964"/>
                      <a:pt x="19319" y="38637"/>
                    </a:cubicBezTo>
                    <a:lnTo>
                      <a:pt x="0" y="32197"/>
                    </a:lnTo>
                    <a:cubicBezTo>
                      <a:pt x="6440" y="30051"/>
                      <a:pt x="12573" y="25008"/>
                      <a:pt x="19319" y="25758"/>
                    </a:cubicBezTo>
                    <a:cubicBezTo>
                      <a:pt x="32811" y="27257"/>
                      <a:pt x="45076" y="34344"/>
                      <a:pt x="57955" y="38637"/>
                    </a:cubicBezTo>
                    <a:lnTo>
                      <a:pt x="96592" y="51516"/>
                    </a:lnTo>
                    <a:lnTo>
                      <a:pt x="135228" y="64395"/>
                    </a:lnTo>
                    <a:lnTo>
                      <a:pt x="154547" y="70834"/>
                    </a:lnTo>
                    <a:cubicBezTo>
                      <a:pt x="164315" y="77346"/>
                      <a:pt x="179852" y="90152"/>
                      <a:pt x="193183" y="90152"/>
                    </a:cubicBezTo>
                    <a:cubicBezTo>
                      <a:pt x="199971" y="90152"/>
                      <a:pt x="206062" y="85859"/>
                      <a:pt x="212502" y="83713"/>
                    </a:cubicBezTo>
                    <a:cubicBezTo>
                      <a:pt x="214648" y="77274"/>
                      <a:pt x="214701" y="69695"/>
                      <a:pt x="218941" y="64395"/>
                    </a:cubicBezTo>
                    <a:cubicBezTo>
                      <a:pt x="228019" y="53047"/>
                      <a:pt x="244852" y="49318"/>
                      <a:pt x="257578" y="45076"/>
                    </a:cubicBezTo>
                    <a:cubicBezTo>
                      <a:pt x="286495" y="16159"/>
                      <a:pt x="268257" y="28637"/>
                      <a:pt x="315533" y="12879"/>
                    </a:cubicBezTo>
                    <a:lnTo>
                      <a:pt x="334851" y="6440"/>
                    </a:lnTo>
                    <a:lnTo>
                      <a:pt x="354169" y="0"/>
                    </a:lnTo>
                    <a:cubicBezTo>
                      <a:pt x="362755" y="2147"/>
                      <a:pt x="383214" y="-1777"/>
                      <a:pt x="379927" y="6440"/>
                    </a:cubicBezTo>
                    <a:cubicBezTo>
                      <a:pt x="374178" y="20811"/>
                      <a:pt x="354169" y="23611"/>
                      <a:pt x="341290" y="32197"/>
                    </a:cubicBezTo>
                    <a:lnTo>
                      <a:pt x="321972" y="45076"/>
                    </a:lnTo>
                    <a:cubicBezTo>
                      <a:pt x="285064" y="100440"/>
                      <a:pt x="334207" y="35289"/>
                      <a:pt x="289775" y="70834"/>
                    </a:cubicBezTo>
                    <a:cubicBezTo>
                      <a:pt x="283732" y="75669"/>
                      <a:pt x="281850" y="84207"/>
                      <a:pt x="276896" y="90152"/>
                    </a:cubicBezTo>
                    <a:cubicBezTo>
                      <a:pt x="271066" y="97148"/>
                      <a:pt x="264017" y="103031"/>
                      <a:pt x="257578" y="109471"/>
                    </a:cubicBezTo>
                    <a:cubicBezTo>
                      <a:pt x="255431" y="115910"/>
                      <a:pt x="254174" y="122718"/>
                      <a:pt x="251138" y="128789"/>
                    </a:cubicBezTo>
                    <a:cubicBezTo>
                      <a:pt x="247677" y="135711"/>
                      <a:pt x="238397" y="140369"/>
                      <a:pt x="238259" y="148107"/>
                    </a:cubicBezTo>
                    <a:cubicBezTo>
                      <a:pt x="236228" y="261872"/>
                      <a:pt x="241819" y="375650"/>
                      <a:pt x="244699" y="489397"/>
                    </a:cubicBezTo>
                    <a:cubicBezTo>
                      <a:pt x="248705" y="647627"/>
                      <a:pt x="246077" y="611275"/>
                      <a:pt x="257578" y="714778"/>
                    </a:cubicBezTo>
                    <a:cubicBezTo>
                      <a:pt x="250485" y="877896"/>
                      <a:pt x="210355" y="858592"/>
                      <a:pt x="199623" y="850006"/>
                    </a:cubicBezTo>
                    <a:close/>
                  </a:path>
                </a:pathLst>
              </a:custGeom>
              <a:solidFill>
                <a:srgbClr val="6B9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85" name="Grupo 106">
                <a:extLst>
                  <a:ext uri="{FF2B5EF4-FFF2-40B4-BE49-F238E27FC236}">
                    <a16:creationId xmlns:a16="http://schemas.microsoft.com/office/drawing/2014/main" id="{61E1EE25-C5BE-C14B-8285-ED2B7DC6A8AC}"/>
                  </a:ext>
                </a:extLst>
              </p:cNvPr>
              <p:cNvGrpSpPr/>
              <p:nvPr/>
            </p:nvGrpSpPr>
            <p:grpSpPr>
              <a:xfrm>
                <a:off x="9632663" y="2745476"/>
                <a:ext cx="577103" cy="136620"/>
                <a:chOff x="7552065" y="-287721"/>
                <a:chExt cx="577103" cy="160560"/>
              </a:xfrm>
            </p:grpSpPr>
            <p:sp>
              <p:nvSpPr>
                <p:cNvPr id="186" name="Forma libre 107">
                  <a:extLst>
                    <a:ext uri="{FF2B5EF4-FFF2-40B4-BE49-F238E27FC236}">
                      <a16:creationId xmlns:a16="http://schemas.microsoft.com/office/drawing/2014/main" id="{276D87BF-05D1-B841-88AB-75F977338EC9}"/>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7" name="Forma libre 108">
                  <a:extLst>
                    <a:ext uri="{FF2B5EF4-FFF2-40B4-BE49-F238E27FC236}">
                      <a16:creationId xmlns:a16="http://schemas.microsoft.com/office/drawing/2014/main" id="{3DD9DE0A-8C2B-6440-8B25-B552DA2A7FAA}"/>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8" name="Forma libre 109">
                  <a:extLst>
                    <a:ext uri="{FF2B5EF4-FFF2-40B4-BE49-F238E27FC236}">
                      <a16:creationId xmlns:a16="http://schemas.microsoft.com/office/drawing/2014/main" id="{0C0480AD-8D1F-C64E-9FD2-74F975910AFE}"/>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9" name="Forma libre 110">
                  <a:extLst>
                    <a:ext uri="{FF2B5EF4-FFF2-40B4-BE49-F238E27FC236}">
                      <a16:creationId xmlns:a16="http://schemas.microsoft.com/office/drawing/2014/main" id="{423A2CA7-1F2B-BE4A-BD02-A0DAC7023666}"/>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0" name="Forma libre 111">
                  <a:extLst>
                    <a:ext uri="{FF2B5EF4-FFF2-40B4-BE49-F238E27FC236}">
                      <a16:creationId xmlns:a16="http://schemas.microsoft.com/office/drawing/2014/main" id="{94C0C0B4-AE73-F549-BA54-9B3F5D33F9FC}"/>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155" name="CuadroTexto 71">
              <a:extLst>
                <a:ext uri="{FF2B5EF4-FFF2-40B4-BE49-F238E27FC236}">
                  <a16:creationId xmlns:a16="http://schemas.microsoft.com/office/drawing/2014/main" id="{0DDF6069-8250-C749-BD19-FB69D06544BC}"/>
                </a:ext>
              </a:extLst>
            </p:cNvPr>
            <p:cNvSpPr txBox="1"/>
            <p:nvPr/>
          </p:nvSpPr>
          <p:spPr>
            <a:xfrm>
              <a:off x="10017866" y="7714439"/>
              <a:ext cx="2455122" cy="461665"/>
            </a:xfrm>
            <a:prstGeom prst="rect">
              <a:avLst/>
            </a:prstGeom>
            <a:noFill/>
          </p:spPr>
          <p:txBody>
            <a:bodyPr wrap="square" rtlCol="0">
              <a:spAutoFit/>
            </a:bodyPr>
            <a:lstStyle/>
            <a:p>
              <a:pPr algn="r"/>
              <a:endParaRPr lang="es-ES" sz="2400" dirty="0">
                <a:solidFill>
                  <a:srgbClr val="FFFFFF"/>
                </a:solidFill>
                <a:latin typeface="Segoe UI Black" panose="020B0A02040204020203" pitchFamily="34" charset="0"/>
                <a:ea typeface="Segoe UI Black" panose="020B0A02040204020203" pitchFamily="34" charset="0"/>
              </a:endParaRPr>
            </a:p>
          </p:txBody>
        </p:sp>
      </p:grpSp>
      <p:sp>
        <p:nvSpPr>
          <p:cNvPr id="248" name="Flecha derecha 247"/>
          <p:cNvSpPr/>
          <p:nvPr/>
        </p:nvSpPr>
        <p:spPr>
          <a:xfrm>
            <a:off x="3195007" y="2652747"/>
            <a:ext cx="805378" cy="304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9" name="Rectángulo 11">
            <a:extLst>
              <a:ext uri="{FF2B5EF4-FFF2-40B4-BE49-F238E27FC236}">
                <a16:creationId xmlns:a16="http://schemas.microsoft.com/office/drawing/2014/main" id="{08590015-70C5-934E-815D-6E5D7B85D5BF}"/>
              </a:ext>
            </a:extLst>
          </p:cNvPr>
          <p:cNvSpPr/>
          <p:nvPr/>
        </p:nvSpPr>
        <p:spPr>
          <a:xfrm>
            <a:off x="687897" y="1257359"/>
            <a:ext cx="1446230"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err="1">
                <a:ln>
                  <a:noFill/>
                </a:ln>
                <a:solidFill>
                  <a:prstClr val="black"/>
                </a:solidFill>
                <a:effectLst/>
                <a:uLnTx/>
                <a:uFillTx/>
                <a:ea typeface="Segoe UI Black" panose="020B0A02040204020203" pitchFamily="34" charset="0"/>
              </a:rPr>
              <a:t>Pres</a:t>
            </a:r>
            <a:r>
              <a:rPr kumimoji="0" lang="es-ES" sz="3600" b="1" i="0" u="none" strike="noStrike" kern="0" cap="none" spc="0" normalizeH="0" baseline="0" noProof="0" dirty="0" err="1">
                <a:ln>
                  <a:noFill/>
                </a:ln>
                <a:solidFill>
                  <a:srgbClr val="58B6C0">
                    <a:lumMod val="75000"/>
                  </a:srgbClr>
                </a:solidFill>
                <a:effectLst/>
                <a:uLnTx/>
                <a:uFillTx/>
                <a:ea typeface="Segoe UI Black" panose="020B0A02040204020203" pitchFamily="34" charset="0"/>
              </a:rPr>
              <a:t>V</a:t>
            </a:r>
            <a:r>
              <a:rPr kumimoji="0" lang="es-ES" sz="3600" b="1" i="0" u="none" strike="noStrike" kern="0" cap="none" spc="0" normalizeH="0" baseline="0" noProof="0" dirty="0" err="1">
                <a:ln>
                  <a:noFill/>
                </a:ln>
                <a:solidFill>
                  <a:prstClr val="black"/>
                </a:solidFill>
                <a:effectLst/>
                <a:uLnTx/>
                <a:uFillTx/>
                <a:ea typeface="Segoe UI Black" panose="020B0A02040204020203" pitchFamily="34" charset="0"/>
              </a:rPr>
              <a:t>et</a:t>
            </a:r>
            <a:endParaRPr kumimoji="0" lang="es-ES" sz="3600" b="1" i="0" u="none" strike="noStrike" kern="0" cap="none" spc="0" normalizeH="0" baseline="0" noProof="0" dirty="0">
              <a:ln>
                <a:noFill/>
              </a:ln>
              <a:solidFill>
                <a:prstClr val="black"/>
              </a:solidFill>
              <a:effectLst/>
              <a:uLnTx/>
              <a:uFillTx/>
              <a:ea typeface="Segoe UI Black" panose="020B0A02040204020203" pitchFamily="34" charset="0"/>
            </a:endParaRPr>
          </a:p>
        </p:txBody>
      </p:sp>
      <p:sp>
        <p:nvSpPr>
          <p:cNvPr id="250" name="Flecha derecha 249"/>
          <p:cNvSpPr/>
          <p:nvPr/>
        </p:nvSpPr>
        <p:spPr>
          <a:xfrm>
            <a:off x="6795775" y="2662744"/>
            <a:ext cx="638979" cy="304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2"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253"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rPr>
              <a:t>RD CONSUMO ANTIBIÓTICOS</a:t>
            </a:r>
            <a:endParaRPr lang="es-ES" sz="2000" b="1" dirty="0"/>
          </a:p>
        </p:txBody>
      </p:sp>
      <p:pic>
        <p:nvPicPr>
          <p:cNvPr id="303" name="Imagen 302"/>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pic>
        <p:nvPicPr>
          <p:cNvPr id="3" name="Imagen 2" descr="Logotipo, nombre de la empresa&#10;&#10;Descripción generada automáticamente">
            <a:extLst>
              <a:ext uri="{FF2B5EF4-FFF2-40B4-BE49-F238E27FC236}">
                <a16:creationId xmlns:a16="http://schemas.microsoft.com/office/drawing/2014/main" id="{057C097B-547B-962E-568E-235617DAE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65" y="1950425"/>
            <a:ext cx="2262778" cy="832879"/>
          </a:xfrm>
          <a:prstGeom prst="rect">
            <a:avLst/>
          </a:prstGeom>
        </p:spPr>
      </p:pic>
      <p:pic>
        <p:nvPicPr>
          <p:cNvPr id="5" name="Imagen 4" descr="Imagen que contiene Icono&#10;&#10;Descripción generada automáticamente">
            <a:extLst>
              <a:ext uri="{FF2B5EF4-FFF2-40B4-BE49-F238E27FC236}">
                <a16:creationId xmlns:a16="http://schemas.microsoft.com/office/drawing/2014/main" id="{467AA26A-4C06-2665-023A-937A282E8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841" y="2762983"/>
            <a:ext cx="2400635" cy="609685"/>
          </a:xfrm>
          <a:prstGeom prst="rect">
            <a:avLst/>
          </a:prstGeom>
        </p:spPr>
      </p:pic>
      <p:sp>
        <p:nvSpPr>
          <p:cNvPr id="6" name="CuadroTexto 5">
            <a:extLst>
              <a:ext uri="{FF2B5EF4-FFF2-40B4-BE49-F238E27FC236}">
                <a16:creationId xmlns:a16="http://schemas.microsoft.com/office/drawing/2014/main" id="{67CC31E9-F147-52F5-3181-DED8F26523B5}"/>
              </a:ext>
            </a:extLst>
          </p:cNvPr>
          <p:cNvSpPr txBox="1"/>
          <p:nvPr/>
        </p:nvSpPr>
        <p:spPr>
          <a:xfrm>
            <a:off x="687897" y="821876"/>
            <a:ext cx="5959332" cy="369332"/>
          </a:xfrm>
          <a:prstGeom prst="rect">
            <a:avLst/>
          </a:prstGeom>
          <a:noFill/>
        </p:spPr>
        <p:txBody>
          <a:bodyPr wrap="square" rtlCol="0">
            <a:spAutoFit/>
          </a:bodyPr>
          <a:lstStyle/>
          <a:p>
            <a:r>
              <a:rPr lang="es-ES" b="1" dirty="0"/>
              <a:t>CÁLCULO DEL CONSUMO HABITUAL Y TRIMESTRAL POR EXPLOTACIÓN</a:t>
            </a:r>
          </a:p>
        </p:txBody>
      </p:sp>
      <p:pic>
        <p:nvPicPr>
          <p:cNvPr id="8" name="Imagen 7">
            <a:extLst>
              <a:ext uri="{FF2B5EF4-FFF2-40B4-BE49-F238E27FC236}">
                <a16:creationId xmlns:a16="http://schemas.microsoft.com/office/drawing/2014/main" id="{89EC57A9-AD8B-51E6-0B49-C6322FDBD0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792" y="3579521"/>
            <a:ext cx="1429118" cy="430457"/>
          </a:xfrm>
          <a:prstGeom prst="rect">
            <a:avLst/>
          </a:prstGeom>
        </p:spPr>
      </p:pic>
      <p:sp>
        <p:nvSpPr>
          <p:cNvPr id="9" name="CuadroTexto 8">
            <a:extLst>
              <a:ext uri="{FF2B5EF4-FFF2-40B4-BE49-F238E27FC236}">
                <a16:creationId xmlns:a16="http://schemas.microsoft.com/office/drawing/2014/main" id="{3CAD0EAD-C200-8B68-A2C5-361B9C627F2F}"/>
              </a:ext>
            </a:extLst>
          </p:cNvPr>
          <p:cNvSpPr txBox="1"/>
          <p:nvPr/>
        </p:nvSpPr>
        <p:spPr>
          <a:xfrm>
            <a:off x="7680010" y="2351568"/>
            <a:ext cx="169007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a:t>CONSUMO HABITUAL</a:t>
            </a:r>
          </a:p>
        </p:txBody>
      </p:sp>
      <p:sp>
        <p:nvSpPr>
          <p:cNvPr id="11" name="CuadroTexto 10">
            <a:extLst>
              <a:ext uri="{FF2B5EF4-FFF2-40B4-BE49-F238E27FC236}">
                <a16:creationId xmlns:a16="http://schemas.microsoft.com/office/drawing/2014/main" id="{2A5D152C-A0B4-BBE4-43B3-CD6612A498A2}"/>
              </a:ext>
            </a:extLst>
          </p:cNvPr>
          <p:cNvSpPr txBox="1"/>
          <p:nvPr/>
        </p:nvSpPr>
        <p:spPr>
          <a:xfrm>
            <a:off x="7587385" y="2815033"/>
            <a:ext cx="186323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a:t>CONSUMO TRIMESTRAL</a:t>
            </a:r>
          </a:p>
        </p:txBody>
      </p:sp>
      <p:sp>
        <p:nvSpPr>
          <p:cNvPr id="14" name="Rectángulo 11">
            <a:extLst>
              <a:ext uri="{FF2B5EF4-FFF2-40B4-BE49-F238E27FC236}">
                <a16:creationId xmlns:a16="http://schemas.microsoft.com/office/drawing/2014/main" id="{CE303B0D-69CD-09E7-E063-80461CE53919}"/>
              </a:ext>
            </a:extLst>
          </p:cNvPr>
          <p:cNvSpPr/>
          <p:nvPr/>
        </p:nvSpPr>
        <p:spPr>
          <a:xfrm>
            <a:off x="7765105" y="1373654"/>
            <a:ext cx="1446230"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err="1">
                <a:ln>
                  <a:noFill/>
                </a:ln>
                <a:solidFill>
                  <a:prstClr val="black"/>
                </a:solidFill>
                <a:effectLst/>
                <a:uLnTx/>
                <a:uFillTx/>
                <a:ea typeface="Segoe UI Black" panose="020B0A02040204020203" pitchFamily="34" charset="0"/>
              </a:rPr>
              <a:t>Pres</a:t>
            </a:r>
            <a:r>
              <a:rPr kumimoji="0" lang="es-ES" sz="3600" b="1" i="0" u="none" strike="noStrike" kern="0" cap="none" spc="0" normalizeH="0" baseline="0" noProof="0" dirty="0" err="1">
                <a:ln>
                  <a:noFill/>
                </a:ln>
                <a:solidFill>
                  <a:srgbClr val="58B6C0">
                    <a:lumMod val="75000"/>
                  </a:srgbClr>
                </a:solidFill>
                <a:effectLst/>
                <a:uLnTx/>
                <a:uFillTx/>
                <a:ea typeface="Segoe UI Black" panose="020B0A02040204020203" pitchFamily="34" charset="0"/>
              </a:rPr>
              <a:t>V</a:t>
            </a:r>
            <a:r>
              <a:rPr kumimoji="0" lang="es-ES" sz="3600" b="1" i="0" u="none" strike="noStrike" kern="0" cap="none" spc="0" normalizeH="0" baseline="0" noProof="0" dirty="0" err="1">
                <a:ln>
                  <a:noFill/>
                </a:ln>
                <a:solidFill>
                  <a:prstClr val="black"/>
                </a:solidFill>
                <a:effectLst/>
                <a:uLnTx/>
                <a:uFillTx/>
                <a:ea typeface="Segoe UI Black" panose="020B0A02040204020203" pitchFamily="34" charset="0"/>
              </a:rPr>
              <a:t>et</a:t>
            </a:r>
            <a:endParaRPr kumimoji="0" lang="es-ES" sz="3600" b="1" i="0" u="none" strike="noStrike" kern="0" cap="none" spc="0" normalizeH="0" baseline="0" noProof="0" dirty="0">
              <a:ln>
                <a:noFill/>
              </a:ln>
              <a:solidFill>
                <a:prstClr val="black"/>
              </a:solidFill>
              <a:effectLst/>
              <a:uLnTx/>
              <a:uFillTx/>
              <a:ea typeface="Segoe UI Black" panose="020B0A02040204020203" pitchFamily="34" charset="0"/>
            </a:endParaRPr>
          </a:p>
        </p:txBody>
      </p:sp>
      <p:sp>
        <p:nvSpPr>
          <p:cNvPr id="16" name="CuadroTexto 15">
            <a:extLst>
              <a:ext uri="{FF2B5EF4-FFF2-40B4-BE49-F238E27FC236}">
                <a16:creationId xmlns:a16="http://schemas.microsoft.com/office/drawing/2014/main" id="{E7732766-C674-6C56-F8FD-FACA8C736153}"/>
              </a:ext>
            </a:extLst>
          </p:cNvPr>
          <p:cNvSpPr txBox="1"/>
          <p:nvPr/>
        </p:nvSpPr>
        <p:spPr>
          <a:xfrm>
            <a:off x="8098749" y="3291544"/>
            <a:ext cx="1003305" cy="276999"/>
          </a:xfrm>
          <a:prstGeom prst="rect">
            <a:avLst/>
          </a:prstGeom>
          <a:noFill/>
        </p:spPr>
        <p:txBody>
          <a:bodyPr wrap="square" rtlCol="0">
            <a:spAutoFit/>
          </a:bodyPr>
          <a:lstStyle/>
          <a:p>
            <a:pPr algn="just"/>
            <a:r>
              <a:rPr lang="es-ES" sz="1200" b="1" dirty="0">
                <a:latin typeface="Arial Black" panose="020B0A04020102020204" pitchFamily="34" charset="0"/>
              </a:rPr>
              <a:t>(Mg/UR)</a:t>
            </a:r>
          </a:p>
        </p:txBody>
      </p:sp>
      <p:sp>
        <p:nvSpPr>
          <p:cNvPr id="17" name="CuadroTexto 16">
            <a:extLst>
              <a:ext uri="{FF2B5EF4-FFF2-40B4-BE49-F238E27FC236}">
                <a16:creationId xmlns:a16="http://schemas.microsoft.com/office/drawing/2014/main" id="{91C3D472-49B2-96CD-CDD0-C5ADD8A51B63}"/>
              </a:ext>
            </a:extLst>
          </p:cNvPr>
          <p:cNvSpPr txBox="1"/>
          <p:nvPr/>
        </p:nvSpPr>
        <p:spPr>
          <a:xfrm>
            <a:off x="1317402" y="4322825"/>
            <a:ext cx="955089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sz="1200" dirty="0">
                <a:solidFill>
                  <a:srgbClr val="00000A"/>
                </a:solidFill>
                <a:effectLst/>
                <a:latin typeface="Arial" panose="020B0604020202020204" pitchFamily="34" charset="0"/>
                <a:ea typeface="Times New Roman" panose="02020603050405020304" pitchFamily="18" charset="0"/>
              </a:rPr>
              <a:t>El titular de explotación tendrá acceso al cálculo del consumo habitual y trimestral de su explotación con el objetivo de que tenga conocimiento de la situación de su explotación en cuant</a:t>
            </a:r>
            <a:r>
              <a:rPr lang="es-ES" sz="1200" dirty="0">
                <a:solidFill>
                  <a:srgbClr val="00000A"/>
                </a:solidFill>
                <a:latin typeface="Arial" panose="020B0604020202020204" pitchFamily="34" charset="0"/>
                <a:ea typeface="Times New Roman" panose="02020603050405020304" pitchFamily="18" charset="0"/>
              </a:rPr>
              <a:t>o a consumo y, en caso necesario, pueda iniciar medidas correctoras</a:t>
            </a:r>
            <a:r>
              <a:rPr lang="es-ES" sz="1200" dirty="0">
                <a:solidFill>
                  <a:srgbClr val="00000A"/>
                </a:solidFill>
                <a:effectLst/>
                <a:latin typeface="Arial" panose="020B0604020202020204" pitchFamily="34" charset="0"/>
                <a:ea typeface="Times New Roman" panose="02020603050405020304" pitchFamily="18" charset="0"/>
              </a:rPr>
              <a:t>.</a:t>
            </a:r>
          </a:p>
        </p:txBody>
      </p:sp>
      <p:sp>
        <p:nvSpPr>
          <p:cNvPr id="19" name="CuadroTexto 18">
            <a:extLst>
              <a:ext uri="{FF2B5EF4-FFF2-40B4-BE49-F238E27FC236}">
                <a16:creationId xmlns:a16="http://schemas.microsoft.com/office/drawing/2014/main" id="{A9B7C00F-0533-EE9F-EF82-9E9E67C160F9}"/>
              </a:ext>
            </a:extLst>
          </p:cNvPr>
          <p:cNvSpPr txBox="1"/>
          <p:nvPr/>
        </p:nvSpPr>
        <p:spPr>
          <a:xfrm>
            <a:off x="1317402" y="5031579"/>
            <a:ext cx="955089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1200" dirty="0">
                <a:solidFill>
                  <a:srgbClr val="00000A"/>
                </a:solidFill>
                <a:effectLst/>
                <a:latin typeface="Arial" panose="020B0604020202020204" pitchFamily="34" charset="0"/>
                <a:ea typeface="Times New Roman" panose="02020603050405020304" pitchFamily="18" charset="0"/>
              </a:rPr>
              <a:t>Autorizará a su veterinario de explotación para que tenga acceso </a:t>
            </a:r>
            <a:r>
              <a:rPr lang="es-ES" sz="1200" dirty="0">
                <a:solidFill>
                  <a:srgbClr val="00000A"/>
                </a:solidFill>
                <a:latin typeface="Arial" panose="020B0604020202020204" pitchFamily="34" charset="0"/>
                <a:ea typeface="Times New Roman" panose="02020603050405020304" pitchFamily="18" charset="0"/>
              </a:rPr>
              <a:t> a sus datos de consumo en PRESVET para que pueda realizar sus funciones de asesoría al titular en materia de optimización de uso de antibióticos,. </a:t>
            </a:r>
            <a:endParaRPr lang="es-ES" sz="1200" dirty="0">
              <a:solidFill>
                <a:srgbClr val="00000A"/>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32585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1 Título"/>
          <p:cNvSpPr txBox="1">
            <a:spLocks/>
          </p:cNvSpPr>
          <p:nvPr/>
        </p:nvSpPr>
        <p:spPr>
          <a:xfrm>
            <a:off x="4514824" y="20632"/>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rPr>
              <a:t>PRESVET: NUEVAS FUNCIONALIDADES</a:t>
            </a:r>
            <a:endParaRPr lang="es-ES" sz="2000" b="1" dirty="0"/>
          </a:p>
        </p:txBody>
      </p:sp>
      <p:sp>
        <p:nvSpPr>
          <p:cNvPr id="56" name="Rectangle 3">
            <a:extLst>
              <a:ext uri="{FF2B5EF4-FFF2-40B4-BE49-F238E27FC236}">
                <a16:creationId xmlns:a16="http://schemas.microsoft.com/office/drawing/2014/main" id="{FCF9E33A-76A9-4E4B-8F6E-F9F8285AAA0E}"/>
              </a:ext>
            </a:extLst>
          </p:cNvPr>
          <p:cNvSpPr/>
          <p:nvPr/>
        </p:nvSpPr>
        <p:spPr>
          <a:xfrm>
            <a:off x="3848431" y="5204440"/>
            <a:ext cx="7790280" cy="1569660"/>
          </a:xfrm>
          <a:prstGeom prst="rect">
            <a:avLst/>
          </a:prstGeom>
        </p:spPr>
        <p:txBody>
          <a:bodyPr wrap="square">
            <a:spAutoFit/>
          </a:bodyPr>
          <a:lstStyle/>
          <a:p>
            <a:pPr lvl="3" algn="just"/>
            <a:r>
              <a:rPr lang="es-ES" sz="2400" dirty="0">
                <a:solidFill>
                  <a:srgbClr val="1F497D">
                    <a:lumMod val="75000"/>
                  </a:srgbClr>
                </a:solidFill>
                <a:latin typeface="Agency FB" panose="020B0503020202020204" pitchFamily="34" charset="77"/>
                <a:ea typeface="DengXian" panose="02010600030101010101" pitchFamily="2" charset="-122"/>
              </a:rPr>
              <a:t>Consumo en </a:t>
            </a:r>
            <a:r>
              <a:rPr lang="es-ES" sz="2400" b="1" dirty="0">
                <a:solidFill>
                  <a:srgbClr val="1F497D">
                    <a:lumMod val="75000"/>
                  </a:srgbClr>
                </a:solidFill>
                <a:latin typeface="Agency FB" panose="020B0503020202020204" pitchFamily="34" charset="77"/>
                <a:ea typeface="DengXian" panose="02010600030101010101" pitchFamily="2" charset="-122"/>
              </a:rPr>
              <a:t>Mg/UR</a:t>
            </a:r>
            <a:r>
              <a:rPr lang="es-ES" sz="2400" dirty="0">
                <a:solidFill>
                  <a:srgbClr val="1F497D">
                    <a:lumMod val="75000"/>
                  </a:srgbClr>
                </a:solidFill>
                <a:latin typeface="Agency FB" panose="020B0503020202020204" pitchFamily="34" charset="77"/>
                <a:ea typeface="DengXian" panose="02010600030101010101" pitchFamily="2" charset="-122"/>
              </a:rPr>
              <a:t> por trimestre, que se comparará con:</a:t>
            </a:r>
          </a:p>
          <a:p>
            <a:pPr marL="2628900" lvl="5" indent="-342900" algn="just">
              <a:buFont typeface="Courier New" panose="02070309020205020404" pitchFamily="49" charset="0"/>
              <a:buChar char="o"/>
            </a:pPr>
            <a:r>
              <a:rPr lang="es-ES" sz="2400" dirty="0">
                <a:solidFill>
                  <a:srgbClr val="1F497D">
                    <a:lumMod val="75000"/>
                  </a:srgbClr>
                </a:solidFill>
                <a:latin typeface="Agency FB" panose="020B0503020202020204" pitchFamily="34" charset="77"/>
                <a:ea typeface="DengXian" panose="02010600030101010101" pitchFamily="2" charset="-122"/>
              </a:rPr>
              <a:t>Media móvil de los cuatro últimos trimestres de esa explotación</a:t>
            </a:r>
          </a:p>
          <a:p>
            <a:pPr marL="2628900" lvl="5" indent="-342900" algn="just">
              <a:buFont typeface="Courier New" panose="02070309020205020404" pitchFamily="49" charset="0"/>
              <a:buChar char="o"/>
            </a:pPr>
            <a:r>
              <a:rPr lang="es-ES" sz="2400" dirty="0">
                <a:solidFill>
                  <a:srgbClr val="1F497D">
                    <a:lumMod val="75000"/>
                  </a:srgbClr>
                </a:solidFill>
                <a:latin typeface="Agency FB" panose="020B0503020202020204" pitchFamily="34" charset="77"/>
                <a:ea typeface="DengXian" panose="02010600030101010101" pitchFamily="2" charset="-122"/>
              </a:rPr>
              <a:t>Valor de Mg/UR de la clasificación zootécnica</a:t>
            </a:r>
          </a:p>
        </p:txBody>
      </p:sp>
      <p:sp>
        <p:nvSpPr>
          <p:cNvPr id="120" name="TextBox 9">
            <a:extLst>
              <a:ext uri="{FF2B5EF4-FFF2-40B4-BE49-F238E27FC236}">
                <a16:creationId xmlns:a16="http://schemas.microsoft.com/office/drawing/2014/main" id="{B52D8987-D326-8845-BC67-07A8EDD670B4}"/>
              </a:ext>
            </a:extLst>
          </p:cNvPr>
          <p:cNvSpPr txBox="1"/>
          <p:nvPr/>
        </p:nvSpPr>
        <p:spPr>
          <a:xfrm>
            <a:off x="11669868" y="6403924"/>
            <a:ext cx="362310" cy="369332"/>
          </a:xfrm>
          <a:prstGeom prst="rect">
            <a:avLst/>
          </a:prstGeom>
          <a:noFill/>
        </p:spPr>
        <p:txBody>
          <a:bodyPr wrap="square" rtlCol="0">
            <a:spAutoFit/>
          </a:bodyPr>
          <a:lstStyle/>
          <a:p>
            <a:r>
              <a:rPr lang="es-ES" b="1" dirty="0">
                <a:solidFill>
                  <a:prstClr val="white"/>
                </a:solidFill>
                <a:latin typeface="Arial" panose="020B0604020202020204" pitchFamily="34" charset="0"/>
                <a:cs typeface="Arial" panose="020B0604020202020204" pitchFamily="34" charset="0"/>
              </a:rPr>
              <a:t>2</a:t>
            </a:r>
            <a:endParaRPr lang="x-none" b="1" dirty="0">
              <a:solidFill>
                <a:prstClr val="white"/>
              </a:solidFill>
              <a:latin typeface="Arial" panose="020B0604020202020204" pitchFamily="34" charset="0"/>
              <a:cs typeface="Arial" panose="020B0604020202020204" pitchFamily="34" charset="0"/>
            </a:endParaRPr>
          </a:p>
        </p:txBody>
      </p:sp>
      <p:sp>
        <p:nvSpPr>
          <p:cNvPr id="57" name="Rectangle 3">
            <a:extLst>
              <a:ext uri="{FF2B5EF4-FFF2-40B4-BE49-F238E27FC236}">
                <a16:creationId xmlns:a16="http://schemas.microsoft.com/office/drawing/2014/main" id="{C74B8ACD-C828-5547-B7E5-AB19811D1F5D}"/>
              </a:ext>
            </a:extLst>
          </p:cNvPr>
          <p:cNvSpPr/>
          <p:nvPr/>
        </p:nvSpPr>
        <p:spPr>
          <a:xfrm>
            <a:off x="5200776" y="675140"/>
            <a:ext cx="6687521" cy="400110"/>
          </a:xfrm>
          <a:prstGeom prst="rect">
            <a:avLst/>
          </a:prstGeom>
          <a:solidFill>
            <a:schemeClr val="bg1"/>
          </a:solidFill>
          <a:ln>
            <a:solidFill>
              <a:srgbClr val="C00000"/>
            </a:solidFill>
          </a:ln>
          <a:effectLst>
            <a:outerShdw blurRad="50800" dist="38100" dir="2700000" algn="tl" rotWithShape="0">
              <a:prstClr val="black">
                <a:alpha val="40000"/>
              </a:prstClr>
            </a:outerShdw>
          </a:effectLst>
        </p:spPr>
        <p:txBody>
          <a:bodyPr wrap="square">
            <a:spAutoFit/>
          </a:bodyPr>
          <a:lstStyle/>
          <a:p>
            <a:pPr algn="r"/>
            <a:r>
              <a:rPr lang="es-ES" sz="2000" b="1" dirty="0">
                <a:solidFill>
                  <a:srgbClr val="1F497D">
                    <a:lumMod val="75000"/>
                  </a:srgbClr>
                </a:solidFill>
                <a:latin typeface="Arial" panose="020B0604020202020204" pitchFamily="34" charset="0"/>
                <a:ea typeface="DengXian" panose="02010600030101010101" pitchFamily="2" charset="-122"/>
              </a:rPr>
              <a:t>MÓDULO DE GESTIÓN DE GANADEROS</a:t>
            </a:r>
            <a:endParaRPr lang="es-ES" dirty="0">
              <a:solidFill>
                <a:srgbClr val="1F497D">
                  <a:lumMod val="75000"/>
                </a:srgbClr>
              </a:solidFill>
              <a:latin typeface="Arial" panose="020B0604020202020204" pitchFamily="34" charset="0"/>
              <a:ea typeface="DengXian" panose="02010600030101010101" pitchFamily="2" charset="-122"/>
            </a:endParaRPr>
          </a:p>
        </p:txBody>
      </p:sp>
      <p:sp>
        <p:nvSpPr>
          <p:cNvPr id="68" name="TextBox 67">
            <a:extLst>
              <a:ext uri="{FF2B5EF4-FFF2-40B4-BE49-F238E27FC236}">
                <a16:creationId xmlns:a16="http://schemas.microsoft.com/office/drawing/2014/main" id="{B0660197-1222-194D-B275-7C8D472939E5}"/>
              </a:ext>
            </a:extLst>
          </p:cNvPr>
          <p:cNvSpPr txBox="1"/>
          <p:nvPr/>
        </p:nvSpPr>
        <p:spPr>
          <a:xfrm>
            <a:off x="5209845" y="697036"/>
            <a:ext cx="1370248" cy="369332"/>
          </a:xfrm>
          <a:prstGeom prst="rect">
            <a:avLst/>
          </a:prstGeom>
          <a:solidFill>
            <a:schemeClr val="accent6">
              <a:lumMod val="20000"/>
              <a:lumOff val="80000"/>
            </a:schemeClr>
          </a:solidFill>
          <a:ln>
            <a:noFill/>
          </a:ln>
          <a:effectLst/>
        </p:spPr>
        <p:txBody>
          <a:bodyPr wrap="square">
            <a:spAutoFit/>
          </a:bodyPr>
          <a:lstStyle/>
          <a:p>
            <a:pPr algn="just"/>
            <a:r>
              <a:rPr lang="es-ES" dirty="0">
                <a:solidFill>
                  <a:srgbClr val="FF0000"/>
                </a:solidFill>
                <a:latin typeface="Arial" panose="020B0604020202020204" pitchFamily="34" charset="0"/>
                <a:ea typeface="DengXian" panose="02010600030101010101" pitchFamily="2" charset="-122"/>
              </a:rPr>
              <a:t>Junio 2022</a:t>
            </a:r>
            <a:endParaRPr lang="es-ES" dirty="0">
              <a:solidFill>
                <a:srgbClr val="1F497D">
                  <a:lumMod val="75000"/>
                </a:srgbClr>
              </a:solidFill>
              <a:latin typeface="Arial" panose="020B0604020202020204" pitchFamily="34" charset="0"/>
              <a:ea typeface="DengXian" panose="02010600030101010101" pitchFamily="2" charset="-122"/>
            </a:endParaRPr>
          </a:p>
        </p:txBody>
      </p:sp>
      <p:sp>
        <p:nvSpPr>
          <p:cNvPr id="78" name="Rectángulo 150">
            <a:extLst>
              <a:ext uri="{FF2B5EF4-FFF2-40B4-BE49-F238E27FC236}">
                <a16:creationId xmlns:a16="http://schemas.microsoft.com/office/drawing/2014/main" id="{2679D346-BA33-0446-83DC-E8CA9F0C7E85}"/>
              </a:ext>
            </a:extLst>
          </p:cNvPr>
          <p:cNvSpPr/>
          <p:nvPr/>
        </p:nvSpPr>
        <p:spPr>
          <a:xfrm>
            <a:off x="0" y="6534242"/>
            <a:ext cx="4996881" cy="307777"/>
          </a:xfrm>
          <a:prstGeom prst="rect">
            <a:avLst/>
          </a:prstGeom>
        </p:spPr>
        <p:txBody>
          <a:bodyPr wrap="none">
            <a:spAutoFit/>
          </a:bodyPr>
          <a:lstStyle/>
          <a:p>
            <a:r>
              <a:rPr lang="es-ES" sz="1400" dirty="0">
                <a:solidFill>
                  <a:srgbClr val="4BACC6">
                    <a:lumMod val="50000"/>
                  </a:srgbClr>
                </a:solidFill>
                <a:latin typeface="Segoe UI Black" panose="020B0A02040204020203" pitchFamily="34" charset="0"/>
                <a:ea typeface="Segoe UI Black" panose="020B0A02040204020203" pitchFamily="34" charset="0"/>
              </a:rPr>
              <a:t>Dirección General de Sanidad de la Producción Agraria</a:t>
            </a:r>
            <a:endParaRPr lang="es-ES" sz="1400" dirty="0">
              <a:solidFill>
                <a:srgbClr val="4BACC6">
                  <a:lumMod val="50000"/>
                </a:srgbClr>
              </a:solidFill>
            </a:endParaRPr>
          </a:p>
        </p:txBody>
      </p:sp>
      <p:pic>
        <p:nvPicPr>
          <p:cNvPr id="71" name="Imagen 70"/>
          <p:cNvPicPr>
            <a:picLocks noChangeAspect="1"/>
          </p:cNvPicPr>
          <p:nvPr/>
        </p:nvPicPr>
        <p:blipFill rotWithShape="1">
          <a:blip r:embed="rId2"/>
          <a:srcRect l="24865" t="13599" r="42973" b="8228"/>
          <a:stretch/>
        </p:blipFill>
        <p:spPr>
          <a:xfrm>
            <a:off x="67005" y="33870"/>
            <a:ext cx="4929875" cy="6740229"/>
          </a:xfrm>
          <a:prstGeom prst="rect">
            <a:avLst/>
          </a:prstGeom>
          <a:ln w="15875">
            <a:solidFill>
              <a:schemeClr val="accent1"/>
            </a:solidFill>
          </a:ln>
          <a:effectLst>
            <a:outerShdw blurRad="50800" dist="38100" dir="2700000" algn="tl" rotWithShape="0">
              <a:prstClr val="black">
                <a:alpha val="40000"/>
              </a:prstClr>
            </a:outerShdw>
          </a:effectLst>
        </p:spPr>
      </p:pic>
      <p:grpSp>
        <p:nvGrpSpPr>
          <p:cNvPr id="7" name="Grupo 6"/>
          <p:cNvGrpSpPr/>
          <p:nvPr/>
        </p:nvGrpSpPr>
        <p:grpSpPr>
          <a:xfrm>
            <a:off x="3740458" y="2681368"/>
            <a:ext cx="4356847" cy="461665"/>
            <a:chOff x="3917576" y="2714166"/>
            <a:chExt cx="4356847" cy="461665"/>
          </a:xfrm>
        </p:grpSpPr>
        <p:sp>
          <p:nvSpPr>
            <p:cNvPr id="6" name="Rectángulo 5"/>
            <p:cNvSpPr/>
            <p:nvPr/>
          </p:nvSpPr>
          <p:spPr>
            <a:xfrm>
              <a:off x="3917576" y="2714166"/>
              <a:ext cx="4356847" cy="461665"/>
            </a:xfrm>
            <a:prstGeom prst="rect">
              <a:avLst/>
            </a:prstGeom>
          </p:spPr>
          <p:txBody>
            <a:bodyPr wrap="square">
              <a:spAutoFit/>
            </a:bodyPr>
            <a:lstStyle/>
            <a:p>
              <a:pPr lvl="3" algn="ctr"/>
              <a:r>
                <a:rPr lang="es-ES" sz="2400" dirty="0">
                  <a:solidFill>
                    <a:srgbClr val="1F497D">
                      <a:lumMod val="75000"/>
                    </a:srgbClr>
                  </a:solidFill>
                  <a:latin typeface="Agency FB" panose="020B0503020202020204" pitchFamily="34" charset="77"/>
                  <a:ea typeface="DengXian" panose="02010600030101010101" pitchFamily="2" charset="-122"/>
                </a:rPr>
                <a:t>Consumo por familia Ab</a:t>
              </a:r>
            </a:p>
          </p:txBody>
        </p:sp>
        <p:cxnSp>
          <p:nvCxnSpPr>
            <p:cNvPr id="4" name="Conector recto de flecha 3"/>
            <p:cNvCxnSpPr/>
            <p:nvPr/>
          </p:nvCxnSpPr>
          <p:spPr>
            <a:xfrm>
              <a:off x="4509247" y="2985247"/>
              <a:ext cx="914400"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upo 78"/>
          <p:cNvGrpSpPr/>
          <p:nvPr/>
        </p:nvGrpSpPr>
        <p:grpSpPr>
          <a:xfrm>
            <a:off x="3641843" y="3971996"/>
            <a:ext cx="5611906" cy="461665"/>
            <a:chOff x="3818961" y="2714166"/>
            <a:chExt cx="5611906" cy="461665"/>
          </a:xfrm>
        </p:grpSpPr>
        <p:sp>
          <p:nvSpPr>
            <p:cNvPr id="80" name="Rectángulo 79"/>
            <p:cNvSpPr/>
            <p:nvPr/>
          </p:nvSpPr>
          <p:spPr>
            <a:xfrm>
              <a:off x="3818961" y="2714166"/>
              <a:ext cx="5611906" cy="461665"/>
            </a:xfrm>
            <a:prstGeom prst="rect">
              <a:avLst/>
            </a:prstGeom>
          </p:spPr>
          <p:txBody>
            <a:bodyPr wrap="square">
              <a:spAutoFit/>
            </a:bodyPr>
            <a:lstStyle/>
            <a:p>
              <a:pPr lvl="3" algn="ctr"/>
              <a:r>
                <a:rPr lang="es-ES" sz="2400" dirty="0">
                  <a:solidFill>
                    <a:srgbClr val="1F497D">
                      <a:lumMod val="75000"/>
                    </a:srgbClr>
                  </a:solidFill>
                  <a:latin typeface="Agency FB" panose="020B0503020202020204" pitchFamily="34" charset="77"/>
                  <a:ea typeface="DengXian" panose="02010600030101010101" pitchFamily="2" charset="-122"/>
                </a:rPr>
                <a:t>Consumo por Categoría riesgo EMA</a:t>
              </a:r>
            </a:p>
          </p:txBody>
        </p:sp>
        <p:cxnSp>
          <p:nvCxnSpPr>
            <p:cNvPr id="81" name="Conector recto de flecha 80"/>
            <p:cNvCxnSpPr/>
            <p:nvPr/>
          </p:nvCxnSpPr>
          <p:spPr>
            <a:xfrm>
              <a:off x="4509247" y="2985247"/>
              <a:ext cx="914400"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3" name="Conector recto de flecha 82"/>
          <p:cNvCxnSpPr/>
          <p:nvPr/>
        </p:nvCxnSpPr>
        <p:spPr>
          <a:xfrm>
            <a:off x="4332129" y="5489171"/>
            <a:ext cx="914400"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5" name="Grupo 84"/>
          <p:cNvGrpSpPr/>
          <p:nvPr/>
        </p:nvGrpSpPr>
        <p:grpSpPr>
          <a:xfrm>
            <a:off x="3444624" y="1278624"/>
            <a:ext cx="4356847" cy="461665"/>
            <a:chOff x="3621743" y="2714166"/>
            <a:chExt cx="4356847" cy="461665"/>
          </a:xfrm>
        </p:grpSpPr>
        <p:sp>
          <p:nvSpPr>
            <p:cNvPr id="86" name="Rectángulo 85"/>
            <p:cNvSpPr/>
            <p:nvPr/>
          </p:nvSpPr>
          <p:spPr>
            <a:xfrm>
              <a:off x="3621743" y="2714166"/>
              <a:ext cx="4356847" cy="461665"/>
            </a:xfrm>
            <a:prstGeom prst="rect">
              <a:avLst/>
            </a:prstGeom>
          </p:spPr>
          <p:txBody>
            <a:bodyPr wrap="square">
              <a:spAutoFit/>
            </a:bodyPr>
            <a:lstStyle/>
            <a:p>
              <a:pPr lvl="3" algn="ctr"/>
              <a:r>
                <a:rPr lang="es-ES" sz="2400" dirty="0">
                  <a:solidFill>
                    <a:srgbClr val="1F497D">
                      <a:lumMod val="75000"/>
                    </a:srgbClr>
                  </a:solidFill>
                  <a:latin typeface="Agency FB" panose="020B0503020202020204" pitchFamily="34" charset="77"/>
                  <a:ea typeface="DengXian" panose="02010600030101010101" pitchFamily="2" charset="-122"/>
                </a:rPr>
                <a:t>Datos explotación </a:t>
              </a:r>
            </a:p>
          </p:txBody>
        </p:sp>
        <p:cxnSp>
          <p:nvCxnSpPr>
            <p:cNvPr id="87" name="Conector recto de flecha 86"/>
            <p:cNvCxnSpPr/>
            <p:nvPr/>
          </p:nvCxnSpPr>
          <p:spPr>
            <a:xfrm>
              <a:off x="4509247" y="2985247"/>
              <a:ext cx="914400"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2952" y="849341"/>
            <a:ext cx="434053" cy="434053"/>
          </a:xfrm>
          <a:prstGeom prst="rect">
            <a:avLst/>
          </a:prstGeom>
        </p:spPr>
      </p:pic>
      <p:sp>
        <p:nvSpPr>
          <p:cNvPr id="5" name="CuadroTexto 4"/>
          <p:cNvSpPr txBox="1"/>
          <p:nvPr/>
        </p:nvSpPr>
        <p:spPr>
          <a:xfrm>
            <a:off x="8691299" y="1195628"/>
            <a:ext cx="2320376" cy="1754326"/>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s-ES" dirty="0">
                <a:solidFill>
                  <a:srgbClr val="1F497D">
                    <a:lumMod val="75000"/>
                  </a:srgbClr>
                </a:solidFill>
                <a:latin typeface="Agency FB" panose="020B0503020202020204" pitchFamily="34" charset="77"/>
                <a:ea typeface="DengXian" panose="02010600030101010101" pitchFamily="2" charset="-122"/>
              </a:rPr>
              <a:t>El ganadero podrá ver un informe trimestral del consumo de sus granjas </a:t>
            </a:r>
            <a:r>
              <a:rPr lang="es-ES" dirty="0">
                <a:solidFill>
                  <a:srgbClr val="FF0000"/>
                </a:solidFill>
                <a:latin typeface="Agency FB" panose="020B0503020202020204" pitchFamily="34" charset="77"/>
                <a:ea typeface="DengXian" panose="02010600030101010101" pitchFamily="2" charset="-122"/>
              </a:rPr>
              <a:t>y podrá autorizar</a:t>
            </a:r>
            <a:r>
              <a:rPr lang="es-ES" dirty="0">
                <a:solidFill>
                  <a:srgbClr val="1F497D">
                    <a:lumMod val="75000"/>
                  </a:srgbClr>
                </a:solidFill>
                <a:latin typeface="Agency FB" panose="020B0503020202020204" pitchFamily="34" charset="77"/>
                <a:ea typeface="DengXian" panose="02010600030101010101" pitchFamily="2" charset="-122"/>
              </a:rPr>
              <a:t> a uno/varios veterinarios de explotación para que vean los informes</a:t>
            </a:r>
          </a:p>
        </p:txBody>
      </p:sp>
      <p:grpSp>
        <p:nvGrpSpPr>
          <p:cNvPr id="70" name="Grupo 69"/>
          <p:cNvGrpSpPr/>
          <p:nvPr/>
        </p:nvGrpSpPr>
        <p:grpSpPr>
          <a:xfrm>
            <a:off x="10863390" y="2157727"/>
            <a:ext cx="1038113" cy="960822"/>
            <a:chOff x="5202504" y="1358986"/>
            <a:chExt cx="1746046" cy="1554489"/>
          </a:xfrm>
          <a:effectLst>
            <a:outerShdw blurRad="50800" dist="38100" dir="2700000" algn="tl" rotWithShape="0">
              <a:prstClr val="black">
                <a:alpha val="40000"/>
              </a:prstClr>
            </a:outerShdw>
          </a:effectLst>
        </p:grpSpPr>
        <p:pic>
          <p:nvPicPr>
            <p:cNvPr id="72" name="Imagen 108">
              <a:extLst>
                <a:ext uri="{FF2B5EF4-FFF2-40B4-BE49-F238E27FC236}">
                  <a16:creationId xmlns:a16="http://schemas.microsoft.com/office/drawing/2014/main" id="{4344AAAC-9021-A148-A398-F58E8871CE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1038" y="1358986"/>
              <a:ext cx="1387512" cy="1400219"/>
            </a:xfrm>
            <a:prstGeom prst="rect">
              <a:avLst/>
            </a:prstGeom>
          </p:spPr>
        </p:pic>
        <p:sp>
          <p:nvSpPr>
            <p:cNvPr id="73" name="Cruz 110">
              <a:extLst>
                <a:ext uri="{FF2B5EF4-FFF2-40B4-BE49-F238E27FC236}">
                  <a16:creationId xmlns:a16="http://schemas.microsoft.com/office/drawing/2014/main" id="{2665E329-3C30-D949-8F54-741AC539B0AF}"/>
                </a:ext>
              </a:extLst>
            </p:cNvPr>
            <p:cNvSpPr>
              <a:spLocks noChangeAspect="1"/>
            </p:cNvSpPr>
            <p:nvPr/>
          </p:nvSpPr>
          <p:spPr>
            <a:xfrm>
              <a:off x="5202504" y="1778173"/>
              <a:ext cx="455868" cy="358015"/>
            </a:xfrm>
            <a:prstGeom prst="plus">
              <a:avLst>
                <a:gd name="adj" fmla="val 3396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4" name="Imagen 109">
              <a:extLst>
                <a:ext uri="{FF2B5EF4-FFF2-40B4-BE49-F238E27FC236}">
                  <a16:creationId xmlns:a16="http://schemas.microsoft.com/office/drawing/2014/main" id="{7C2005E1-F932-A84C-A689-01AC4CCCAF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3766" y="2193940"/>
              <a:ext cx="698799" cy="719535"/>
            </a:xfrm>
            <a:prstGeom prst="rect">
              <a:avLst/>
            </a:prstGeom>
          </p:spPr>
        </p:pic>
      </p:grpSp>
      <p:pic>
        <p:nvPicPr>
          <p:cNvPr id="76" name="Imagen 75"/>
          <p:cNvPicPr>
            <a:picLocks noChangeAspect="1"/>
          </p:cNvPicPr>
          <p:nvPr/>
        </p:nvPicPr>
        <p:blipFill rotWithShape="1">
          <a:blip r:embed="rId6">
            <a:extLst>
              <a:ext uri="{28A0092B-C50C-407E-A947-70E740481C1C}">
                <a14:useLocalDpi xmlns:a14="http://schemas.microsoft.com/office/drawing/2010/main" val="0"/>
              </a:ext>
            </a:extLst>
          </a:blip>
          <a:srcRect r="37347"/>
          <a:stretch/>
        </p:blipFill>
        <p:spPr>
          <a:xfrm>
            <a:off x="10207036" y="0"/>
            <a:ext cx="1998132" cy="512551"/>
          </a:xfrm>
          <a:prstGeom prst="rect">
            <a:avLst/>
          </a:prstGeom>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274150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Elipse 89">
            <a:extLst>
              <a:ext uri="{FF2B5EF4-FFF2-40B4-BE49-F238E27FC236}">
                <a16:creationId xmlns:a16="http://schemas.microsoft.com/office/drawing/2014/main" id="{67093F52-1B71-A632-7844-E61AEF9F2B2E}"/>
              </a:ext>
            </a:extLst>
          </p:cNvPr>
          <p:cNvSpPr/>
          <p:nvPr/>
        </p:nvSpPr>
        <p:spPr>
          <a:xfrm>
            <a:off x="8992140" y="6198955"/>
            <a:ext cx="638842" cy="62259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grpSp>
        <p:nvGrpSpPr>
          <p:cNvPr id="151" name="Grupo 6">
            <a:extLst>
              <a:ext uri="{FF2B5EF4-FFF2-40B4-BE49-F238E27FC236}">
                <a16:creationId xmlns:a16="http://schemas.microsoft.com/office/drawing/2014/main" id="{CFF5308C-46AB-C145-B9D5-01669DEB8959}"/>
              </a:ext>
            </a:extLst>
          </p:cNvPr>
          <p:cNvGrpSpPr/>
          <p:nvPr/>
        </p:nvGrpSpPr>
        <p:grpSpPr>
          <a:xfrm>
            <a:off x="304839" y="2976375"/>
            <a:ext cx="2878331" cy="2221266"/>
            <a:chOff x="10017866" y="6303975"/>
            <a:chExt cx="2455122" cy="1872129"/>
          </a:xfrm>
        </p:grpSpPr>
        <p:grpSp>
          <p:nvGrpSpPr>
            <p:cNvPr id="153" name="Grupo 69">
              <a:extLst>
                <a:ext uri="{FF2B5EF4-FFF2-40B4-BE49-F238E27FC236}">
                  <a16:creationId xmlns:a16="http://schemas.microsoft.com/office/drawing/2014/main" id="{FD011FF1-05C6-F44E-954F-EDAC8C769FAE}"/>
                </a:ext>
              </a:extLst>
            </p:cNvPr>
            <p:cNvGrpSpPr>
              <a:grpSpLocks noChangeAspect="1"/>
            </p:cNvGrpSpPr>
            <p:nvPr/>
          </p:nvGrpSpPr>
          <p:grpSpPr>
            <a:xfrm>
              <a:off x="10171013" y="6303975"/>
              <a:ext cx="2258974" cy="1280933"/>
              <a:chOff x="7336452" y="1257751"/>
              <a:chExt cx="2873314" cy="1629290"/>
            </a:xfrm>
          </p:grpSpPr>
          <p:grpSp>
            <p:nvGrpSpPr>
              <p:cNvPr id="156" name="Grupo 77">
                <a:extLst>
                  <a:ext uri="{FF2B5EF4-FFF2-40B4-BE49-F238E27FC236}">
                    <a16:creationId xmlns:a16="http://schemas.microsoft.com/office/drawing/2014/main" id="{416ABFA5-F64D-2A4A-8D62-96A3ED20C916}"/>
                  </a:ext>
                </a:extLst>
              </p:cNvPr>
              <p:cNvGrpSpPr/>
              <p:nvPr/>
            </p:nvGrpSpPr>
            <p:grpSpPr>
              <a:xfrm>
                <a:off x="7396671" y="2633619"/>
                <a:ext cx="2794582" cy="218609"/>
                <a:chOff x="7435805" y="-232054"/>
                <a:chExt cx="2794582" cy="218609"/>
              </a:xfrm>
            </p:grpSpPr>
            <p:cxnSp>
              <p:nvCxnSpPr>
                <p:cNvPr id="238" name="Conector recto 169">
                  <a:extLst>
                    <a:ext uri="{FF2B5EF4-FFF2-40B4-BE49-F238E27FC236}">
                      <a16:creationId xmlns:a16="http://schemas.microsoft.com/office/drawing/2014/main" id="{C4D8ACD6-AAB3-8C47-8798-41384D696ADA}"/>
                    </a:ext>
                  </a:extLst>
                </p:cNvPr>
                <p:cNvCxnSpPr/>
                <p:nvPr/>
              </p:nvCxnSpPr>
              <p:spPr>
                <a:xfrm>
                  <a:off x="7435805" y="-171944"/>
                  <a:ext cx="2787222" cy="0"/>
                </a:xfrm>
                <a:prstGeom prst="line">
                  <a:avLst/>
                </a:prstGeom>
                <a:ln w="2857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39" name="Conector recto 170">
                  <a:extLst>
                    <a:ext uri="{FF2B5EF4-FFF2-40B4-BE49-F238E27FC236}">
                      <a16:creationId xmlns:a16="http://schemas.microsoft.com/office/drawing/2014/main" id="{DC3D42BB-1042-1E4D-A19E-24597F083FA6}"/>
                    </a:ext>
                  </a:extLst>
                </p:cNvPr>
                <p:cNvCxnSpPr/>
                <p:nvPr/>
              </p:nvCxnSpPr>
              <p:spPr>
                <a:xfrm>
                  <a:off x="7443165" y="-110016"/>
                  <a:ext cx="2787222" cy="0"/>
                </a:xfrm>
                <a:prstGeom prst="line">
                  <a:avLst/>
                </a:prstGeom>
                <a:ln w="2857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0" name="Conector recto 171">
                  <a:extLst>
                    <a:ext uri="{FF2B5EF4-FFF2-40B4-BE49-F238E27FC236}">
                      <a16:creationId xmlns:a16="http://schemas.microsoft.com/office/drawing/2014/main" id="{0D4024EC-CEBC-3048-BA3F-F3375D99CF69}"/>
                    </a:ext>
                  </a:extLst>
                </p:cNvPr>
                <p:cNvCxnSpPr/>
                <p:nvPr/>
              </p:nvCxnSpPr>
              <p:spPr>
                <a:xfrm flipH="1" flipV="1">
                  <a:off x="7437239" y="-223796"/>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1" name="Conector recto 172">
                  <a:extLst>
                    <a:ext uri="{FF2B5EF4-FFF2-40B4-BE49-F238E27FC236}">
                      <a16:creationId xmlns:a16="http://schemas.microsoft.com/office/drawing/2014/main" id="{1DD17C42-093C-BA47-BA41-C8A390CB7271}"/>
                    </a:ext>
                  </a:extLst>
                </p:cNvPr>
                <p:cNvCxnSpPr/>
                <p:nvPr/>
              </p:nvCxnSpPr>
              <p:spPr>
                <a:xfrm flipH="1" flipV="1">
                  <a:off x="7661120" y="-232054"/>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2" name="Conector recto 173">
                  <a:extLst>
                    <a:ext uri="{FF2B5EF4-FFF2-40B4-BE49-F238E27FC236}">
                      <a16:creationId xmlns:a16="http://schemas.microsoft.com/office/drawing/2014/main" id="{6DC18935-E0E5-8E4D-93E7-273CD2331DC1}"/>
                    </a:ext>
                  </a:extLst>
                </p:cNvPr>
                <p:cNvCxnSpPr/>
                <p:nvPr/>
              </p:nvCxnSpPr>
              <p:spPr>
                <a:xfrm flipH="1" flipV="1">
                  <a:off x="7949370" y="-228439"/>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3" name="Conector recto 174">
                  <a:extLst>
                    <a:ext uri="{FF2B5EF4-FFF2-40B4-BE49-F238E27FC236}">
                      <a16:creationId xmlns:a16="http://schemas.microsoft.com/office/drawing/2014/main" id="{F1C8B545-521F-AC4C-B69B-BB8464C9251A}"/>
                    </a:ext>
                  </a:extLst>
                </p:cNvPr>
                <p:cNvCxnSpPr/>
                <p:nvPr/>
              </p:nvCxnSpPr>
              <p:spPr>
                <a:xfrm flipH="1" flipV="1">
                  <a:off x="8196261" y="-229756"/>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4" name="Conector recto 175">
                  <a:extLst>
                    <a:ext uri="{FF2B5EF4-FFF2-40B4-BE49-F238E27FC236}">
                      <a16:creationId xmlns:a16="http://schemas.microsoft.com/office/drawing/2014/main" id="{DE6C8CF2-A4BF-9A43-A83C-747259777CDE}"/>
                    </a:ext>
                  </a:extLst>
                </p:cNvPr>
                <p:cNvCxnSpPr/>
                <p:nvPr/>
              </p:nvCxnSpPr>
              <p:spPr>
                <a:xfrm flipH="1" flipV="1">
                  <a:off x="9477410" y="-230235"/>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5" name="Conector recto 176">
                  <a:extLst>
                    <a:ext uri="{FF2B5EF4-FFF2-40B4-BE49-F238E27FC236}">
                      <a16:creationId xmlns:a16="http://schemas.microsoft.com/office/drawing/2014/main" id="{93C1B7C6-B649-734C-BDE9-D45DEA63E4EF}"/>
                    </a:ext>
                  </a:extLst>
                </p:cNvPr>
                <p:cNvCxnSpPr/>
                <p:nvPr/>
              </p:nvCxnSpPr>
              <p:spPr>
                <a:xfrm flipH="1" flipV="1">
                  <a:off x="9732974" y="-227983"/>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6" name="Conector recto 177">
                  <a:extLst>
                    <a:ext uri="{FF2B5EF4-FFF2-40B4-BE49-F238E27FC236}">
                      <a16:creationId xmlns:a16="http://schemas.microsoft.com/office/drawing/2014/main" id="{73A557E7-2417-2244-A631-F2814E4E7D7F}"/>
                    </a:ext>
                  </a:extLst>
                </p:cNvPr>
                <p:cNvCxnSpPr/>
                <p:nvPr/>
              </p:nvCxnSpPr>
              <p:spPr>
                <a:xfrm flipH="1" flipV="1">
                  <a:off x="9971790" y="-227982"/>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7" name="Conector recto 178">
                  <a:extLst>
                    <a:ext uri="{FF2B5EF4-FFF2-40B4-BE49-F238E27FC236}">
                      <a16:creationId xmlns:a16="http://schemas.microsoft.com/office/drawing/2014/main" id="{1A120C22-4487-5244-B244-8B2D040B883E}"/>
                    </a:ext>
                  </a:extLst>
                </p:cNvPr>
                <p:cNvCxnSpPr/>
                <p:nvPr/>
              </p:nvCxnSpPr>
              <p:spPr>
                <a:xfrm flipH="1" flipV="1">
                  <a:off x="10221890" y="-227981"/>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grpSp>
          <p:grpSp>
            <p:nvGrpSpPr>
              <p:cNvPr id="157" name="Grupo 78">
                <a:extLst>
                  <a:ext uri="{FF2B5EF4-FFF2-40B4-BE49-F238E27FC236}">
                    <a16:creationId xmlns:a16="http://schemas.microsoft.com/office/drawing/2014/main" id="{5565DB9E-85D7-0743-AEDC-A2CE38287DB6}"/>
                  </a:ext>
                </a:extLst>
              </p:cNvPr>
              <p:cNvGrpSpPr/>
              <p:nvPr/>
            </p:nvGrpSpPr>
            <p:grpSpPr>
              <a:xfrm>
                <a:off x="9255323" y="1257751"/>
                <a:ext cx="751115" cy="1594868"/>
                <a:chOff x="9883143" y="1008484"/>
                <a:chExt cx="751115" cy="1594868"/>
              </a:xfrm>
            </p:grpSpPr>
            <p:grpSp>
              <p:nvGrpSpPr>
                <p:cNvPr id="214" name="Grupo 135">
                  <a:extLst>
                    <a:ext uri="{FF2B5EF4-FFF2-40B4-BE49-F238E27FC236}">
                      <a16:creationId xmlns:a16="http://schemas.microsoft.com/office/drawing/2014/main" id="{CE1CB75C-E32F-B949-8AF0-FB7F6A90039C}"/>
                    </a:ext>
                  </a:extLst>
                </p:cNvPr>
                <p:cNvGrpSpPr/>
                <p:nvPr/>
              </p:nvGrpSpPr>
              <p:grpSpPr>
                <a:xfrm>
                  <a:off x="9883143" y="1008484"/>
                  <a:ext cx="751115" cy="685364"/>
                  <a:chOff x="8678968" y="763922"/>
                  <a:chExt cx="751115" cy="685364"/>
                </a:xfrm>
              </p:grpSpPr>
              <p:cxnSp>
                <p:nvCxnSpPr>
                  <p:cNvPr id="217" name="Conector recto 138">
                    <a:extLst>
                      <a:ext uri="{FF2B5EF4-FFF2-40B4-BE49-F238E27FC236}">
                        <a16:creationId xmlns:a16="http://schemas.microsoft.com/office/drawing/2014/main" id="{5BFA39D7-98D6-9342-BB36-16D229D86D2B}"/>
                      </a:ext>
                    </a:extLst>
                  </p:cNvPr>
                  <p:cNvCxnSpPr/>
                  <p:nvPr/>
                </p:nvCxnSpPr>
                <p:spPr>
                  <a:xfrm flipV="1">
                    <a:off x="8678968" y="1112582"/>
                    <a:ext cx="751115"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218" name="Grupo 139">
                    <a:extLst>
                      <a:ext uri="{FF2B5EF4-FFF2-40B4-BE49-F238E27FC236}">
                        <a16:creationId xmlns:a16="http://schemas.microsoft.com/office/drawing/2014/main" id="{0A03569A-A587-914B-B930-69F0A6D395BE}"/>
                      </a:ext>
                    </a:extLst>
                  </p:cNvPr>
                  <p:cNvGrpSpPr/>
                  <p:nvPr/>
                </p:nvGrpSpPr>
                <p:grpSpPr>
                  <a:xfrm>
                    <a:off x="8875327" y="766510"/>
                    <a:ext cx="331738" cy="678164"/>
                    <a:chOff x="8875327" y="766510"/>
                    <a:chExt cx="331738" cy="678164"/>
                  </a:xfrm>
                </p:grpSpPr>
                <p:sp>
                  <p:nvSpPr>
                    <p:cNvPr id="234" name="Triángulo isósceles 164">
                      <a:extLst>
                        <a:ext uri="{FF2B5EF4-FFF2-40B4-BE49-F238E27FC236}">
                          <a16:creationId xmlns:a16="http://schemas.microsoft.com/office/drawing/2014/main" id="{FE18E624-20D3-6243-99AA-D9EC3E1A6991}"/>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5" name="Triángulo isósceles 165">
                      <a:extLst>
                        <a:ext uri="{FF2B5EF4-FFF2-40B4-BE49-F238E27FC236}">
                          <a16:creationId xmlns:a16="http://schemas.microsoft.com/office/drawing/2014/main" id="{909E6D45-A338-3D47-A915-F6501B43995A}"/>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6" name="Triángulo isósceles 166">
                      <a:extLst>
                        <a:ext uri="{FF2B5EF4-FFF2-40B4-BE49-F238E27FC236}">
                          <a16:creationId xmlns:a16="http://schemas.microsoft.com/office/drawing/2014/main" id="{7508A783-D7B1-8545-9ABB-F8C0B9984BDF}"/>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7" name="Triángulo isósceles 167">
                      <a:extLst>
                        <a:ext uri="{FF2B5EF4-FFF2-40B4-BE49-F238E27FC236}">
                          <a16:creationId xmlns:a16="http://schemas.microsoft.com/office/drawing/2014/main" id="{FA673F0B-4762-1749-8F6B-B2E0962191CC}"/>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19" name="Grupo 140">
                    <a:extLst>
                      <a:ext uri="{FF2B5EF4-FFF2-40B4-BE49-F238E27FC236}">
                        <a16:creationId xmlns:a16="http://schemas.microsoft.com/office/drawing/2014/main" id="{192FFC0E-D3FD-6743-93A7-6F905BF12F32}"/>
                      </a:ext>
                    </a:extLst>
                  </p:cNvPr>
                  <p:cNvGrpSpPr/>
                  <p:nvPr/>
                </p:nvGrpSpPr>
                <p:grpSpPr>
                  <a:xfrm rot="1860000">
                    <a:off x="8888656" y="763922"/>
                    <a:ext cx="331738" cy="678164"/>
                    <a:chOff x="8875327" y="766510"/>
                    <a:chExt cx="331738" cy="678164"/>
                  </a:xfrm>
                </p:grpSpPr>
                <p:sp>
                  <p:nvSpPr>
                    <p:cNvPr id="230" name="Triángulo isósceles 158">
                      <a:extLst>
                        <a:ext uri="{FF2B5EF4-FFF2-40B4-BE49-F238E27FC236}">
                          <a16:creationId xmlns:a16="http://schemas.microsoft.com/office/drawing/2014/main" id="{48192570-7E8A-3C4D-BB8D-BAF757831271}"/>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1" name="Triángulo isósceles 160">
                      <a:extLst>
                        <a:ext uri="{FF2B5EF4-FFF2-40B4-BE49-F238E27FC236}">
                          <a16:creationId xmlns:a16="http://schemas.microsoft.com/office/drawing/2014/main" id="{A5C78F90-8C31-B44D-8CB6-F5AD2A8078A6}"/>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2" name="Triángulo isósceles 161">
                      <a:extLst>
                        <a:ext uri="{FF2B5EF4-FFF2-40B4-BE49-F238E27FC236}">
                          <a16:creationId xmlns:a16="http://schemas.microsoft.com/office/drawing/2014/main" id="{75980B26-7CA0-2D4C-84F3-9F7FFF34E280}"/>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3" name="Triángulo isósceles 163">
                      <a:extLst>
                        <a:ext uri="{FF2B5EF4-FFF2-40B4-BE49-F238E27FC236}">
                          <a16:creationId xmlns:a16="http://schemas.microsoft.com/office/drawing/2014/main" id="{B5881970-0E5A-1A49-9528-170650EEC5BD}"/>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20" name="Grupo 141">
                    <a:extLst>
                      <a:ext uri="{FF2B5EF4-FFF2-40B4-BE49-F238E27FC236}">
                        <a16:creationId xmlns:a16="http://schemas.microsoft.com/office/drawing/2014/main" id="{61A1E51B-F9D0-2340-A456-6F5EC0D559B7}"/>
                      </a:ext>
                    </a:extLst>
                  </p:cNvPr>
                  <p:cNvGrpSpPr/>
                  <p:nvPr/>
                </p:nvGrpSpPr>
                <p:grpSpPr>
                  <a:xfrm rot="3180000">
                    <a:off x="8887149" y="763806"/>
                    <a:ext cx="331738" cy="678164"/>
                    <a:chOff x="8875327" y="766510"/>
                    <a:chExt cx="331738" cy="678164"/>
                  </a:xfrm>
                </p:grpSpPr>
                <p:sp>
                  <p:nvSpPr>
                    <p:cNvPr id="226" name="Triángulo isósceles 147">
                      <a:extLst>
                        <a:ext uri="{FF2B5EF4-FFF2-40B4-BE49-F238E27FC236}">
                          <a16:creationId xmlns:a16="http://schemas.microsoft.com/office/drawing/2014/main" id="{D86BEC78-F836-3540-9593-224188B9EC96}"/>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7" name="Triángulo isósceles 148">
                      <a:extLst>
                        <a:ext uri="{FF2B5EF4-FFF2-40B4-BE49-F238E27FC236}">
                          <a16:creationId xmlns:a16="http://schemas.microsoft.com/office/drawing/2014/main" id="{2822727B-C39B-D24B-9593-D363FCCCDA3F}"/>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8" name="Triángulo isósceles 149">
                      <a:extLst>
                        <a:ext uri="{FF2B5EF4-FFF2-40B4-BE49-F238E27FC236}">
                          <a16:creationId xmlns:a16="http://schemas.microsoft.com/office/drawing/2014/main" id="{85772840-FF3F-E24A-86C4-25FCFD87AD32}"/>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9" name="Triángulo isósceles 157">
                      <a:extLst>
                        <a:ext uri="{FF2B5EF4-FFF2-40B4-BE49-F238E27FC236}">
                          <a16:creationId xmlns:a16="http://schemas.microsoft.com/office/drawing/2014/main" id="{DE8220C3-9983-6D4E-97EF-1CB3FAC55E38}"/>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21" name="Grupo 142">
                    <a:extLst>
                      <a:ext uri="{FF2B5EF4-FFF2-40B4-BE49-F238E27FC236}">
                        <a16:creationId xmlns:a16="http://schemas.microsoft.com/office/drawing/2014/main" id="{394479B9-A2A9-E443-80C3-EB7F3E15B702}"/>
                      </a:ext>
                    </a:extLst>
                  </p:cNvPr>
                  <p:cNvGrpSpPr/>
                  <p:nvPr/>
                </p:nvGrpSpPr>
                <p:grpSpPr>
                  <a:xfrm rot="-1500000">
                    <a:off x="8878363" y="771122"/>
                    <a:ext cx="331738" cy="678164"/>
                    <a:chOff x="8875327" y="766510"/>
                    <a:chExt cx="331738" cy="678164"/>
                  </a:xfrm>
                </p:grpSpPr>
                <p:sp>
                  <p:nvSpPr>
                    <p:cNvPr id="222" name="Triángulo isósceles 143">
                      <a:extLst>
                        <a:ext uri="{FF2B5EF4-FFF2-40B4-BE49-F238E27FC236}">
                          <a16:creationId xmlns:a16="http://schemas.microsoft.com/office/drawing/2014/main" id="{8923B980-8EEC-8148-897D-4A0C4A9C5762}"/>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3" name="Triángulo isósceles 144">
                      <a:extLst>
                        <a:ext uri="{FF2B5EF4-FFF2-40B4-BE49-F238E27FC236}">
                          <a16:creationId xmlns:a16="http://schemas.microsoft.com/office/drawing/2014/main" id="{29F02723-B8C8-2449-BEDC-6E081B0B8D9A}"/>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4" name="Triángulo isósceles 145">
                      <a:extLst>
                        <a:ext uri="{FF2B5EF4-FFF2-40B4-BE49-F238E27FC236}">
                          <a16:creationId xmlns:a16="http://schemas.microsoft.com/office/drawing/2014/main" id="{9538370B-0BCD-6549-A317-0CF49C8D80C9}"/>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5" name="Triángulo isósceles 146">
                      <a:extLst>
                        <a:ext uri="{FF2B5EF4-FFF2-40B4-BE49-F238E27FC236}">
                          <a16:creationId xmlns:a16="http://schemas.microsoft.com/office/drawing/2014/main" id="{01A271E8-76C4-8F48-9F9A-A53CB26C3075}"/>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15" name="Triángulo isósceles 136">
                  <a:extLst>
                    <a:ext uri="{FF2B5EF4-FFF2-40B4-BE49-F238E27FC236}">
                      <a16:creationId xmlns:a16="http://schemas.microsoft.com/office/drawing/2014/main" id="{4F3FCC8C-36F0-5448-A555-E45F0917304A}"/>
                    </a:ext>
                  </a:extLst>
                </p:cNvPr>
                <p:cNvSpPr/>
                <p:nvPr/>
              </p:nvSpPr>
              <p:spPr>
                <a:xfrm>
                  <a:off x="10048051" y="1404536"/>
                  <a:ext cx="384305" cy="1198816"/>
                </a:xfrm>
                <a:prstGeom prs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6" name="Elipse 137">
                  <a:extLst>
                    <a:ext uri="{FF2B5EF4-FFF2-40B4-BE49-F238E27FC236}">
                      <a16:creationId xmlns:a16="http://schemas.microsoft.com/office/drawing/2014/main" id="{33462E5B-61C8-424F-9435-A06C374170E9}"/>
                    </a:ext>
                  </a:extLst>
                </p:cNvPr>
                <p:cNvSpPr>
                  <a:spLocks noChangeAspect="1"/>
                </p:cNvSpPr>
                <p:nvPr/>
              </p:nvSpPr>
              <p:spPr>
                <a:xfrm>
                  <a:off x="10192824" y="1296938"/>
                  <a:ext cx="112655" cy="112655"/>
                </a:xfrm>
                <a:prstGeom prst="ellips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58" name="Forma libre 79">
                <a:extLst>
                  <a:ext uri="{FF2B5EF4-FFF2-40B4-BE49-F238E27FC236}">
                    <a16:creationId xmlns:a16="http://schemas.microsoft.com/office/drawing/2014/main" id="{5390FB03-C770-6245-A322-3A7AA703C2DB}"/>
                  </a:ext>
                </a:extLst>
              </p:cNvPr>
              <p:cNvSpPr/>
              <p:nvPr/>
            </p:nvSpPr>
            <p:spPr>
              <a:xfrm flipH="1">
                <a:off x="9292297" y="2742873"/>
                <a:ext cx="403408" cy="130134"/>
              </a:xfrm>
              <a:custGeom>
                <a:avLst/>
                <a:gdLst>
                  <a:gd name="connsiteX0" fmla="*/ 238259 w 714778"/>
                  <a:gd name="connsiteY0" fmla="*/ 251138 h 283448"/>
                  <a:gd name="connsiteX1" fmla="*/ 186744 w 714778"/>
                  <a:gd name="connsiteY1" fmla="*/ 199622 h 283448"/>
                  <a:gd name="connsiteX2" fmla="*/ 167425 w 714778"/>
                  <a:gd name="connsiteY2" fmla="*/ 186743 h 283448"/>
                  <a:gd name="connsiteX3" fmla="*/ 128789 w 714778"/>
                  <a:gd name="connsiteY3" fmla="*/ 154546 h 283448"/>
                  <a:gd name="connsiteX4" fmla="*/ 96592 w 714778"/>
                  <a:gd name="connsiteY4" fmla="*/ 128788 h 283448"/>
                  <a:gd name="connsiteX5" fmla="*/ 64394 w 714778"/>
                  <a:gd name="connsiteY5" fmla="*/ 103031 h 283448"/>
                  <a:gd name="connsiteX6" fmla="*/ 32197 w 714778"/>
                  <a:gd name="connsiteY6" fmla="*/ 77273 h 283448"/>
                  <a:gd name="connsiteX7" fmla="*/ 0 w 714778"/>
                  <a:gd name="connsiteY7" fmla="*/ 51515 h 283448"/>
                  <a:gd name="connsiteX8" fmla="*/ 38637 w 714778"/>
                  <a:gd name="connsiteY8" fmla="*/ 57954 h 283448"/>
                  <a:gd name="connsiteX9" fmla="*/ 77273 w 714778"/>
                  <a:gd name="connsiteY9" fmla="*/ 70833 h 283448"/>
                  <a:gd name="connsiteX10" fmla="*/ 96592 w 714778"/>
                  <a:gd name="connsiteY10" fmla="*/ 90152 h 283448"/>
                  <a:gd name="connsiteX11" fmla="*/ 135228 w 714778"/>
                  <a:gd name="connsiteY11" fmla="*/ 103031 h 283448"/>
                  <a:gd name="connsiteX12" fmla="*/ 154547 w 714778"/>
                  <a:gd name="connsiteY12" fmla="*/ 115909 h 283448"/>
                  <a:gd name="connsiteX13" fmla="*/ 173865 w 714778"/>
                  <a:gd name="connsiteY13" fmla="*/ 122349 h 283448"/>
                  <a:gd name="connsiteX14" fmla="*/ 212501 w 714778"/>
                  <a:gd name="connsiteY14" fmla="*/ 148107 h 283448"/>
                  <a:gd name="connsiteX15" fmla="*/ 218941 w 714778"/>
                  <a:gd name="connsiteY15" fmla="*/ 128788 h 283448"/>
                  <a:gd name="connsiteX16" fmla="*/ 193183 w 714778"/>
                  <a:gd name="connsiteY16" fmla="*/ 70833 h 283448"/>
                  <a:gd name="connsiteX17" fmla="*/ 180304 w 714778"/>
                  <a:gd name="connsiteY17" fmla="*/ 32197 h 283448"/>
                  <a:gd name="connsiteX18" fmla="*/ 186744 w 714778"/>
                  <a:gd name="connsiteY18" fmla="*/ 51515 h 283448"/>
                  <a:gd name="connsiteX19" fmla="*/ 212501 w 714778"/>
                  <a:gd name="connsiteY19" fmla="*/ 90152 h 283448"/>
                  <a:gd name="connsiteX20" fmla="*/ 231820 w 714778"/>
                  <a:gd name="connsiteY20" fmla="*/ 135228 h 283448"/>
                  <a:gd name="connsiteX21" fmla="*/ 251138 w 714778"/>
                  <a:gd name="connsiteY21" fmla="*/ 141667 h 283448"/>
                  <a:gd name="connsiteX22" fmla="*/ 257578 w 714778"/>
                  <a:gd name="connsiteY22" fmla="*/ 160985 h 283448"/>
                  <a:gd name="connsiteX23" fmla="*/ 264017 w 714778"/>
                  <a:gd name="connsiteY23" fmla="*/ 141667 h 283448"/>
                  <a:gd name="connsiteX24" fmla="*/ 276896 w 714778"/>
                  <a:gd name="connsiteY24" fmla="*/ 45076 h 283448"/>
                  <a:gd name="connsiteX25" fmla="*/ 283335 w 714778"/>
                  <a:gd name="connsiteY25" fmla="*/ 25757 h 283448"/>
                  <a:gd name="connsiteX26" fmla="*/ 296214 w 714778"/>
                  <a:gd name="connsiteY26" fmla="*/ 45076 h 283448"/>
                  <a:gd name="connsiteX27" fmla="*/ 321972 w 714778"/>
                  <a:gd name="connsiteY27" fmla="*/ 103031 h 283448"/>
                  <a:gd name="connsiteX28" fmla="*/ 347730 w 714778"/>
                  <a:gd name="connsiteY28" fmla="*/ 122349 h 283448"/>
                  <a:gd name="connsiteX29" fmla="*/ 360609 w 714778"/>
                  <a:gd name="connsiteY29" fmla="*/ 83712 h 283448"/>
                  <a:gd name="connsiteX30" fmla="*/ 379927 w 714778"/>
                  <a:gd name="connsiteY30" fmla="*/ 45076 h 283448"/>
                  <a:gd name="connsiteX31" fmla="*/ 399245 w 714778"/>
                  <a:gd name="connsiteY31" fmla="*/ 32197 h 283448"/>
                  <a:gd name="connsiteX32" fmla="*/ 418563 w 714778"/>
                  <a:gd name="connsiteY32" fmla="*/ 25757 h 283448"/>
                  <a:gd name="connsiteX33" fmla="*/ 457200 w 714778"/>
                  <a:gd name="connsiteY33" fmla="*/ 0 h 283448"/>
                  <a:gd name="connsiteX34" fmla="*/ 470079 w 714778"/>
                  <a:gd name="connsiteY34" fmla="*/ 19318 h 283448"/>
                  <a:gd name="connsiteX35" fmla="*/ 457200 w 714778"/>
                  <a:gd name="connsiteY35" fmla="*/ 57954 h 283448"/>
                  <a:gd name="connsiteX36" fmla="*/ 450761 w 714778"/>
                  <a:gd name="connsiteY36" fmla="*/ 77273 h 283448"/>
                  <a:gd name="connsiteX37" fmla="*/ 444321 w 714778"/>
                  <a:gd name="connsiteY37" fmla="*/ 96591 h 283448"/>
                  <a:gd name="connsiteX38" fmla="*/ 431442 w 714778"/>
                  <a:gd name="connsiteY38" fmla="*/ 148107 h 283448"/>
                  <a:gd name="connsiteX39" fmla="*/ 470079 w 714778"/>
                  <a:gd name="connsiteY39" fmla="*/ 128788 h 283448"/>
                  <a:gd name="connsiteX40" fmla="*/ 489397 w 714778"/>
                  <a:gd name="connsiteY40" fmla="*/ 109470 h 283448"/>
                  <a:gd name="connsiteX41" fmla="*/ 515155 w 714778"/>
                  <a:gd name="connsiteY41" fmla="*/ 103031 h 283448"/>
                  <a:gd name="connsiteX42" fmla="*/ 560231 w 714778"/>
                  <a:gd name="connsiteY42" fmla="*/ 90152 h 283448"/>
                  <a:gd name="connsiteX43" fmla="*/ 592428 w 714778"/>
                  <a:gd name="connsiteY43" fmla="*/ 96591 h 283448"/>
                  <a:gd name="connsiteX44" fmla="*/ 585989 w 714778"/>
                  <a:gd name="connsiteY44" fmla="*/ 115909 h 283448"/>
                  <a:gd name="connsiteX45" fmla="*/ 579549 w 714778"/>
                  <a:gd name="connsiteY45" fmla="*/ 141667 h 283448"/>
                  <a:gd name="connsiteX46" fmla="*/ 566670 w 714778"/>
                  <a:gd name="connsiteY46" fmla="*/ 180304 h 283448"/>
                  <a:gd name="connsiteX47" fmla="*/ 624625 w 714778"/>
                  <a:gd name="connsiteY47" fmla="*/ 160985 h 283448"/>
                  <a:gd name="connsiteX48" fmla="*/ 643944 w 714778"/>
                  <a:gd name="connsiteY48" fmla="*/ 148107 h 283448"/>
                  <a:gd name="connsiteX49" fmla="*/ 663262 w 714778"/>
                  <a:gd name="connsiteY49" fmla="*/ 135228 h 283448"/>
                  <a:gd name="connsiteX50" fmla="*/ 676141 w 714778"/>
                  <a:gd name="connsiteY50" fmla="*/ 173864 h 283448"/>
                  <a:gd name="connsiteX51" fmla="*/ 689020 w 714778"/>
                  <a:gd name="connsiteY51" fmla="*/ 225380 h 283448"/>
                  <a:gd name="connsiteX52" fmla="*/ 714778 w 714778"/>
                  <a:gd name="connsiteY52" fmla="*/ 264016 h 283448"/>
                  <a:gd name="connsiteX53" fmla="*/ 502276 w 714778"/>
                  <a:gd name="connsiteY53" fmla="*/ 276895 h 283448"/>
                  <a:gd name="connsiteX54" fmla="*/ 463640 w 714778"/>
                  <a:gd name="connsiteY54" fmla="*/ 283335 h 283448"/>
                  <a:gd name="connsiteX55" fmla="*/ 238259 w 714778"/>
                  <a:gd name="connsiteY55" fmla="*/ 251138 h 28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14778" h="283448">
                    <a:moveTo>
                      <a:pt x="238259" y="251138"/>
                    </a:moveTo>
                    <a:cubicBezTo>
                      <a:pt x="192110" y="237186"/>
                      <a:pt x="206950" y="213092"/>
                      <a:pt x="186744" y="199622"/>
                    </a:cubicBezTo>
                    <a:cubicBezTo>
                      <a:pt x="180304" y="195329"/>
                      <a:pt x="173371" y="191698"/>
                      <a:pt x="167425" y="186743"/>
                    </a:cubicBezTo>
                    <a:cubicBezTo>
                      <a:pt x="117838" y="145421"/>
                      <a:pt x="176758" y="186526"/>
                      <a:pt x="128789" y="154546"/>
                    </a:cubicBezTo>
                    <a:cubicBezTo>
                      <a:pt x="91880" y="99183"/>
                      <a:pt x="141026" y="164336"/>
                      <a:pt x="96592" y="128788"/>
                    </a:cubicBezTo>
                    <a:cubicBezTo>
                      <a:pt x="54985" y="95502"/>
                      <a:pt x="112949" y="119214"/>
                      <a:pt x="64394" y="103031"/>
                    </a:cubicBezTo>
                    <a:cubicBezTo>
                      <a:pt x="27490" y="47669"/>
                      <a:pt x="76629" y="112818"/>
                      <a:pt x="32197" y="77273"/>
                    </a:cubicBezTo>
                    <a:cubicBezTo>
                      <a:pt x="-9415" y="43984"/>
                      <a:pt x="48557" y="67700"/>
                      <a:pt x="0" y="51515"/>
                    </a:cubicBezTo>
                    <a:cubicBezTo>
                      <a:pt x="32915" y="40544"/>
                      <a:pt x="6538" y="43688"/>
                      <a:pt x="38637" y="57954"/>
                    </a:cubicBezTo>
                    <a:cubicBezTo>
                      <a:pt x="51042" y="63467"/>
                      <a:pt x="77273" y="70833"/>
                      <a:pt x="77273" y="70833"/>
                    </a:cubicBezTo>
                    <a:cubicBezTo>
                      <a:pt x="83713" y="77273"/>
                      <a:pt x="88631" y="85729"/>
                      <a:pt x="96592" y="90152"/>
                    </a:cubicBezTo>
                    <a:cubicBezTo>
                      <a:pt x="108459" y="96745"/>
                      <a:pt x="123932" y="95501"/>
                      <a:pt x="135228" y="103031"/>
                    </a:cubicBezTo>
                    <a:cubicBezTo>
                      <a:pt x="141668" y="107324"/>
                      <a:pt x="147625" y="112448"/>
                      <a:pt x="154547" y="115909"/>
                    </a:cubicBezTo>
                    <a:cubicBezTo>
                      <a:pt x="160618" y="118944"/>
                      <a:pt x="167932" y="119052"/>
                      <a:pt x="173865" y="122349"/>
                    </a:cubicBezTo>
                    <a:cubicBezTo>
                      <a:pt x="187395" y="129866"/>
                      <a:pt x="212501" y="148107"/>
                      <a:pt x="212501" y="148107"/>
                    </a:cubicBezTo>
                    <a:cubicBezTo>
                      <a:pt x="214648" y="141667"/>
                      <a:pt x="219691" y="135535"/>
                      <a:pt x="218941" y="128788"/>
                    </a:cubicBezTo>
                    <a:cubicBezTo>
                      <a:pt x="215876" y="101203"/>
                      <a:pt x="206602" y="90961"/>
                      <a:pt x="193183" y="70833"/>
                    </a:cubicBezTo>
                    <a:lnTo>
                      <a:pt x="180304" y="32197"/>
                    </a:lnTo>
                    <a:cubicBezTo>
                      <a:pt x="178158" y="25758"/>
                      <a:pt x="182979" y="45867"/>
                      <a:pt x="186744" y="51515"/>
                    </a:cubicBezTo>
                    <a:cubicBezTo>
                      <a:pt x="195330" y="64394"/>
                      <a:pt x="207606" y="75468"/>
                      <a:pt x="212501" y="90152"/>
                    </a:cubicBezTo>
                    <a:cubicBezTo>
                      <a:pt x="216349" y="101696"/>
                      <a:pt x="223864" y="127272"/>
                      <a:pt x="231820" y="135228"/>
                    </a:cubicBezTo>
                    <a:cubicBezTo>
                      <a:pt x="236620" y="140028"/>
                      <a:pt x="244699" y="139521"/>
                      <a:pt x="251138" y="141667"/>
                    </a:cubicBezTo>
                    <a:cubicBezTo>
                      <a:pt x="253285" y="148106"/>
                      <a:pt x="250790" y="160985"/>
                      <a:pt x="257578" y="160985"/>
                    </a:cubicBezTo>
                    <a:cubicBezTo>
                      <a:pt x="264366" y="160985"/>
                      <a:pt x="262803" y="148345"/>
                      <a:pt x="264017" y="141667"/>
                    </a:cubicBezTo>
                    <a:cubicBezTo>
                      <a:pt x="273427" y="89907"/>
                      <a:pt x="267053" y="94289"/>
                      <a:pt x="276896" y="45076"/>
                    </a:cubicBezTo>
                    <a:cubicBezTo>
                      <a:pt x="278227" y="38420"/>
                      <a:pt x="281189" y="32197"/>
                      <a:pt x="283335" y="25757"/>
                    </a:cubicBezTo>
                    <a:cubicBezTo>
                      <a:pt x="287628" y="32197"/>
                      <a:pt x="293071" y="38004"/>
                      <a:pt x="296214" y="45076"/>
                    </a:cubicBezTo>
                    <a:cubicBezTo>
                      <a:pt x="326867" y="114045"/>
                      <a:pt x="292825" y="59310"/>
                      <a:pt x="321972" y="103031"/>
                    </a:cubicBezTo>
                    <a:cubicBezTo>
                      <a:pt x="337298" y="149009"/>
                      <a:pt x="327321" y="152962"/>
                      <a:pt x="347730" y="122349"/>
                    </a:cubicBezTo>
                    <a:lnTo>
                      <a:pt x="360609" y="83712"/>
                    </a:lnTo>
                    <a:cubicBezTo>
                      <a:pt x="365847" y="67999"/>
                      <a:pt x="367443" y="57560"/>
                      <a:pt x="379927" y="45076"/>
                    </a:cubicBezTo>
                    <a:cubicBezTo>
                      <a:pt x="385399" y="39604"/>
                      <a:pt x="392323" y="35658"/>
                      <a:pt x="399245" y="32197"/>
                    </a:cubicBezTo>
                    <a:cubicBezTo>
                      <a:pt x="405316" y="29161"/>
                      <a:pt x="412629" y="29053"/>
                      <a:pt x="418563" y="25757"/>
                    </a:cubicBezTo>
                    <a:cubicBezTo>
                      <a:pt x="432094" y="18240"/>
                      <a:pt x="457200" y="0"/>
                      <a:pt x="457200" y="0"/>
                    </a:cubicBezTo>
                    <a:cubicBezTo>
                      <a:pt x="461493" y="6439"/>
                      <a:pt x="470079" y="11579"/>
                      <a:pt x="470079" y="19318"/>
                    </a:cubicBezTo>
                    <a:cubicBezTo>
                      <a:pt x="470079" y="32893"/>
                      <a:pt x="461493" y="45075"/>
                      <a:pt x="457200" y="57954"/>
                    </a:cubicBezTo>
                    <a:lnTo>
                      <a:pt x="450761" y="77273"/>
                    </a:lnTo>
                    <a:cubicBezTo>
                      <a:pt x="448615" y="83712"/>
                      <a:pt x="445967" y="90006"/>
                      <a:pt x="444321" y="96591"/>
                    </a:cubicBezTo>
                    <a:cubicBezTo>
                      <a:pt x="440028" y="113763"/>
                      <a:pt x="416714" y="157925"/>
                      <a:pt x="431442" y="148107"/>
                    </a:cubicBezTo>
                    <a:cubicBezTo>
                      <a:pt x="456409" y="131463"/>
                      <a:pt x="443419" y="137676"/>
                      <a:pt x="470079" y="128788"/>
                    </a:cubicBezTo>
                    <a:cubicBezTo>
                      <a:pt x="476518" y="122349"/>
                      <a:pt x="481490" y="113988"/>
                      <a:pt x="489397" y="109470"/>
                    </a:cubicBezTo>
                    <a:cubicBezTo>
                      <a:pt x="497081" y="105079"/>
                      <a:pt x="506645" y="105462"/>
                      <a:pt x="515155" y="103031"/>
                    </a:cubicBezTo>
                    <a:cubicBezTo>
                      <a:pt x="579822" y="84555"/>
                      <a:pt x="479707" y="110282"/>
                      <a:pt x="560231" y="90152"/>
                    </a:cubicBezTo>
                    <a:cubicBezTo>
                      <a:pt x="570963" y="92298"/>
                      <a:pt x="584689" y="88852"/>
                      <a:pt x="592428" y="96591"/>
                    </a:cubicBezTo>
                    <a:cubicBezTo>
                      <a:pt x="597228" y="101390"/>
                      <a:pt x="587854" y="109383"/>
                      <a:pt x="585989" y="115909"/>
                    </a:cubicBezTo>
                    <a:cubicBezTo>
                      <a:pt x="583558" y="124419"/>
                      <a:pt x="582092" y="133190"/>
                      <a:pt x="579549" y="141667"/>
                    </a:cubicBezTo>
                    <a:cubicBezTo>
                      <a:pt x="575648" y="154670"/>
                      <a:pt x="566670" y="180304"/>
                      <a:pt x="566670" y="180304"/>
                    </a:cubicBezTo>
                    <a:cubicBezTo>
                      <a:pt x="600674" y="191637"/>
                      <a:pt x="580340" y="190508"/>
                      <a:pt x="624625" y="160985"/>
                    </a:cubicBezTo>
                    <a:lnTo>
                      <a:pt x="643944" y="148107"/>
                    </a:lnTo>
                    <a:lnTo>
                      <a:pt x="663262" y="135228"/>
                    </a:lnTo>
                    <a:cubicBezTo>
                      <a:pt x="667555" y="148107"/>
                      <a:pt x="673479" y="160552"/>
                      <a:pt x="676141" y="173864"/>
                    </a:cubicBezTo>
                    <a:cubicBezTo>
                      <a:pt x="677926" y="182790"/>
                      <a:pt x="682830" y="214239"/>
                      <a:pt x="689020" y="225380"/>
                    </a:cubicBezTo>
                    <a:cubicBezTo>
                      <a:pt x="696537" y="238910"/>
                      <a:pt x="714778" y="264016"/>
                      <a:pt x="714778" y="264016"/>
                    </a:cubicBezTo>
                    <a:cubicBezTo>
                      <a:pt x="632650" y="291393"/>
                      <a:pt x="718242" y="264897"/>
                      <a:pt x="502276" y="276895"/>
                    </a:cubicBezTo>
                    <a:cubicBezTo>
                      <a:pt x="489240" y="277619"/>
                      <a:pt x="476692" y="282982"/>
                      <a:pt x="463640" y="283335"/>
                    </a:cubicBezTo>
                    <a:cubicBezTo>
                      <a:pt x="397123" y="285133"/>
                      <a:pt x="284408" y="265090"/>
                      <a:pt x="238259" y="251138"/>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9" name="Forma libre 80">
                <a:extLst>
                  <a:ext uri="{FF2B5EF4-FFF2-40B4-BE49-F238E27FC236}">
                    <a16:creationId xmlns:a16="http://schemas.microsoft.com/office/drawing/2014/main" id="{DF1BB4A3-933F-FE43-8347-F4FEFEA362E1}"/>
                  </a:ext>
                </a:extLst>
              </p:cNvPr>
              <p:cNvSpPr/>
              <p:nvPr/>
            </p:nvSpPr>
            <p:spPr>
              <a:xfrm>
                <a:off x="9682134" y="2743749"/>
                <a:ext cx="126977" cy="13878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0" name="Grupo 81">
                <a:extLst>
                  <a:ext uri="{FF2B5EF4-FFF2-40B4-BE49-F238E27FC236}">
                    <a16:creationId xmlns:a16="http://schemas.microsoft.com/office/drawing/2014/main" id="{8445484D-95E5-7E4E-860D-B215ABAE95DD}"/>
                  </a:ext>
                </a:extLst>
              </p:cNvPr>
              <p:cNvGrpSpPr/>
              <p:nvPr/>
            </p:nvGrpSpPr>
            <p:grpSpPr>
              <a:xfrm>
                <a:off x="7336452" y="2736768"/>
                <a:ext cx="577103" cy="150273"/>
                <a:chOff x="7552065" y="-287721"/>
                <a:chExt cx="577103" cy="160560"/>
              </a:xfrm>
            </p:grpSpPr>
            <p:sp>
              <p:nvSpPr>
                <p:cNvPr id="209" name="Forma libre 130">
                  <a:extLst>
                    <a:ext uri="{FF2B5EF4-FFF2-40B4-BE49-F238E27FC236}">
                      <a16:creationId xmlns:a16="http://schemas.microsoft.com/office/drawing/2014/main" id="{3D47BFAD-2F7E-9B48-9FBA-B92BDE6B79DA}"/>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0" name="Forma libre 131">
                  <a:extLst>
                    <a:ext uri="{FF2B5EF4-FFF2-40B4-BE49-F238E27FC236}">
                      <a16:creationId xmlns:a16="http://schemas.microsoft.com/office/drawing/2014/main" id="{2D41A7B2-3645-E340-8A71-43B9D9E0D8DD}"/>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1" name="Forma libre 132">
                  <a:extLst>
                    <a:ext uri="{FF2B5EF4-FFF2-40B4-BE49-F238E27FC236}">
                      <a16:creationId xmlns:a16="http://schemas.microsoft.com/office/drawing/2014/main" id="{DDCA6FCD-EDF2-0A4A-B392-73E632A9741D}"/>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2" name="Forma libre 133">
                  <a:extLst>
                    <a:ext uri="{FF2B5EF4-FFF2-40B4-BE49-F238E27FC236}">
                      <a16:creationId xmlns:a16="http://schemas.microsoft.com/office/drawing/2014/main" id="{4517AC09-39F2-CC46-852F-EF81CAF5F262}"/>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3" name="Forma libre 134">
                  <a:extLst>
                    <a:ext uri="{FF2B5EF4-FFF2-40B4-BE49-F238E27FC236}">
                      <a16:creationId xmlns:a16="http://schemas.microsoft.com/office/drawing/2014/main" id="{A0640E00-1289-4C43-A240-20C9C63E1759}"/>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61" name="Forma libre 82">
                <a:extLst>
                  <a:ext uri="{FF2B5EF4-FFF2-40B4-BE49-F238E27FC236}">
                    <a16:creationId xmlns:a16="http://schemas.microsoft.com/office/drawing/2014/main" id="{1FDDD79B-039A-6443-AF64-7443D988D60A}"/>
                  </a:ext>
                </a:extLst>
              </p:cNvPr>
              <p:cNvSpPr>
                <a:spLocks noChangeAspect="1"/>
              </p:cNvSpPr>
              <p:nvPr/>
            </p:nvSpPr>
            <p:spPr>
              <a:xfrm>
                <a:off x="9164945" y="1871693"/>
                <a:ext cx="340366" cy="994259"/>
              </a:xfrm>
              <a:custGeom>
                <a:avLst/>
                <a:gdLst>
                  <a:gd name="connsiteX0" fmla="*/ 255296 w 510591"/>
                  <a:gd name="connsiteY0" fmla="*/ 0 h 1254016"/>
                  <a:gd name="connsiteX1" fmla="*/ 510591 w 510591"/>
                  <a:gd name="connsiteY1" fmla="*/ 308807 h 1254016"/>
                  <a:gd name="connsiteX2" fmla="*/ 499183 w 510591"/>
                  <a:gd name="connsiteY2" fmla="*/ 308807 h 1254016"/>
                  <a:gd name="connsiteX3" fmla="*/ 499183 w 510591"/>
                  <a:gd name="connsiteY3" fmla="*/ 1254016 h 1254016"/>
                  <a:gd name="connsiteX4" fmla="*/ 11410 w 510591"/>
                  <a:gd name="connsiteY4" fmla="*/ 1254016 h 1254016"/>
                  <a:gd name="connsiteX5" fmla="*/ 11410 w 510591"/>
                  <a:gd name="connsiteY5" fmla="*/ 308807 h 1254016"/>
                  <a:gd name="connsiteX6" fmla="*/ 0 w 510591"/>
                  <a:gd name="connsiteY6" fmla="*/ 308807 h 125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1" h="1254016">
                    <a:moveTo>
                      <a:pt x="255296" y="0"/>
                    </a:moveTo>
                    <a:lnTo>
                      <a:pt x="510591" y="308807"/>
                    </a:lnTo>
                    <a:lnTo>
                      <a:pt x="499183" y="308807"/>
                    </a:lnTo>
                    <a:lnTo>
                      <a:pt x="499183" y="1254016"/>
                    </a:lnTo>
                    <a:lnTo>
                      <a:pt x="11410" y="1254016"/>
                    </a:lnTo>
                    <a:lnTo>
                      <a:pt x="11410" y="308807"/>
                    </a:lnTo>
                    <a:lnTo>
                      <a:pt x="0" y="308807"/>
                    </a:lnTo>
                    <a:close/>
                  </a:path>
                </a:pathLst>
              </a:custGeom>
              <a:solidFill>
                <a:srgbClr val="457C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2" name="Forma libre 83">
                <a:extLst>
                  <a:ext uri="{FF2B5EF4-FFF2-40B4-BE49-F238E27FC236}">
                    <a16:creationId xmlns:a16="http://schemas.microsoft.com/office/drawing/2014/main" id="{827B6913-5C5F-5F4E-85F0-E9E12AA7F023}"/>
                  </a:ext>
                </a:extLst>
              </p:cNvPr>
              <p:cNvSpPr/>
              <p:nvPr/>
            </p:nvSpPr>
            <p:spPr>
              <a:xfrm>
                <a:off x="8777625" y="1707593"/>
                <a:ext cx="469882" cy="1162600"/>
              </a:xfrm>
              <a:custGeom>
                <a:avLst/>
                <a:gdLst>
                  <a:gd name="connsiteX0" fmla="*/ 255296 w 510591"/>
                  <a:gd name="connsiteY0" fmla="*/ 0 h 1254016"/>
                  <a:gd name="connsiteX1" fmla="*/ 510591 w 510591"/>
                  <a:gd name="connsiteY1" fmla="*/ 308807 h 1254016"/>
                  <a:gd name="connsiteX2" fmla="*/ 499183 w 510591"/>
                  <a:gd name="connsiteY2" fmla="*/ 308807 h 1254016"/>
                  <a:gd name="connsiteX3" fmla="*/ 499183 w 510591"/>
                  <a:gd name="connsiteY3" fmla="*/ 1254016 h 1254016"/>
                  <a:gd name="connsiteX4" fmla="*/ 11410 w 510591"/>
                  <a:gd name="connsiteY4" fmla="*/ 1254016 h 1254016"/>
                  <a:gd name="connsiteX5" fmla="*/ 11410 w 510591"/>
                  <a:gd name="connsiteY5" fmla="*/ 308807 h 1254016"/>
                  <a:gd name="connsiteX6" fmla="*/ 0 w 510591"/>
                  <a:gd name="connsiteY6" fmla="*/ 308807 h 125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1" h="1254016">
                    <a:moveTo>
                      <a:pt x="255296" y="0"/>
                    </a:moveTo>
                    <a:lnTo>
                      <a:pt x="510591" y="308807"/>
                    </a:lnTo>
                    <a:lnTo>
                      <a:pt x="499183" y="308807"/>
                    </a:lnTo>
                    <a:lnTo>
                      <a:pt x="499183" y="1254016"/>
                    </a:lnTo>
                    <a:lnTo>
                      <a:pt x="11410" y="1254016"/>
                    </a:lnTo>
                    <a:lnTo>
                      <a:pt x="11410" y="308807"/>
                    </a:lnTo>
                    <a:lnTo>
                      <a:pt x="0" y="308807"/>
                    </a:lnTo>
                    <a:close/>
                  </a:path>
                </a:pathLst>
              </a:custGeom>
              <a:solidFill>
                <a:srgbClr val="457C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3" name="Conector recto 84">
                <a:extLst>
                  <a:ext uri="{FF2B5EF4-FFF2-40B4-BE49-F238E27FC236}">
                    <a16:creationId xmlns:a16="http://schemas.microsoft.com/office/drawing/2014/main" id="{1F15CC99-EE95-D642-A311-914B9F809024}"/>
                  </a:ext>
                </a:extLst>
              </p:cNvPr>
              <p:cNvCxnSpPr/>
              <p:nvPr/>
            </p:nvCxnSpPr>
            <p:spPr>
              <a:xfrm flipV="1">
                <a:off x="8751422" y="2184293"/>
                <a:ext cx="489811" cy="63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Conector recto 85">
                <a:extLst>
                  <a:ext uri="{FF2B5EF4-FFF2-40B4-BE49-F238E27FC236}">
                    <a16:creationId xmlns:a16="http://schemas.microsoft.com/office/drawing/2014/main" id="{F05E5162-B14C-9C41-8DEC-A315A042F188}"/>
                  </a:ext>
                </a:extLst>
              </p:cNvPr>
              <p:cNvCxnSpPr/>
              <p:nvPr/>
            </p:nvCxnSpPr>
            <p:spPr>
              <a:xfrm flipV="1">
                <a:off x="8751422" y="2444247"/>
                <a:ext cx="489811" cy="63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Conector recto 86">
                <a:extLst>
                  <a:ext uri="{FF2B5EF4-FFF2-40B4-BE49-F238E27FC236}">
                    <a16:creationId xmlns:a16="http://schemas.microsoft.com/office/drawing/2014/main" id="{B6ABD2E3-75C5-1742-9541-48E77B22AB08}"/>
                  </a:ext>
                </a:extLst>
              </p:cNvPr>
              <p:cNvCxnSpPr/>
              <p:nvPr/>
            </p:nvCxnSpPr>
            <p:spPr>
              <a:xfrm>
                <a:off x="9241233" y="2333577"/>
                <a:ext cx="31854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6" name="Forma libre 87">
                <a:extLst>
                  <a:ext uri="{FF2B5EF4-FFF2-40B4-BE49-F238E27FC236}">
                    <a16:creationId xmlns:a16="http://schemas.microsoft.com/office/drawing/2014/main" id="{68E74B05-5ABE-3A49-9B45-456554D6FEA0}"/>
                  </a:ext>
                </a:extLst>
              </p:cNvPr>
              <p:cNvSpPr/>
              <p:nvPr/>
            </p:nvSpPr>
            <p:spPr>
              <a:xfrm>
                <a:off x="9064461" y="2720670"/>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7" name="Forma libre 88">
                <a:extLst>
                  <a:ext uri="{FF2B5EF4-FFF2-40B4-BE49-F238E27FC236}">
                    <a16:creationId xmlns:a16="http://schemas.microsoft.com/office/drawing/2014/main" id="{31914047-7A25-144B-B2E6-D1538E6EF0F5}"/>
                  </a:ext>
                </a:extLst>
              </p:cNvPr>
              <p:cNvSpPr/>
              <p:nvPr/>
            </p:nvSpPr>
            <p:spPr>
              <a:xfrm>
                <a:off x="8953849" y="2751177"/>
                <a:ext cx="403408" cy="130134"/>
              </a:xfrm>
              <a:custGeom>
                <a:avLst/>
                <a:gdLst>
                  <a:gd name="connsiteX0" fmla="*/ 238259 w 714778"/>
                  <a:gd name="connsiteY0" fmla="*/ 251138 h 283448"/>
                  <a:gd name="connsiteX1" fmla="*/ 186744 w 714778"/>
                  <a:gd name="connsiteY1" fmla="*/ 199622 h 283448"/>
                  <a:gd name="connsiteX2" fmla="*/ 167425 w 714778"/>
                  <a:gd name="connsiteY2" fmla="*/ 186743 h 283448"/>
                  <a:gd name="connsiteX3" fmla="*/ 128789 w 714778"/>
                  <a:gd name="connsiteY3" fmla="*/ 154546 h 283448"/>
                  <a:gd name="connsiteX4" fmla="*/ 96592 w 714778"/>
                  <a:gd name="connsiteY4" fmla="*/ 128788 h 283448"/>
                  <a:gd name="connsiteX5" fmla="*/ 64394 w 714778"/>
                  <a:gd name="connsiteY5" fmla="*/ 103031 h 283448"/>
                  <a:gd name="connsiteX6" fmla="*/ 32197 w 714778"/>
                  <a:gd name="connsiteY6" fmla="*/ 77273 h 283448"/>
                  <a:gd name="connsiteX7" fmla="*/ 0 w 714778"/>
                  <a:gd name="connsiteY7" fmla="*/ 51515 h 283448"/>
                  <a:gd name="connsiteX8" fmla="*/ 38637 w 714778"/>
                  <a:gd name="connsiteY8" fmla="*/ 57954 h 283448"/>
                  <a:gd name="connsiteX9" fmla="*/ 77273 w 714778"/>
                  <a:gd name="connsiteY9" fmla="*/ 70833 h 283448"/>
                  <a:gd name="connsiteX10" fmla="*/ 96592 w 714778"/>
                  <a:gd name="connsiteY10" fmla="*/ 90152 h 283448"/>
                  <a:gd name="connsiteX11" fmla="*/ 135228 w 714778"/>
                  <a:gd name="connsiteY11" fmla="*/ 103031 h 283448"/>
                  <a:gd name="connsiteX12" fmla="*/ 154547 w 714778"/>
                  <a:gd name="connsiteY12" fmla="*/ 115909 h 283448"/>
                  <a:gd name="connsiteX13" fmla="*/ 173865 w 714778"/>
                  <a:gd name="connsiteY13" fmla="*/ 122349 h 283448"/>
                  <a:gd name="connsiteX14" fmla="*/ 212501 w 714778"/>
                  <a:gd name="connsiteY14" fmla="*/ 148107 h 283448"/>
                  <a:gd name="connsiteX15" fmla="*/ 218941 w 714778"/>
                  <a:gd name="connsiteY15" fmla="*/ 128788 h 283448"/>
                  <a:gd name="connsiteX16" fmla="*/ 193183 w 714778"/>
                  <a:gd name="connsiteY16" fmla="*/ 70833 h 283448"/>
                  <a:gd name="connsiteX17" fmla="*/ 180304 w 714778"/>
                  <a:gd name="connsiteY17" fmla="*/ 32197 h 283448"/>
                  <a:gd name="connsiteX18" fmla="*/ 186744 w 714778"/>
                  <a:gd name="connsiteY18" fmla="*/ 51515 h 283448"/>
                  <a:gd name="connsiteX19" fmla="*/ 212501 w 714778"/>
                  <a:gd name="connsiteY19" fmla="*/ 90152 h 283448"/>
                  <a:gd name="connsiteX20" fmla="*/ 231820 w 714778"/>
                  <a:gd name="connsiteY20" fmla="*/ 135228 h 283448"/>
                  <a:gd name="connsiteX21" fmla="*/ 251138 w 714778"/>
                  <a:gd name="connsiteY21" fmla="*/ 141667 h 283448"/>
                  <a:gd name="connsiteX22" fmla="*/ 257578 w 714778"/>
                  <a:gd name="connsiteY22" fmla="*/ 160985 h 283448"/>
                  <a:gd name="connsiteX23" fmla="*/ 264017 w 714778"/>
                  <a:gd name="connsiteY23" fmla="*/ 141667 h 283448"/>
                  <a:gd name="connsiteX24" fmla="*/ 276896 w 714778"/>
                  <a:gd name="connsiteY24" fmla="*/ 45076 h 283448"/>
                  <a:gd name="connsiteX25" fmla="*/ 283335 w 714778"/>
                  <a:gd name="connsiteY25" fmla="*/ 25757 h 283448"/>
                  <a:gd name="connsiteX26" fmla="*/ 296214 w 714778"/>
                  <a:gd name="connsiteY26" fmla="*/ 45076 h 283448"/>
                  <a:gd name="connsiteX27" fmla="*/ 321972 w 714778"/>
                  <a:gd name="connsiteY27" fmla="*/ 103031 h 283448"/>
                  <a:gd name="connsiteX28" fmla="*/ 347730 w 714778"/>
                  <a:gd name="connsiteY28" fmla="*/ 122349 h 283448"/>
                  <a:gd name="connsiteX29" fmla="*/ 360609 w 714778"/>
                  <a:gd name="connsiteY29" fmla="*/ 83712 h 283448"/>
                  <a:gd name="connsiteX30" fmla="*/ 379927 w 714778"/>
                  <a:gd name="connsiteY30" fmla="*/ 45076 h 283448"/>
                  <a:gd name="connsiteX31" fmla="*/ 399245 w 714778"/>
                  <a:gd name="connsiteY31" fmla="*/ 32197 h 283448"/>
                  <a:gd name="connsiteX32" fmla="*/ 418563 w 714778"/>
                  <a:gd name="connsiteY32" fmla="*/ 25757 h 283448"/>
                  <a:gd name="connsiteX33" fmla="*/ 457200 w 714778"/>
                  <a:gd name="connsiteY33" fmla="*/ 0 h 283448"/>
                  <a:gd name="connsiteX34" fmla="*/ 470079 w 714778"/>
                  <a:gd name="connsiteY34" fmla="*/ 19318 h 283448"/>
                  <a:gd name="connsiteX35" fmla="*/ 457200 w 714778"/>
                  <a:gd name="connsiteY35" fmla="*/ 57954 h 283448"/>
                  <a:gd name="connsiteX36" fmla="*/ 450761 w 714778"/>
                  <a:gd name="connsiteY36" fmla="*/ 77273 h 283448"/>
                  <a:gd name="connsiteX37" fmla="*/ 444321 w 714778"/>
                  <a:gd name="connsiteY37" fmla="*/ 96591 h 283448"/>
                  <a:gd name="connsiteX38" fmla="*/ 431442 w 714778"/>
                  <a:gd name="connsiteY38" fmla="*/ 148107 h 283448"/>
                  <a:gd name="connsiteX39" fmla="*/ 470079 w 714778"/>
                  <a:gd name="connsiteY39" fmla="*/ 128788 h 283448"/>
                  <a:gd name="connsiteX40" fmla="*/ 489397 w 714778"/>
                  <a:gd name="connsiteY40" fmla="*/ 109470 h 283448"/>
                  <a:gd name="connsiteX41" fmla="*/ 515155 w 714778"/>
                  <a:gd name="connsiteY41" fmla="*/ 103031 h 283448"/>
                  <a:gd name="connsiteX42" fmla="*/ 560231 w 714778"/>
                  <a:gd name="connsiteY42" fmla="*/ 90152 h 283448"/>
                  <a:gd name="connsiteX43" fmla="*/ 592428 w 714778"/>
                  <a:gd name="connsiteY43" fmla="*/ 96591 h 283448"/>
                  <a:gd name="connsiteX44" fmla="*/ 585989 w 714778"/>
                  <a:gd name="connsiteY44" fmla="*/ 115909 h 283448"/>
                  <a:gd name="connsiteX45" fmla="*/ 579549 w 714778"/>
                  <a:gd name="connsiteY45" fmla="*/ 141667 h 283448"/>
                  <a:gd name="connsiteX46" fmla="*/ 566670 w 714778"/>
                  <a:gd name="connsiteY46" fmla="*/ 180304 h 283448"/>
                  <a:gd name="connsiteX47" fmla="*/ 624625 w 714778"/>
                  <a:gd name="connsiteY47" fmla="*/ 160985 h 283448"/>
                  <a:gd name="connsiteX48" fmla="*/ 643944 w 714778"/>
                  <a:gd name="connsiteY48" fmla="*/ 148107 h 283448"/>
                  <a:gd name="connsiteX49" fmla="*/ 663262 w 714778"/>
                  <a:gd name="connsiteY49" fmla="*/ 135228 h 283448"/>
                  <a:gd name="connsiteX50" fmla="*/ 676141 w 714778"/>
                  <a:gd name="connsiteY50" fmla="*/ 173864 h 283448"/>
                  <a:gd name="connsiteX51" fmla="*/ 689020 w 714778"/>
                  <a:gd name="connsiteY51" fmla="*/ 225380 h 283448"/>
                  <a:gd name="connsiteX52" fmla="*/ 714778 w 714778"/>
                  <a:gd name="connsiteY52" fmla="*/ 264016 h 283448"/>
                  <a:gd name="connsiteX53" fmla="*/ 502276 w 714778"/>
                  <a:gd name="connsiteY53" fmla="*/ 276895 h 283448"/>
                  <a:gd name="connsiteX54" fmla="*/ 463640 w 714778"/>
                  <a:gd name="connsiteY54" fmla="*/ 283335 h 283448"/>
                  <a:gd name="connsiteX55" fmla="*/ 238259 w 714778"/>
                  <a:gd name="connsiteY55" fmla="*/ 251138 h 28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14778" h="283448">
                    <a:moveTo>
                      <a:pt x="238259" y="251138"/>
                    </a:moveTo>
                    <a:cubicBezTo>
                      <a:pt x="192110" y="237186"/>
                      <a:pt x="206950" y="213092"/>
                      <a:pt x="186744" y="199622"/>
                    </a:cubicBezTo>
                    <a:cubicBezTo>
                      <a:pt x="180304" y="195329"/>
                      <a:pt x="173371" y="191698"/>
                      <a:pt x="167425" y="186743"/>
                    </a:cubicBezTo>
                    <a:cubicBezTo>
                      <a:pt x="117838" y="145421"/>
                      <a:pt x="176758" y="186526"/>
                      <a:pt x="128789" y="154546"/>
                    </a:cubicBezTo>
                    <a:cubicBezTo>
                      <a:pt x="91880" y="99183"/>
                      <a:pt x="141026" y="164336"/>
                      <a:pt x="96592" y="128788"/>
                    </a:cubicBezTo>
                    <a:cubicBezTo>
                      <a:pt x="54985" y="95502"/>
                      <a:pt x="112949" y="119214"/>
                      <a:pt x="64394" y="103031"/>
                    </a:cubicBezTo>
                    <a:cubicBezTo>
                      <a:pt x="27490" y="47669"/>
                      <a:pt x="76629" y="112818"/>
                      <a:pt x="32197" y="77273"/>
                    </a:cubicBezTo>
                    <a:cubicBezTo>
                      <a:pt x="-9415" y="43984"/>
                      <a:pt x="48557" y="67700"/>
                      <a:pt x="0" y="51515"/>
                    </a:cubicBezTo>
                    <a:cubicBezTo>
                      <a:pt x="32915" y="40544"/>
                      <a:pt x="6538" y="43688"/>
                      <a:pt x="38637" y="57954"/>
                    </a:cubicBezTo>
                    <a:cubicBezTo>
                      <a:pt x="51042" y="63467"/>
                      <a:pt x="77273" y="70833"/>
                      <a:pt x="77273" y="70833"/>
                    </a:cubicBezTo>
                    <a:cubicBezTo>
                      <a:pt x="83713" y="77273"/>
                      <a:pt x="88631" y="85729"/>
                      <a:pt x="96592" y="90152"/>
                    </a:cubicBezTo>
                    <a:cubicBezTo>
                      <a:pt x="108459" y="96745"/>
                      <a:pt x="123932" y="95501"/>
                      <a:pt x="135228" y="103031"/>
                    </a:cubicBezTo>
                    <a:cubicBezTo>
                      <a:pt x="141668" y="107324"/>
                      <a:pt x="147625" y="112448"/>
                      <a:pt x="154547" y="115909"/>
                    </a:cubicBezTo>
                    <a:cubicBezTo>
                      <a:pt x="160618" y="118944"/>
                      <a:pt x="167932" y="119052"/>
                      <a:pt x="173865" y="122349"/>
                    </a:cubicBezTo>
                    <a:cubicBezTo>
                      <a:pt x="187395" y="129866"/>
                      <a:pt x="212501" y="148107"/>
                      <a:pt x="212501" y="148107"/>
                    </a:cubicBezTo>
                    <a:cubicBezTo>
                      <a:pt x="214648" y="141667"/>
                      <a:pt x="219691" y="135535"/>
                      <a:pt x="218941" y="128788"/>
                    </a:cubicBezTo>
                    <a:cubicBezTo>
                      <a:pt x="215876" y="101203"/>
                      <a:pt x="206602" y="90961"/>
                      <a:pt x="193183" y="70833"/>
                    </a:cubicBezTo>
                    <a:lnTo>
                      <a:pt x="180304" y="32197"/>
                    </a:lnTo>
                    <a:cubicBezTo>
                      <a:pt x="178158" y="25758"/>
                      <a:pt x="182979" y="45867"/>
                      <a:pt x="186744" y="51515"/>
                    </a:cubicBezTo>
                    <a:cubicBezTo>
                      <a:pt x="195330" y="64394"/>
                      <a:pt x="207606" y="75468"/>
                      <a:pt x="212501" y="90152"/>
                    </a:cubicBezTo>
                    <a:cubicBezTo>
                      <a:pt x="216349" y="101696"/>
                      <a:pt x="223864" y="127272"/>
                      <a:pt x="231820" y="135228"/>
                    </a:cubicBezTo>
                    <a:cubicBezTo>
                      <a:pt x="236620" y="140028"/>
                      <a:pt x="244699" y="139521"/>
                      <a:pt x="251138" y="141667"/>
                    </a:cubicBezTo>
                    <a:cubicBezTo>
                      <a:pt x="253285" y="148106"/>
                      <a:pt x="250790" y="160985"/>
                      <a:pt x="257578" y="160985"/>
                    </a:cubicBezTo>
                    <a:cubicBezTo>
                      <a:pt x="264366" y="160985"/>
                      <a:pt x="262803" y="148345"/>
                      <a:pt x="264017" y="141667"/>
                    </a:cubicBezTo>
                    <a:cubicBezTo>
                      <a:pt x="273427" y="89907"/>
                      <a:pt x="267053" y="94289"/>
                      <a:pt x="276896" y="45076"/>
                    </a:cubicBezTo>
                    <a:cubicBezTo>
                      <a:pt x="278227" y="38420"/>
                      <a:pt x="281189" y="32197"/>
                      <a:pt x="283335" y="25757"/>
                    </a:cubicBezTo>
                    <a:cubicBezTo>
                      <a:pt x="287628" y="32197"/>
                      <a:pt x="293071" y="38004"/>
                      <a:pt x="296214" y="45076"/>
                    </a:cubicBezTo>
                    <a:cubicBezTo>
                      <a:pt x="326867" y="114045"/>
                      <a:pt x="292825" y="59310"/>
                      <a:pt x="321972" y="103031"/>
                    </a:cubicBezTo>
                    <a:cubicBezTo>
                      <a:pt x="337298" y="149009"/>
                      <a:pt x="327321" y="152962"/>
                      <a:pt x="347730" y="122349"/>
                    </a:cubicBezTo>
                    <a:lnTo>
                      <a:pt x="360609" y="83712"/>
                    </a:lnTo>
                    <a:cubicBezTo>
                      <a:pt x="365847" y="67999"/>
                      <a:pt x="367443" y="57560"/>
                      <a:pt x="379927" y="45076"/>
                    </a:cubicBezTo>
                    <a:cubicBezTo>
                      <a:pt x="385399" y="39604"/>
                      <a:pt x="392323" y="35658"/>
                      <a:pt x="399245" y="32197"/>
                    </a:cubicBezTo>
                    <a:cubicBezTo>
                      <a:pt x="405316" y="29161"/>
                      <a:pt x="412629" y="29053"/>
                      <a:pt x="418563" y="25757"/>
                    </a:cubicBezTo>
                    <a:cubicBezTo>
                      <a:pt x="432094" y="18240"/>
                      <a:pt x="457200" y="0"/>
                      <a:pt x="457200" y="0"/>
                    </a:cubicBezTo>
                    <a:cubicBezTo>
                      <a:pt x="461493" y="6439"/>
                      <a:pt x="470079" y="11579"/>
                      <a:pt x="470079" y="19318"/>
                    </a:cubicBezTo>
                    <a:cubicBezTo>
                      <a:pt x="470079" y="32893"/>
                      <a:pt x="461493" y="45075"/>
                      <a:pt x="457200" y="57954"/>
                    </a:cubicBezTo>
                    <a:lnTo>
                      <a:pt x="450761" y="77273"/>
                    </a:lnTo>
                    <a:cubicBezTo>
                      <a:pt x="448615" y="83712"/>
                      <a:pt x="445967" y="90006"/>
                      <a:pt x="444321" y="96591"/>
                    </a:cubicBezTo>
                    <a:cubicBezTo>
                      <a:pt x="440028" y="113763"/>
                      <a:pt x="416714" y="157925"/>
                      <a:pt x="431442" y="148107"/>
                    </a:cubicBezTo>
                    <a:cubicBezTo>
                      <a:pt x="456409" y="131463"/>
                      <a:pt x="443419" y="137676"/>
                      <a:pt x="470079" y="128788"/>
                    </a:cubicBezTo>
                    <a:cubicBezTo>
                      <a:pt x="476518" y="122349"/>
                      <a:pt x="481490" y="113988"/>
                      <a:pt x="489397" y="109470"/>
                    </a:cubicBezTo>
                    <a:cubicBezTo>
                      <a:pt x="497081" y="105079"/>
                      <a:pt x="506645" y="105462"/>
                      <a:pt x="515155" y="103031"/>
                    </a:cubicBezTo>
                    <a:cubicBezTo>
                      <a:pt x="579822" y="84555"/>
                      <a:pt x="479707" y="110282"/>
                      <a:pt x="560231" y="90152"/>
                    </a:cubicBezTo>
                    <a:cubicBezTo>
                      <a:pt x="570963" y="92298"/>
                      <a:pt x="584689" y="88852"/>
                      <a:pt x="592428" y="96591"/>
                    </a:cubicBezTo>
                    <a:cubicBezTo>
                      <a:pt x="597228" y="101390"/>
                      <a:pt x="587854" y="109383"/>
                      <a:pt x="585989" y="115909"/>
                    </a:cubicBezTo>
                    <a:cubicBezTo>
                      <a:pt x="583558" y="124419"/>
                      <a:pt x="582092" y="133190"/>
                      <a:pt x="579549" y="141667"/>
                    </a:cubicBezTo>
                    <a:cubicBezTo>
                      <a:pt x="575648" y="154670"/>
                      <a:pt x="566670" y="180304"/>
                      <a:pt x="566670" y="180304"/>
                    </a:cubicBezTo>
                    <a:cubicBezTo>
                      <a:pt x="600674" y="191637"/>
                      <a:pt x="580340" y="190508"/>
                      <a:pt x="624625" y="160985"/>
                    </a:cubicBezTo>
                    <a:lnTo>
                      <a:pt x="643944" y="148107"/>
                    </a:lnTo>
                    <a:lnTo>
                      <a:pt x="663262" y="135228"/>
                    </a:lnTo>
                    <a:cubicBezTo>
                      <a:pt x="667555" y="148107"/>
                      <a:pt x="673479" y="160552"/>
                      <a:pt x="676141" y="173864"/>
                    </a:cubicBezTo>
                    <a:cubicBezTo>
                      <a:pt x="677926" y="182790"/>
                      <a:pt x="682830" y="214239"/>
                      <a:pt x="689020" y="225380"/>
                    </a:cubicBezTo>
                    <a:cubicBezTo>
                      <a:pt x="696537" y="238910"/>
                      <a:pt x="714778" y="264016"/>
                      <a:pt x="714778" y="264016"/>
                    </a:cubicBezTo>
                    <a:cubicBezTo>
                      <a:pt x="632650" y="291393"/>
                      <a:pt x="718242" y="264897"/>
                      <a:pt x="502276" y="276895"/>
                    </a:cubicBezTo>
                    <a:cubicBezTo>
                      <a:pt x="489240" y="277619"/>
                      <a:pt x="476692" y="282982"/>
                      <a:pt x="463640" y="283335"/>
                    </a:cubicBezTo>
                    <a:cubicBezTo>
                      <a:pt x="397123" y="285133"/>
                      <a:pt x="284408" y="265090"/>
                      <a:pt x="238259" y="251138"/>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8" name="Forma libre 89">
                <a:extLst>
                  <a:ext uri="{FF2B5EF4-FFF2-40B4-BE49-F238E27FC236}">
                    <a16:creationId xmlns:a16="http://schemas.microsoft.com/office/drawing/2014/main" id="{AB139728-EA13-8249-835C-3672A9A3FA08}"/>
                  </a:ext>
                </a:extLst>
              </p:cNvPr>
              <p:cNvSpPr/>
              <p:nvPr/>
            </p:nvSpPr>
            <p:spPr>
              <a:xfrm flipH="1">
                <a:off x="9517840" y="2767508"/>
                <a:ext cx="286328" cy="10641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9" name="Forma libre 90">
                <a:extLst>
                  <a:ext uri="{FF2B5EF4-FFF2-40B4-BE49-F238E27FC236}">
                    <a16:creationId xmlns:a16="http://schemas.microsoft.com/office/drawing/2014/main" id="{DBD45564-6ECF-3642-807B-924050CBA7A5}"/>
                  </a:ext>
                </a:extLst>
              </p:cNvPr>
              <p:cNvSpPr/>
              <p:nvPr/>
            </p:nvSpPr>
            <p:spPr>
              <a:xfrm rot="2051533">
                <a:off x="7712419" y="1931389"/>
                <a:ext cx="589221" cy="531584"/>
              </a:xfrm>
              <a:custGeom>
                <a:avLst/>
                <a:gdLst>
                  <a:gd name="connsiteX0" fmla="*/ 498945 w 1060659"/>
                  <a:gd name="connsiteY0" fmla="*/ 0 h 710028"/>
                  <a:gd name="connsiteX1" fmla="*/ 604295 w 1060659"/>
                  <a:gd name="connsiteY1" fmla="*/ 12705 h 710028"/>
                  <a:gd name="connsiteX2" fmla="*/ 614023 w 1060659"/>
                  <a:gd name="connsiteY2" fmla="*/ 16623 h 710028"/>
                  <a:gd name="connsiteX3" fmla="*/ 657418 w 1060659"/>
                  <a:gd name="connsiteY3" fmla="*/ 6495 h 710028"/>
                  <a:gd name="connsiteX4" fmla="*/ 725054 w 1060659"/>
                  <a:gd name="connsiteY4" fmla="*/ 1368 h 710028"/>
                  <a:gd name="connsiteX5" fmla="*/ 1060659 w 1060659"/>
                  <a:gd name="connsiteY5" fmla="*/ 253706 h 710028"/>
                  <a:gd name="connsiteX6" fmla="*/ 1034286 w 1060659"/>
                  <a:gd name="connsiteY6" fmla="*/ 351927 h 710028"/>
                  <a:gd name="connsiteX7" fmla="*/ 1008253 w 1060659"/>
                  <a:gd name="connsiteY7" fmla="*/ 387989 h 710028"/>
                  <a:gd name="connsiteX8" fmla="*/ 1012039 w 1060659"/>
                  <a:gd name="connsiteY8" fmla="*/ 393300 h 710028"/>
                  <a:gd name="connsiteX9" fmla="*/ 1026433 w 1060659"/>
                  <a:gd name="connsiteY9" fmla="*/ 456363 h 710028"/>
                  <a:gd name="connsiteX10" fmla="*/ 569233 w 1060659"/>
                  <a:gd name="connsiteY10" fmla="*/ 708701 h 710028"/>
                  <a:gd name="connsiteX11" fmla="*/ 477091 w 1060659"/>
                  <a:gd name="connsiteY11" fmla="*/ 703574 h 710028"/>
                  <a:gd name="connsiteX12" fmla="*/ 416562 w 1060659"/>
                  <a:gd name="connsiteY12" fmla="*/ 693204 h 710028"/>
                  <a:gd name="connsiteX13" fmla="*/ 378993 w 1060659"/>
                  <a:gd name="connsiteY13" fmla="*/ 704062 h 710028"/>
                  <a:gd name="connsiteX14" fmla="*/ 315424 w 1060659"/>
                  <a:gd name="connsiteY14" fmla="*/ 710028 h 710028"/>
                  <a:gd name="connsiteX15" fmla="*/ 0 w 1060659"/>
                  <a:gd name="connsiteY15" fmla="*/ 416358 h 710028"/>
                  <a:gd name="connsiteX16" fmla="*/ 192646 w 1060659"/>
                  <a:gd name="connsiteY16" fmla="*/ 145766 h 710028"/>
                  <a:gd name="connsiteX17" fmla="*/ 232944 w 1060659"/>
                  <a:gd name="connsiteY17" fmla="*/ 134120 h 710028"/>
                  <a:gd name="connsiteX18" fmla="*/ 233793 w 1060659"/>
                  <a:gd name="connsiteY18" fmla="*/ 129087 h 710028"/>
                  <a:gd name="connsiteX19" fmla="*/ 498945 w 1060659"/>
                  <a:gd name="connsiteY19" fmla="*/ 0 h 7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0659" h="710028">
                    <a:moveTo>
                      <a:pt x="498945" y="0"/>
                    </a:moveTo>
                    <a:cubicBezTo>
                      <a:pt x="536314" y="0"/>
                      <a:pt x="571914" y="4524"/>
                      <a:pt x="604295" y="12705"/>
                    </a:cubicBezTo>
                    <a:lnTo>
                      <a:pt x="614023" y="16623"/>
                    </a:lnTo>
                    <a:lnTo>
                      <a:pt x="657418" y="6495"/>
                    </a:lnTo>
                    <a:cubicBezTo>
                      <a:pt x="679265" y="3133"/>
                      <a:pt x="701886" y="1368"/>
                      <a:pt x="725054" y="1368"/>
                    </a:cubicBezTo>
                    <a:cubicBezTo>
                      <a:pt x="910404" y="1368"/>
                      <a:pt x="1060659" y="114344"/>
                      <a:pt x="1060659" y="253706"/>
                    </a:cubicBezTo>
                    <a:cubicBezTo>
                      <a:pt x="1060659" y="288547"/>
                      <a:pt x="1051268" y="321738"/>
                      <a:pt x="1034286" y="351927"/>
                    </a:cubicBezTo>
                    <a:lnTo>
                      <a:pt x="1008253" y="387989"/>
                    </a:lnTo>
                    <a:lnTo>
                      <a:pt x="1012039" y="393300"/>
                    </a:lnTo>
                    <a:cubicBezTo>
                      <a:pt x="1021436" y="413457"/>
                      <a:pt x="1026433" y="434588"/>
                      <a:pt x="1026433" y="456363"/>
                    </a:cubicBezTo>
                    <a:cubicBezTo>
                      <a:pt x="1026433" y="595725"/>
                      <a:pt x="821738" y="708701"/>
                      <a:pt x="569233" y="708701"/>
                    </a:cubicBezTo>
                    <a:cubicBezTo>
                      <a:pt x="537670" y="708701"/>
                      <a:pt x="506854" y="706936"/>
                      <a:pt x="477091" y="703574"/>
                    </a:cubicBezTo>
                    <a:lnTo>
                      <a:pt x="416562" y="693204"/>
                    </a:lnTo>
                    <a:lnTo>
                      <a:pt x="378993" y="704062"/>
                    </a:lnTo>
                    <a:cubicBezTo>
                      <a:pt x="358460" y="707974"/>
                      <a:pt x="337200" y="710028"/>
                      <a:pt x="315424" y="710028"/>
                    </a:cubicBezTo>
                    <a:cubicBezTo>
                      <a:pt x="141220" y="710028"/>
                      <a:pt x="0" y="578547"/>
                      <a:pt x="0" y="416358"/>
                    </a:cubicBezTo>
                    <a:cubicBezTo>
                      <a:pt x="0" y="294716"/>
                      <a:pt x="79436" y="190348"/>
                      <a:pt x="192646" y="145766"/>
                    </a:cubicBezTo>
                    <a:lnTo>
                      <a:pt x="232944" y="134120"/>
                    </a:lnTo>
                    <a:lnTo>
                      <a:pt x="233793" y="129087"/>
                    </a:lnTo>
                    <a:cubicBezTo>
                      <a:pt x="259030" y="55418"/>
                      <a:pt x="368154" y="0"/>
                      <a:pt x="498945" y="0"/>
                    </a:cubicBezTo>
                    <a:close/>
                  </a:path>
                </a:pathLst>
              </a:custGeom>
              <a:solidFill>
                <a:srgbClr val="A0B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0" name="Forma libre 91">
                <a:extLst>
                  <a:ext uri="{FF2B5EF4-FFF2-40B4-BE49-F238E27FC236}">
                    <a16:creationId xmlns:a16="http://schemas.microsoft.com/office/drawing/2014/main" id="{23C764C3-25B3-0D4F-ADC4-460653AA2D8C}"/>
                  </a:ext>
                </a:extLst>
              </p:cNvPr>
              <p:cNvSpPr/>
              <p:nvPr/>
            </p:nvSpPr>
            <p:spPr>
              <a:xfrm>
                <a:off x="7912708" y="2331619"/>
                <a:ext cx="220856" cy="549508"/>
              </a:xfrm>
              <a:custGeom>
                <a:avLst/>
                <a:gdLst>
                  <a:gd name="connsiteX0" fmla="*/ 199623 w 380281"/>
                  <a:gd name="connsiteY0" fmla="*/ 850006 h 855504"/>
                  <a:gd name="connsiteX1" fmla="*/ 193183 w 380281"/>
                  <a:gd name="connsiteY1" fmla="*/ 663262 h 855504"/>
                  <a:gd name="connsiteX2" fmla="*/ 180305 w 380281"/>
                  <a:gd name="connsiteY2" fmla="*/ 482958 h 855504"/>
                  <a:gd name="connsiteX3" fmla="*/ 173865 w 380281"/>
                  <a:gd name="connsiteY3" fmla="*/ 148107 h 855504"/>
                  <a:gd name="connsiteX4" fmla="*/ 167426 w 380281"/>
                  <a:gd name="connsiteY4" fmla="*/ 128789 h 855504"/>
                  <a:gd name="connsiteX5" fmla="*/ 148107 w 380281"/>
                  <a:gd name="connsiteY5" fmla="*/ 115910 h 855504"/>
                  <a:gd name="connsiteX6" fmla="*/ 128789 w 380281"/>
                  <a:gd name="connsiteY6" fmla="*/ 96592 h 855504"/>
                  <a:gd name="connsiteX7" fmla="*/ 109471 w 380281"/>
                  <a:gd name="connsiteY7" fmla="*/ 90152 h 855504"/>
                  <a:gd name="connsiteX8" fmla="*/ 70834 w 380281"/>
                  <a:gd name="connsiteY8" fmla="*/ 70834 h 855504"/>
                  <a:gd name="connsiteX9" fmla="*/ 19319 w 380281"/>
                  <a:gd name="connsiteY9" fmla="*/ 38637 h 855504"/>
                  <a:gd name="connsiteX10" fmla="*/ 0 w 380281"/>
                  <a:gd name="connsiteY10" fmla="*/ 32197 h 855504"/>
                  <a:gd name="connsiteX11" fmla="*/ 19319 w 380281"/>
                  <a:gd name="connsiteY11" fmla="*/ 25758 h 855504"/>
                  <a:gd name="connsiteX12" fmla="*/ 57955 w 380281"/>
                  <a:gd name="connsiteY12" fmla="*/ 38637 h 855504"/>
                  <a:gd name="connsiteX13" fmla="*/ 96592 w 380281"/>
                  <a:gd name="connsiteY13" fmla="*/ 51516 h 855504"/>
                  <a:gd name="connsiteX14" fmla="*/ 135228 w 380281"/>
                  <a:gd name="connsiteY14" fmla="*/ 64395 h 855504"/>
                  <a:gd name="connsiteX15" fmla="*/ 154547 w 380281"/>
                  <a:gd name="connsiteY15" fmla="*/ 70834 h 855504"/>
                  <a:gd name="connsiteX16" fmla="*/ 193183 w 380281"/>
                  <a:gd name="connsiteY16" fmla="*/ 90152 h 855504"/>
                  <a:gd name="connsiteX17" fmla="*/ 212502 w 380281"/>
                  <a:gd name="connsiteY17" fmla="*/ 83713 h 855504"/>
                  <a:gd name="connsiteX18" fmla="*/ 218941 w 380281"/>
                  <a:gd name="connsiteY18" fmla="*/ 64395 h 855504"/>
                  <a:gd name="connsiteX19" fmla="*/ 257578 w 380281"/>
                  <a:gd name="connsiteY19" fmla="*/ 45076 h 855504"/>
                  <a:gd name="connsiteX20" fmla="*/ 315533 w 380281"/>
                  <a:gd name="connsiteY20" fmla="*/ 12879 h 855504"/>
                  <a:gd name="connsiteX21" fmla="*/ 334851 w 380281"/>
                  <a:gd name="connsiteY21" fmla="*/ 6440 h 855504"/>
                  <a:gd name="connsiteX22" fmla="*/ 354169 w 380281"/>
                  <a:gd name="connsiteY22" fmla="*/ 0 h 855504"/>
                  <a:gd name="connsiteX23" fmla="*/ 379927 w 380281"/>
                  <a:gd name="connsiteY23" fmla="*/ 6440 h 855504"/>
                  <a:gd name="connsiteX24" fmla="*/ 341290 w 380281"/>
                  <a:gd name="connsiteY24" fmla="*/ 32197 h 855504"/>
                  <a:gd name="connsiteX25" fmla="*/ 321972 w 380281"/>
                  <a:gd name="connsiteY25" fmla="*/ 45076 h 855504"/>
                  <a:gd name="connsiteX26" fmla="*/ 289775 w 380281"/>
                  <a:gd name="connsiteY26" fmla="*/ 70834 h 855504"/>
                  <a:gd name="connsiteX27" fmla="*/ 276896 w 380281"/>
                  <a:gd name="connsiteY27" fmla="*/ 90152 h 855504"/>
                  <a:gd name="connsiteX28" fmla="*/ 257578 w 380281"/>
                  <a:gd name="connsiteY28" fmla="*/ 109471 h 855504"/>
                  <a:gd name="connsiteX29" fmla="*/ 251138 w 380281"/>
                  <a:gd name="connsiteY29" fmla="*/ 128789 h 855504"/>
                  <a:gd name="connsiteX30" fmla="*/ 238259 w 380281"/>
                  <a:gd name="connsiteY30" fmla="*/ 148107 h 855504"/>
                  <a:gd name="connsiteX31" fmla="*/ 244699 w 380281"/>
                  <a:gd name="connsiteY31" fmla="*/ 489397 h 855504"/>
                  <a:gd name="connsiteX32" fmla="*/ 257578 w 380281"/>
                  <a:gd name="connsiteY32" fmla="*/ 714778 h 855504"/>
                  <a:gd name="connsiteX33" fmla="*/ 199623 w 380281"/>
                  <a:gd name="connsiteY33" fmla="*/ 850006 h 85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0281" h="855504">
                    <a:moveTo>
                      <a:pt x="199623" y="850006"/>
                    </a:moveTo>
                    <a:cubicBezTo>
                      <a:pt x="188891" y="841420"/>
                      <a:pt x="195577" y="725501"/>
                      <a:pt x="193183" y="663262"/>
                    </a:cubicBezTo>
                    <a:cubicBezTo>
                      <a:pt x="187256" y="509157"/>
                      <a:pt x="196216" y="562518"/>
                      <a:pt x="180305" y="482958"/>
                    </a:cubicBezTo>
                    <a:cubicBezTo>
                      <a:pt x="178158" y="371341"/>
                      <a:pt x="177922" y="259671"/>
                      <a:pt x="173865" y="148107"/>
                    </a:cubicBezTo>
                    <a:cubicBezTo>
                      <a:pt x="173618" y="141324"/>
                      <a:pt x="171666" y="134089"/>
                      <a:pt x="167426" y="128789"/>
                    </a:cubicBezTo>
                    <a:cubicBezTo>
                      <a:pt x="162591" y="122746"/>
                      <a:pt x="154053" y="120865"/>
                      <a:pt x="148107" y="115910"/>
                    </a:cubicBezTo>
                    <a:cubicBezTo>
                      <a:pt x="141111" y="110080"/>
                      <a:pt x="136366" y="101644"/>
                      <a:pt x="128789" y="96592"/>
                    </a:cubicBezTo>
                    <a:cubicBezTo>
                      <a:pt x="123141" y="92827"/>
                      <a:pt x="115542" y="93188"/>
                      <a:pt x="109471" y="90152"/>
                    </a:cubicBezTo>
                    <a:cubicBezTo>
                      <a:pt x="59547" y="65189"/>
                      <a:pt x="119383" y="87016"/>
                      <a:pt x="70834" y="70834"/>
                    </a:cubicBezTo>
                    <a:cubicBezTo>
                      <a:pt x="50425" y="40221"/>
                      <a:pt x="65297" y="53964"/>
                      <a:pt x="19319" y="38637"/>
                    </a:cubicBezTo>
                    <a:lnTo>
                      <a:pt x="0" y="32197"/>
                    </a:lnTo>
                    <a:cubicBezTo>
                      <a:pt x="6440" y="30051"/>
                      <a:pt x="12573" y="25008"/>
                      <a:pt x="19319" y="25758"/>
                    </a:cubicBezTo>
                    <a:cubicBezTo>
                      <a:pt x="32811" y="27257"/>
                      <a:pt x="45076" y="34344"/>
                      <a:pt x="57955" y="38637"/>
                    </a:cubicBezTo>
                    <a:lnTo>
                      <a:pt x="96592" y="51516"/>
                    </a:lnTo>
                    <a:lnTo>
                      <a:pt x="135228" y="64395"/>
                    </a:lnTo>
                    <a:lnTo>
                      <a:pt x="154547" y="70834"/>
                    </a:lnTo>
                    <a:cubicBezTo>
                      <a:pt x="164315" y="77346"/>
                      <a:pt x="179852" y="90152"/>
                      <a:pt x="193183" y="90152"/>
                    </a:cubicBezTo>
                    <a:cubicBezTo>
                      <a:pt x="199971" y="90152"/>
                      <a:pt x="206062" y="85859"/>
                      <a:pt x="212502" y="83713"/>
                    </a:cubicBezTo>
                    <a:cubicBezTo>
                      <a:pt x="214648" y="77274"/>
                      <a:pt x="214701" y="69695"/>
                      <a:pt x="218941" y="64395"/>
                    </a:cubicBezTo>
                    <a:cubicBezTo>
                      <a:pt x="228019" y="53047"/>
                      <a:pt x="244852" y="49318"/>
                      <a:pt x="257578" y="45076"/>
                    </a:cubicBezTo>
                    <a:cubicBezTo>
                      <a:pt x="286495" y="16159"/>
                      <a:pt x="268257" y="28637"/>
                      <a:pt x="315533" y="12879"/>
                    </a:cubicBezTo>
                    <a:lnTo>
                      <a:pt x="334851" y="6440"/>
                    </a:lnTo>
                    <a:lnTo>
                      <a:pt x="354169" y="0"/>
                    </a:lnTo>
                    <a:cubicBezTo>
                      <a:pt x="362755" y="2147"/>
                      <a:pt x="383214" y="-1777"/>
                      <a:pt x="379927" y="6440"/>
                    </a:cubicBezTo>
                    <a:cubicBezTo>
                      <a:pt x="374178" y="20811"/>
                      <a:pt x="354169" y="23611"/>
                      <a:pt x="341290" y="32197"/>
                    </a:cubicBezTo>
                    <a:lnTo>
                      <a:pt x="321972" y="45076"/>
                    </a:lnTo>
                    <a:cubicBezTo>
                      <a:pt x="285064" y="100440"/>
                      <a:pt x="334207" y="35289"/>
                      <a:pt x="289775" y="70834"/>
                    </a:cubicBezTo>
                    <a:cubicBezTo>
                      <a:pt x="283732" y="75669"/>
                      <a:pt x="281850" y="84207"/>
                      <a:pt x="276896" y="90152"/>
                    </a:cubicBezTo>
                    <a:cubicBezTo>
                      <a:pt x="271066" y="97148"/>
                      <a:pt x="264017" y="103031"/>
                      <a:pt x="257578" y="109471"/>
                    </a:cubicBezTo>
                    <a:cubicBezTo>
                      <a:pt x="255431" y="115910"/>
                      <a:pt x="254174" y="122718"/>
                      <a:pt x="251138" y="128789"/>
                    </a:cubicBezTo>
                    <a:cubicBezTo>
                      <a:pt x="247677" y="135711"/>
                      <a:pt x="238397" y="140369"/>
                      <a:pt x="238259" y="148107"/>
                    </a:cubicBezTo>
                    <a:cubicBezTo>
                      <a:pt x="236228" y="261872"/>
                      <a:pt x="241819" y="375650"/>
                      <a:pt x="244699" y="489397"/>
                    </a:cubicBezTo>
                    <a:cubicBezTo>
                      <a:pt x="248705" y="647627"/>
                      <a:pt x="246077" y="611275"/>
                      <a:pt x="257578" y="714778"/>
                    </a:cubicBezTo>
                    <a:cubicBezTo>
                      <a:pt x="250485" y="877896"/>
                      <a:pt x="210355" y="858592"/>
                      <a:pt x="199623" y="850006"/>
                    </a:cubicBezTo>
                    <a:close/>
                  </a:path>
                </a:pathLst>
              </a:custGeom>
              <a:solidFill>
                <a:srgbClr val="6B9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1" name="Forma libre 92">
                <a:extLst>
                  <a:ext uri="{FF2B5EF4-FFF2-40B4-BE49-F238E27FC236}">
                    <a16:creationId xmlns:a16="http://schemas.microsoft.com/office/drawing/2014/main" id="{F323FF26-366D-2842-9AA4-C159CF51C9FB}"/>
                  </a:ext>
                </a:extLst>
              </p:cNvPr>
              <p:cNvSpPr/>
              <p:nvPr/>
            </p:nvSpPr>
            <p:spPr>
              <a:xfrm rot="19496263">
                <a:off x="7493233" y="2231170"/>
                <a:ext cx="421665" cy="395397"/>
              </a:xfrm>
              <a:custGeom>
                <a:avLst/>
                <a:gdLst>
                  <a:gd name="connsiteX0" fmla="*/ 400290 w 487757"/>
                  <a:gd name="connsiteY0" fmla="*/ 4895 h 495363"/>
                  <a:gd name="connsiteX1" fmla="*/ 432482 w 487757"/>
                  <a:gd name="connsiteY1" fmla="*/ 48468 h 495363"/>
                  <a:gd name="connsiteX2" fmla="*/ 432660 w 487757"/>
                  <a:gd name="connsiteY2" fmla="*/ 48576 h 495363"/>
                  <a:gd name="connsiteX3" fmla="*/ 458079 w 487757"/>
                  <a:gd name="connsiteY3" fmla="*/ 64001 h 495363"/>
                  <a:gd name="connsiteX4" fmla="*/ 473797 w 487757"/>
                  <a:gd name="connsiteY4" fmla="*/ 90757 h 495363"/>
                  <a:gd name="connsiteX5" fmla="*/ 471948 w 487757"/>
                  <a:gd name="connsiteY5" fmla="*/ 136612 h 495363"/>
                  <a:gd name="connsiteX6" fmla="*/ 485456 w 487757"/>
                  <a:gd name="connsiteY6" fmla="*/ 206724 h 495363"/>
                  <a:gd name="connsiteX7" fmla="*/ 465220 w 487757"/>
                  <a:gd name="connsiteY7" fmla="*/ 242923 h 495363"/>
                  <a:gd name="connsiteX8" fmla="*/ 464705 w 487757"/>
                  <a:gd name="connsiteY8" fmla="*/ 260874 h 495363"/>
                  <a:gd name="connsiteX9" fmla="*/ 473750 w 487757"/>
                  <a:gd name="connsiteY9" fmla="*/ 326951 h 495363"/>
                  <a:gd name="connsiteX10" fmla="*/ 431380 w 487757"/>
                  <a:gd name="connsiteY10" fmla="*/ 384791 h 495363"/>
                  <a:gd name="connsiteX11" fmla="*/ 416212 w 487757"/>
                  <a:gd name="connsiteY11" fmla="*/ 434352 h 495363"/>
                  <a:gd name="connsiteX12" fmla="*/ 364571 w 487757"/>
                  <a:gd name="connsiteY12" fmla="*/ 440353 h 495363"/>
                  <a:gd name="connsiteX13" fmla="*/ 327666 w 487757"/>
                  <a:gd name="connsiteY13" fmla="*/ 493226 h 495363"/>
                  <a:gd name="connsiteX14" fmla="*/ 273405 w 487757"/>
                  <a:gd name="connsiteY14" fmla="*/ 460953 h 495363"/>
                  <a:gd name="connsiteX15" fmla="*/ 192803 w 487757"/>
                  <a:gd name="connsiteY15" fmla="*/ 429066 h 495363"/>
                  <a:gd name="connsiteX16" fmla="*/ 157363 w 487757"/>
                  <a:gd name="connsiteY16" fmla="*/ 393582 h 495363"/>
                  <a:gd name="connsiteX17" fmla="*/ 156948 w 487757"/>
                  <a:gd name="connsiteY17" fmla="*/ 368117 h 495363"/>
                  <a:gd name="connsiteX18" fmla="*/ 160260 w 487757"/>
                  <a:gd name="connsiteY18" fmla="*/ 358816 h 495363"/>
                  <a:gd name="connsiteX19" fmla="*/ 153203 w 487757"/>
                  <a:gd name="connsiteY19" fmla="*/ 361506 h 495363"/>
                  <a:gd name="connsiteX20" fmla="*/ 65858 w 487757"/>
                  <a:gd name="connsiteY20" fmla="*/ 315077 h 495363"/>
                  <a:gd name="connsiteX21" fmla="*/ 12928 w 487757"/>
                  <a:gd name="connsiteY21" fmla="*/ 277425 h 495363"/>
                  <a:gd name="connsiteX22" fmla="*/ 24238 w 487757"/>
                  <a:gd name="connsiteY22" fmla="*/ 226603 h 495363"/>
                  <a:gd name="connsiteX23" fmla="*/ 356 w 487757"/>
                  <a:gd name="connsiteY23" fmla="*/ 174460 h 495363"/>
                  <a:gd name="connsiteX24" fmla="*/ 43971 w 487757"/>
                  <a:gd name="connsiteY24" fmla="*/ 128114 h 495363"/>
                  <a:gd name="connsiteX25" fmla="*/ 44388 w 487757"/>
                  <a:gd name="connsiteY25" fmla="*/ 126892 h 495363"/>
                  <a:gd name="connsiteX26" fmla="*/ 63817 w 487757"/>
                  <a:gd name="connsiteY26" fmla="*/ 60338 h 495363"/>
                  <a:gd name="connsiteX27" fmla="*/ 158331 w 487757"/>
                  <a:gd name="connsiteY27" fmla="*/ 45133 h 495363"/>
                  <a:gd name="connsiteX28" fmla="*/ 158352 w 487757"/>
                  <a:gd name="connsiteY28" fmla="*/ 45107 h 495363"/>
                  <a:gd name="connsiteX29" fmla="*/ 177148 w 487757"/>
                  <a:gd name="connsiteY29" fmla="*/ 22239 h 495363"/>
                  <a:gd name="connsiteX30" fmla="*/ 253624 w 487757"/>
                  <a:gd name="connsiteY30" fmla="*/ 29348 h 495363"/>
                  <a:gd name="connsiteX31" fmla="*/ 253964 w 487757"/>
                  <a:gd name="connsiteY31" fmla="*/ 28918 h 495363"/>
                  <a:gd name="connsiteX32" fmla="*/ 268892 w 487757"/>
                  <a:gd name="connsiteY32" fmla="*/ 10004 h 495363"/>
                  <a:gd name="connsiteX33" fmla="*/ 290755 w 487757"/>
                  <a:gd name="connsiteY33" fmla="*/ 526 h 495363"/>
                  <a:gd name="connsiteX34" fmla="*/ 316343 w 487757"/>
                  <a:gd name="connsiteY34" fmla="*/ 3964 h 495363"/>
                  <a:gd name="connsiteX35" fmla="*/ 336213 w 487757"/>
                  <a:gd name="connsiteY35" fmla="*/ 20377 h 495363"/>
                  <a:gd name="connsiteX36" fmla="*/ 336806 w 487757"/>
                  <a:gd name="connsiteY36" fmla="*/ 20867 h 495363"/>
                  <a:gd name="connsiteX37" fmla="*/ 400290 w 487757"/>
                  <a:gd name="connsiteY37" fmla="*/ 4895 h 4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7757" h="495363">
                    <a:moveTo>
                      <a:pt x="400290" y="4895"/>
                    </a:moveTo>
                    <a:cubicBezTo>
                      <a:pt x="417147" y="12707"/>
                      <a:pt x="429235" y="29063"/>
                      <a:pt x="432482" y="48468"/>
                    </a:cubicBezTo>
                    <a:lnTo>
                      <a:pt x="432660" y="48576"/>
                    </a:lnTo>
                    <a:lnTo>
                      <a:pt x="458079" y="64001"/>
                    </a:lnTo>
                    <a:cubicBezTo>
                      <a:pt x="465183" y="71271"/>
                      <a:pt x="470640" y="80412"/>
                      <a:pt x="473797" y="90757"/>
                    </a:cubicBezTo>
                    <a:cubicBezTo>
                      <a:pt x="478387" y="105774"/>
                      <a:pt x="477733" y="122085"/>
                      <a:pt x="471948" y="136612"/>
                    </a:cubicBezTo>
                    <a:cubicBezTo>
                      <a:pt x="486167" y="156534"/>
                      <a:pt x="491140" y="182361"/>
                      <a:pt x="485456" y="206724"/>
                    </a:cubicBezTo>
                    <a:lnTo>
                      <a:pt x="465220" y="242923"/>
                    </a:lnTo>
                    <a:lnTo>
                      <a:pt x="464705" y="260874"/>
                    </a:lnTo>
                    <a:cubicBezTo>
                      <a:pt x="474226" y="279650"/>
                      <a:pt x="477555" y="303989"/>
                      <a:pt x="473750" y="326951"/>
                    </a:cubicBezTo>
                    <a:cubicBezTo>
                      <a:pt x="468691" y="357476"/>
                      <a:pt x="451946" y="380336"/>
                      <a:pt x="431380" y="384791"/>
                    </a:cubicBezTo>
                    <a:cubicBezTo>
                      <a:pt x="431282" y="403844"/>
                      <a:pt x="425748" y="421914"/>
                      <a:pt x="416212" y="434352"/>
                    </a:cubicBezTo>
                    <a:cubicBezTo>
                      <a:pt x="401724" y="453254"/>
                      <a:pt x="380795" y="455683"/>
                      <a:pt x="364571" y="440353"/>
                    </a:cubicBezTo>
                    <a:cubicBezTo>
                      <a:pt x="359323" y="466684"/>
                      <a:pt x="345273" y="486814"/>
                      <a:pt x="327666" y="493226"/>
                    </a:cubicBezTo>
                    <a:cubicBezTo>
                      <a:pt x="306920" y="500782"/>
                      <a:pt x="285266" y="487906"/>
                      <a:pt x="273405" y="460953"/>
                    </a:cubicBezTo>
                    <a:cubicBezTo>
                      <a:pt x="245410" y="486536"/>
                      <a:pt x="209050" y="472156"/>
                      <a:pt x="192803" y="429066"/>
                    </a:cubicBezTo>
                    <a:cubicBezTo>
                      <a:pt x="176842" y="431898"/>
                      <a:pt x="161856" y="416896"/>
                      <a:pt x="157363" y="393582"/>
                    </a:cubicBezTo>
                    <a:cubicBezTo>
                      <a:pt x="155736" y="385148"/>
                      <a:pt x="155642" y="376380"/>
                      <a:pt x="156948" y="368117"/>
                    </a:cubicBezTo>
                    <a:lnTo>
                      <a:pt x="160260" y="358816"/>
                    </a:lnTo>
                    <a:lnTo>
                      <a:pt x="153203" y="361506"/>
                    </a:lnTo>
                    <a:cubicBezTo>
                      <a:pt x="119153" y="366524"/>
                      <a:pt x="84057" y="349368"/>
                      <a:pt x="65858" y="315077"/>
                    </a:cubicBezTo>
                    <a:cubicBezTo>
                      <a:pt x="42020" y="318082"/>
                      <a:pt x="19638" y="302164"/>
                      <a:pt x="12928" y="277425"/>
                    </a:cubicBezTo>
                    <a:cubicBezTo>
                      <a:pt x="8069" y="259527"/>
                      <a:pt x="12365" y="240211"/>
                      <a:pt x="24238" y="226603"/>
                    </a:cubicBezTo>
                    <a:cubicBezTo>
                      <a:pt x="7392" y="215928"/>
                      <a:pt x="-1989" y="195444"/>
                      <a:pt x="356" y="174460"/>
                    </a:cubicBezTo>
                    <a:cubicBezTo>
                      <a:pt x="3107" y="149891"/>
                      <a:pt x="21217" y="130646"/>
                      <a:pt x="43971" y="128114"/>
                    </a:cubicBezTo>
                    <a:cubicBezTo>
                      <a:pt x="44107" y="127703"/>
                      <a:pt x="44253" y="127302"/>
                      <a:pt x="44388" y="126892"/>
                    </a:cubicBezTo>
                    <a:cubicBezTo>
                      <a:pt x="41333" y="102698"/>
                      <a:pt x="48459" y="78298"/>
                      <a:pt x="63817" y="60338"/>
                    </a:cubicBezTo>
                    <a:cubicBezTo>
                      <a:pt x="88083" y="31970"/>
                      <a:pt x="127424" y="25647"/>
                      <a:pt x="158331" y="45133"/>
                    </a:cubicBezTo>
                    <a:lnTo>
                      <a:pt x="158352" y="45107"/>
                    </a:lnTo>
                    <a:lnTo>
                      <a:pt x="177148" y="22239"/>
                    </a:lnTo>
                    <a:cubicBezTo>
                      <a:pt x="199884" y="5288"/>
                      <a:pt x="232126" y="6541"/>
                      <a:pt x="253624" y="29348"/>
                    </a:cubicBezTo>
                    <a:lnTo>
                      <a:pt x="253964" y="28918"/>
                    </a:lnTo>
                    <a:lnTo>
                      <a:pt x="268892" y="10004"/>
                    </a:lnTo>
                    <a:cubicBezTo>
                      <a:pt x="275268" y="5054"/>
                      <a:pt x="282744" y="1747"/>
                      <a:pt x="290755" y="526"/>
                    </a:cubicBezTo>
                    <a:cubicBezTo>
                      <a:pt x="299573" y="-821"/>
                      <a:pt x="308385" y="450"/>
                      <a:pt x="316343" y="3964"/>
                    </a:cubicBezTo>
                    <a:lnTo>
                      <a:pt x="336213" y="20377"/>
                    </a:lnTo>
                    <a:lnTo>
                      <a:pt x="336806" y="20867"/>
                    </a:lnTo>
                    <a:cubicBezTo>
                      <a:pt x="352390" y="1123"/>
                      <a:pt x="378166" y="-5360"/>
                      <a:pt x="400290" y="4895"/>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72" name="Grupo 93">
                <a:extLst>
                  <a:ext uri="{FF2B5EF4-FFF2-40B4-BE49-F238E27FC236}">
                    <a16:creationId xmlns:a16="http://schemas.microsoft.com/office/drawing/2014/main" id="{D1BC6418-859C-1D41-B386-8B233805B9BA}"/>
                  </a:ext>
                </a:extLst>
              </p:cNvPr>
              <p:cNvGrpSpPr/>
              <p:nvPr/>
            </p:nvGrpSpPr>
            <p:grpSpPr>
              <a:xfrm>
                <a:off x="8167297" y="2020604"/>
                <a:ext cx="901599" cy="855949"/>
                <a:chOff x="8129168" y="780009"/>
                <a:chExt cx="901599" cy="855949"/>
              </a:xfrm>
            </p:grpSpPr>
            <p:grpSp>
              <p:nvGrpSpPr>
                <p:cNvPr id="201" name="Grupo 122">
                  <a:extLst>
                    <a:ext uri="{FF2B5EF4-FFF2-40B4-BE49-F238E27FC236}">
                      <a16:creationId xmlns:a16="http://schemas.microsoft.com/office/drawing/2014/main" id="{F662FF76-8C97-C449-BEAE-BCB879DA7009}"/>
                    </a:ext>
                  </a:extLst>
                </p:cNvPr>
                <p:cNvGrpSpPr/>
                <p:nvPr/>
              </p:nvGrpSpPr>
              <p:grpSpPr>
                <a:xfrm>
                  <a:off x="8129168" y="780009"/>
                  <a:ext cx="901599" cy="855949"/>
                  <a:chOff x="8225200" y="2014824"/>
                  <a:chExt cx="901599" cy="855949"/>
                </a:xfrm>
              </p:grpSpPr>
              <p:sp>
                <p:nvSpPr>
                  <p:cNvPr id="203" name="Forma libre 124">
                    <a:extLst>
                      <a:ext uri="{FF2B5EF4-FFF2-40B4-BE49-F238E27FC236}">
                        <a16:creationId xmlns:a16="http://schemas.microsoft.com/office/drawing/2014/main" id="{E7742635-27E3-1F47-A96B-432A2A305766}"/>
                      </a:ext>
                    </a:extLst>
                  </p:cNvPr>
                  <p:cNvSpPr/>
                  <p:nvPr/>
                </p:nvSpPr>
                <p:spPr>
                  <a:xfrm>
                    <a:off x="8225200" y="2014824"/>
                    <a:ext cx="901599" cy="849589"/>
                  </a:xfrm>
                  <a:custGeom>
                    <a:avLst/>
                    <a:gdLst>
                      <a:gd name="connsiteX0" fmla="*/ 255296 w 510591"/>
                      <a:gd name="connsiteY0" fmla="*/ 0 h 1254016"/>
                      <a:gd name="connsiteX1" fmla="*/ 510591 w 510591"/>
                      <a:gd name="connsiteY1" fmla="*/ 308807 h 1254016"/>
                      <a:gd name="connsiteX2" fmla="*/ 499183 w 510591"/>
                      <a:gd name="connsiteY2" fmla="*/ 308807 h 1254016"/>
                      <a:gd name="connsiteX3" fmla="*/ 499183 w 510591"/>
                      <a:gd name="connsiteY3" fmla="*/ 1254016 h 1254016"/>
                      <a:gd name="connsiteX4" fmla="*/ 11410 w 510591"/>
                      <a:gd name="connsiteY4" fmla="*/ 1254016 h 1254016"/>
                      <a:gd name="connsiteX5" fmla="*/ 11410 w 510591"/>
                      <a:gd name="connsiteY5" fmla="*/ 308807 h 1254016"/>
                      <a:gd name="connsiteX6" fmla="*/ 0 w 510591"/>
                      <a:gd name="connsiteY6" fmla="*/ 308807 h 125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1" h="1254016">
                        <a:moveTo>
                          <a:pt x="255296" y="0"/>
                        </a:moveTo>
                        <a:lnTo>
                          <a:pt x="510591" y="308807"/>
                        </a:lnTo>
                        <a:lnTo>
                          <a:pt x="499183" y="308807"/>
                        </a:lnTo>
                        <a:lnTo>
                          <a:pt x="499183" y="1254016"/>
                        </a:lnTo>
                        <a:lnTo>
                          <a:pt x="11410" y="1254016"/>
                        </a:lnTo>
                        <a:lnTo>
                          <a:pt x="11410" y="308807"/>
                        </a:lnTo>
                        <a:lnTo>
                          <a:pt x="0" y="308807"/>
                        </a:lnTo>
                        <a:close/>
                      </a:path>
                    </a:pathLst>
                  </a:custGeom>
                  <a:solidFill>
                    <a:srgbClr val="457C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4" name="Rectángulo 125">
                    <a:extLst>
                      <a:ext uri="{FF2B5EF4-FFF2-40B4-BE49-F238E27FC236}">
                        <a16:creationId xmlns:a16="http://schemas.microsoft.com/office/drawing/2014/main" id="{751CF381-210C-3A40-8DC4-DBF85E5CF2D4}"/>
                      </a:ext>
                    </a:extLst>
                  </p:cNvPr>
                  <p:cNvSpPr>
                    <a:spLocks noChangeAspect="1"/>
                  </p:cNvSpPr>
                  <p:nvPr/>
                </p:nvSpPr>
                <p:spPr>
                  <a:xfrm flipV="1">
                    <a:off x="8539244" y="2533917"/>
                    <a:ext cx="333735" cy="33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5" name="Conector recto 126">
                    <a:extLst>
                      <a:ext uri="{FF2B5EF4-FFF2-40B4-BE49-F238E27FC236}">
                        <a16:creationId xmlns:a16="http://schemas.microsoft.com/office/drawing/2014/main" id="{7C7A9F57-6171-5147-8194-911755F1CF5E}"/>
                      </a:ext>
                    </a:extLst>
                  </p:cNvPr>
                  <p:cNvCxnSpPr/>
                  <p:nvPr/>
                </p:nvCxnSpPr>
                <p:spPr>
                  <a:xfrm>
                    <a:off x="8539244" y="2532140"/>
                    <a:ext cx="324344" cy="323385"/>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cxnSp>
                <p:nvCxnSpPr>
                  <p:cNvPr id="206" name="Conector recto 127">
                    <a:extLst>
                      <a:ext uri="{FF2B5EF4-FFF2-40B4-BE49-F238E27FC236}">
                        <a16:creationId xmlns:a16="http://schemas.microsoft.com/office/drawing/2014/main" id="{FD9D27A6-6914-3D4C-9D0E-39898844E297}"/>
                      </a:ext>
                    </a:extLst>
                  </p:cNvPr>
                  <p:cNvCxnSpPr/>
                  <p:nvPr/>
                </p:nvCxnSpPr>
                <p:spPr>
                  <a:xfrm flipH="1">
                    <a:off x="8538620" y="2534875"/>
                    <a:ext cx="334359" cy="335898"/>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cxnSp>
                <p:nvCxnSpPr>
                  <p:cNvPr id="207" name="Conector recto 128">
                    <a:extLst>
                      <a:ext uri="{FF2B5EF4-FFF2-40B4-BE49-F238E27FC236}">
                        <a16:creationId xmlns:a16="http://schemas.microsoft.com/office/drawing/2014/main" id="{AF9C2CDD-AC74-234F-9CE7-DDE1B6AC8081}"/>
                      </a:ext>
                    </a:extLst>
                  </p:cNvPr>
                  <p:cNvCxnSpPr/>
                  <p:nvPr/>
                </p:nvCxnSpPr>
                <p:spPr>
                  <a:xfrm flipH="1">
                    <a:off x="8621573" y="2175104"/>
                    <a:ext cx="129849" cy="133444"/>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cxnSp>
                <p:nvCxnSpPr>
                  <p:cNvPr id="208" name="Conector recto 129">
                    <a:extLst>
                      <a:ext uri="{FF2B5EF4-FFF2-40B4-BE49-F238E27FC236}">
                        <a16:creationId xmlns:a16="http://schemas.microsoft.com/office/drawing/2014/main" id="{FA4A479E-651D-2E4A-BDBF-13AF04708D88}"/>
                      </a:ext>
                    </a:extLst>
                  </p:cNvPr>
                  <p:cNvCxnSpPr/>
                  <p:nvPr/>
                </p:nvCxnSpPr>
                <p:spPr>
                  <a:xfrm flipH="1" flipV="1">
                    <a:off x="8614150" y="2178949"/>
                    <a:ext cx="134306" cy="126883"/>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grpSp>
            <p:sp>
              <p:nvSpPr>
                <p:cNvPr id="202" name="Rectángulo 123">
                  <a:extLst>
                    <a:ext uri="{FF2B5EF4-FFF2-40B4-BE49-F238E27FC236}">
                      <a16:creationId xmlns:a16="http://schemas.microsoft.com/office/drawing/2014/main" id="{6ECEFA2D-1330-9D4D-A944-8473270D5DA7}"/>
                    </a:ext>
                  </a:extLst>
                </p:cNvPr>
                <p:cNvSpPr>
                  <a:spLocks noChangeAspect="1"/>
                </p:cNvSpPr>
                <p:nvPr/>
              </p:nvSpPr>
              <p:spPr>
                <a:xfrm flipV="1">
                  <a:off x="8525541" y="970132"/>
                  <a:ext cx="113240" cy="11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3" name="Forma libre 94">
                <a:extLst>
                  <a:ext uri="{FF2B5EF4-FFF2-40B4-BE49-F238E27FC236}">
                    <a16:creationId xmlns:a16="http://schemas.microsoft.com/office/drawing/2014/main" id="{51B55D4E-97F6-EF42-B198-274C88B939E5}"/>
                  </a:ext>
                </a:extLst>
              </p:cNvPr>
              <p:cNvSpPr/>
              <p:nvPr/>
            </p:nvSpPr>
            <p:spPr>
              <a:xfrm flipH="1">
                <a:off x="7608457" y="2474142"/>
                <a:ext cx="172836" cy="401849"/>
              </a:xfrm>
              <a:custGeom>
                <a:avLst/>
                <a:gdLst>
                  <a:gd name="connsiteX0" fmla="*/ 0 w 534473"/>
                  <a:gd name="connsiteY0" fmla="*/ 7035 h 1057205"/>
                  <a:gd name="connsiteX1" fmla="*/ 19318 w 534473"/>
                  <a:gd name="connsiteY1" fmla="*/ 13474 h 1057205"/>
                  <a:gd name="connsiteX2" fmla="*/ 19319 w 534473"/>
                  <a:gd name="connsiteY2" fmla="*/ 13475 h 1057205"/>
                  <a:gd name="connsiteX3" fmla="*/ 515155 w 534473"/>
                  <a:gd name="connsiteY3" fmla="*/ 595 h 1057205"/>
                  <a:gd name="connsiteX4" fmla="*/ 534473 w 534473"/>
                  <a:gd name="connsiteY4" fmla="*/ 13474 h 1057205"/>
                  <a:gd name="connsiteX5" fmla="*/ 515155 w 534473"/>
                  <a:gd name="connsiteY5" fmla="*/ 19914 h 1057205"/>
                  <a:gd name="connsiteX6" fmla="*/ 457200 w 534473"/>
                  <a:gd name="connsiteY6" fmla="*/ 45672 h 1057205"/>
                  <a:gd name="connsiteX7" fmla="*/ 418563 w 534473"/>
                  <a:gd name="connsiteY7" fmla="*/ 71429 h 1057205"/>
                  <a:gd name="connsiteX8" fmla="*/ 373487 w 534473"/>
                  <a:gd name="connsiteY8" fmla="*/ 97187 h 1057205"/>
                  <a:gd name="connsiteX9" fmla="*/ 321971 w 534473"/>
                  <a:gd name="connsiteY9" fmla="*/ 155142 h 1057205"/>
                  <a:gd name="connsiteX10" fmla="*/ 309093 w 534473"/>
                  <a:gd name="connsiteY10" fmla="*/ 193779 h 1057205"/>
                  <a:gd name="connsiteX11" fmla="*/ 296214 w 534473"/>
                  <a:gd name="connsiteY11" fmla="*/ 213097 h 1057205"/>
                  <a:gd name="connsiteX12" fmla="*/ 289774 w 534473"/>
                  <a:gd name="connsiteY12" fmla="*/ 232415 h 1057205"/>
                  <a:gd name="connsiteX13" fmla="*/ 276895 w 534473"/>
                  <a:gd name="connsiteY13" fmla="*/ 271052 h 1057205"/>
                  <a:gd name="connsiteX14" fmla="*/ 270456 w 534473"/>
                  <a:gd name="connsiteY14" fmla="*/ 296810 h 1057205"/>
                  <a:gd name="connsiteX15" fmla="*/ 267237 w 534473"/>
                  <a:gd name="connsiteY15" fmla="*/ 304858 h 1057205"/>
                  <a:gd name="connsiteX16" fmla="*/ 267237 w 534473"/>
                  <a:gd name="connsiteY16" fmla="*/ 1057205 h 1057205"/>
                  <a:gd name="connsiteX17" fmla="*/ 170645 w 534473"/>
                  <a:gd name="connsiteY17" fmla="*/ 1057205 h 1057205"/>
                  <a:gd name="connsiteX18" fmla="*/ 170645 w 534473"/>
                  <a:gd name="connsiteY18" fmla="*/ 299468 h 1057205"/>
                  <a:gd name="connsiteX19" fmla="*/ 164693 w 534473"/>
                  <a:gd name="connsiteY19" fmla="*/ 289201 h 1057205"/>
                  <a:gd name="connsiteX20" fmla="*/ 154546 w 534473"/>
                  <a:gd name="connsiteY20" fmla="*/ 258173 h 1057205"/>
                  <a:gd name="connsiteX21" fmla="*/ 141667 w 534473"/>
                  <a:gd name="connsiteY21" fmla="*/ 238855 h 1057205"/>
                  <a:gd name="connsiteX22" fmla="*/ 135228 w 534473"/>
                  <a:gd name="connsiteY22" fmla="*/ 219536 h 1057205"/>
                  <a:gd name="connsiteX23" fmla="*/ 115910 w 534473"/>
                  <a:gd name="connsiteY23" fmla="*/ 161581 h 1057205"/>
                  <a:gd name="connsiteX24" fmla="*/ 90152 w 534473"/>
                  <a:gd name="connsiteY24" fmla="*/ 122945 h 1057205"/>
                  <a:gd name="connsiteX25" fmla="*/ 83712 w 534473"/>
                  <a:gd name="connsiteY25" fmla="*/ 103626 h 1057205"/>
                  <a:gd name="connsiteX26" fmla="*/ 57955 w 534473"/>
                  <a:gd name="connsiteY26" fmla="*/ 64990 h 1057205"/>
                  <a:gd name="connsiteX27" fmla="*/ 51515 w 534473"/>
                  <a:gd name="connsiteY27" fmla="*/ 45672 h 1057205"/>
                  <a:gd name="connsiteX28" fmla="*/ 32197 w 534473"/>
                  <a:gd name="connsiteY28" fmla="*/ 32793 h 1057205"/>
                  <a:gd name="connsiteX29" fmla="*/ 19319 w 534473"/>
                  <a:gd name="connsiteY29" fmla="*/ 13475 h 1057205"/>
                  <a:gd name="connsiteX30" fmla="*/ 38636 w 534473"/>
                  <a:gd name="connsiteY30" fmla="*/ 19914 h 1057205"/>
                  <a:gd name="connsiteX31" fmla="*/ 57955 w 534473"/>
                  <a:gd name="connsiteY31" fmla="*/ 39232 h 1057205"/>
                  <a:gd name="connsiteX32" fmla="*/ 77273 w 534473"/>
                  <a:gd name="connsiteY32" fmla="*/ 52111 h 1057205"/>
                  <a:gd name="connsiteX33" fmla="*/ 115910 w 534473"/>
                  <a:gd name="connsiteY33" fmla="*/ 77869 h 1057205"/>
                  <a:gd name="connsiteX34" fmla="*/ 135228 w 534473"/>
                  <a:gd name="connsiteY34" fmla="*/ 84308 h 1057205"/>
                  <a:gd name="connsiteX35" fmla="*/ 154546 w 534473"/>
                  <a:gd name="connsiteY35" fmla="*/ 103626 h 1057205"/>
                  <a:gd name="connsiteX36" fmla="*/ 173864 w 534473"/>
                  <a:gd name="connsiteY36" fmla="*/ 116505 h 1057205"/>
                  <a:gd name="connsiteX37" fmla="*/ 186743 w 534473"/>
                  <a:gd name="connsiteY37" fmla="*/ 135824 h 1057205"/>
                  <a:gd name="connsiteX38" fmla="*/ 212501 w 534473"/>
                  <a:gd name="connsiteY38" fmla="*/ 174460 h 1057205"/>
                  <a:gd name="connsiteX39" fmla="*/ 231819 w 534473"/>
                  <a:gd name="connsiteY39" fmla="*/ 180900 h 1057205"/>
                  <a:gd name="connsiteX40" fmla="*/ 264017 w 534473"/>
                  <a:gd name="connsiteY40" fmla="*/ 122945 h 1057205"/>
                  <a:gd name="connsiteX41" fmla="*/ 270456 w 534473"/>
                  <a:gd name="connsiteY41" fmla="*/ 103626 h 1057205"/>
                  <a:gd name="connsiteX42" fmla="*/ 283335 w 534473"/>
                  <a:gd name="connsiteY42" fmla="*/ 84308 h 1057205"/>
                  <a:gd name="connsiteX43" fmla="*/ 289774 w 534473"/>
                  <a:gd name="connsiteY43" fmla="*/ 64990 h 1057205"/>
                  <a:gd name="connsiteX44" fmla="*/ 315532 w 534473"/>
                  <a:gd name="connsiteY44" fmla="*/ 45672 h 1057205"/>
                  <a:gd name="connsiteX45" fmla="*/ 328411 w 534473"/>
                  <a:gd name="connsiteY45" fmla="*/ 26353 h 1057205"/>
                  <a:gd name="connsiteX46" fmla="*/ 347729 w 534473"/>
                  <a:gd name="connsiteY46" fmla="*/ 19914 h 1057205"/>
                  <a:gd name="connsiteX47" fmla="*/ 515155 w 534473"/>
                  <a:gd name="connsiteY47" fmla="*/ 595 h 10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4473" h="1057205">
                    <a:moveTo>
                      <a:pt x="0" y="7035"/>
                    </a:moveTo>
                    <a:lnTo>
                      <a:pt x="19318" y="13474"/>
                    </a:lnTo>
                    <a:lnTo>
                      <a:pt x="19319" y="13475"/>
                    </a:lnTo>
                    <a:close/>
                    <a:moveTo>
                      <a:pt x="515155" y="595"/>
                    </a:moveTo>
                    <a:cubicBezTo>
                      <a:pt x="522885" y="981"/>
                      <a:pt x="528034" y="9181"/>
                      <a:pt x="534473" y="13474"/>
                    </a:cubicBezTo>
                    <a:lnTo>
                      <a:pt x="515155" y="19914"/>
                    </a:lnTo>
                    <a:cubicBezTo>
                      <a:pt x="469170" y="35243"/>
                      <a:pt x="487817" y="25261"/>
                      <a:pt x="457200" y="45672"/>
                    </a:cubicBezTo>
                    <a:cubicBezTo>
                      <a:pt x="444321" y="54258"/>
                      <a:pt x="431836" y="63466"/>
                      <a:pt x="418563" y="71429"/>
                    </a:cubicBezTo>
                    <a:cubicBezTo>
                      <a:pt x="336894" y="120429"/>
                      <a:pt x="440287" y="52652"/>
                      <a:pt x="373487" y="97187"/>
                    </a:cubicBezTo>
                    <a:cubicBezTo>
                      <a:pt x="347022" y="114831"/>
                      <a:pt x="337456" y="131915"/>
                      <a:pt x="321971" y="155142"/>
                    </a:cubicBezTo>
                    <a:cubicBezTo>
                      <a:pt x="314441" y="166437"/>
                      <a:pt x="313386" y="180900"/>
                      <a:pt x="309093" y="193779"/>
                    </a:cubicBezTo>
                    <a:lnTo>
                      <a:pt x="296214" y="213097"/>
                    </a:lnTo>
                    <a:cubicBezTo>
                      <a:pt x="292449" y="218745"/>
                      <a:pt x="291921" y="225976"/>
                      <a:pt x="289774" y="232415"/>
                    </a:cubicBezTo>
                    <a:cubicBezTo>
                      <a:pt x="285481" y="245294"/>
                      <a:pt x="280796" y="258049"/>
                      <a:pt x="276895" y="271052"/>
                    </a:cubicBezTo>
                    <a:cubicBezTo>
                      <a:pt x="274352" y="279529"/>
                      <a:pt x="273255" y="288414"/>
                      <a:pt x="270456" y="296810"/>
                    </a:cubicBezTo>
                    <a:lnTo>
                      <a:pt x="267237" y="304858"/>
                    </a:lnTo>
                    <a:lnTo>
                      <a:pt x="267237" y="1057205"/>
                    </a:lnTo>
                    <a:lnTo>
                      <a:pt x="170645" y="1057205"/>
                    </a:lnTo>
                    <a:lnTo>
                      <a:pt x="170645" y="299468"/>
                    </a:lnTo>
                    <a:lnTo>
                      <a:pt x="164693" y="289201"/>
                    </a:lnTo>
                    <a:cubicBezTo>
                      <a:pt x="161715" y="279768"/>
                      <a:pt x="159648" y="269651"/>
                      <a:pt x="154546" y="258173"/>
                    </a:cubicBezTo>
                    <a:cubicBezTo>
                      <a:pt x="151403" y="251101"/>
                      <a:pt x="145960" y="245294"/>
                      <a:pt x="141667" y="238855"/>
                    </a:cubicBezTo>
                    <a:cubicBezTo>
                      <a:pt x="137902" y="233207"/>
                      <a:pt x="137375" y="225976"/>
                      <a:pt x="135228" y="219536"/>
                    </a:cubicBezTo>
                    <a:lnTo>
                      <a:pt x="115910" y="161581"/>
                    </a:lnTo>
                    <a:cubicBezTo>
                      <a:pt x="115910" y="161581"/>
                      <a:pt x="97669" y="136475"/>
                      <a:pt x="90152" y="122945"/>
                    </a:cubicBezTo>
                    <a:cubicBezTo>
                      <a:pt x="86855" y="117011"/>
                      <a:pt x="85859" y="110066"/>
                      <a:pt x="83712" y="103626"/>
                    </a:cubicBezTo>
                    <a:cubicBezTo>
                      <a:pt x="78817" y="88942"/>
                      <a:pt x="65472" y="78520"/>
                      <a:pt x="57955" y="64990"/>
                    </a:cubicBezTo>
                    <a:cubicBezTo>
                      <a:pt x="54659" y="59056"/>
                      <a:pt x="55755" y="50972"/>
                      <a:pt x="51515" y="45672"/>
                    </a:cubicBezTo>
                    <a:cubicBezTo>
                      <a:pt x="46680" y="39629"/>
                      <a:pt x="37669" y="38266"/>
                      <a:pt x="32197" y="32793"/>
                    </a:cubicBezTo>
                    <a:lnTo>
                      <a:pt x="19319" y="13475"/>
                    </a:lnTo>
                    <a:lnTo>
                      <a:pt x="38636" y="19914"/>
                    </a:lnTo>
                    <a:cubicBezTo>
                      <a:pt x="46597" y="24337"/>
                      <a:pt x="50959" y="33402"/>
                      <a:pt x="57955" y="39232"/>
                    </a:cubicBezTo>
                    <a:cubicBezTo>
                      <a:pt x="63900" y="44186"/>
                      <a:pt x="70351" y="48650"/>
                      <a:pt x="77273" y="52111"/>
                    </a:cubicBezTo>
                    <a:cubicBezTo>
                      <a:pt x="114551" y="70750"/>
                      <a:pt x="79286" y="41245"/>
                      <a:pt x="115910" y="77869"/>
                    </a:cubicBezTo>
                    <a:cubicBezTo>
                      <a:pt x="122349" y="80015"/>
                      <a:pt x="129580" y="80543"/>
                      <a:pt x="135228" y="84308"/>
                    </a:cubicBezTo>
                    <a:cubicBezTo>
                      <a:pt x="142805" y="89359"/>
                      <a:pt x="147550" y="97796"/>
                      <a:pt x="154546" y="103626"/>
                    </a:cubicBezTo>
                    <a:cubicBezTo>
                      <a:pt x="160491" y="108581"/>
                      <a:pt x="167425" y="112212"/>
                      <a:pt x="173864" y="116505"/>
                    </a:cubicBezTo>
                    <a:cubicBezTo>
                      <a:pt x="180304" y="120798"/>
                      <a:pt x="182450" y="129384"/>
                      <a:pt x="186743" y="135824"/>
                    </a:cubicBezTo>
                    <a:cubicBezTo>
                      <a:pt x="195329" y="148703"/>
                      <a:pt x="201556" y="163515"/>
                      <a:pt x="212501" y="174460"/>
                    </a:cubicBezTo>
                    <a:cubicBezTo>
                      <a:pt x="217301" y="179260"/>
                      <a:pt x="225380" y="178753"/>
                      <a:pt x="231819" y="180900"/>
                    </a:cubicBezTo>
                    <a:cubicBezTo>
                      <a:pt x="246392" y="137184"/>
                      <a:pt x="227110" y="189377"/>
                      <a:pt x="264017" y="122945"/>
                    </a:cubicBezTo>
                    <a:cubicBezTo>
                      <a:pt x="267313" y="117011"/>
                      <a:pt x="268310" y="110066"/>
                      <a:pt x="270456" y="103626"/>
                    </a:cubicBezTo>
                    <a:cubicBezTo>
                      <a:pt x="274749" y="97187"/>
                      <a:pt x="279874" y="91230"/>
                      <a:pt x="283335" y="84308"/>
                    </a:cubicBezTo>
                    <a:cubicBezTo>
                      <a:pt x="286371" y="78237"/>
                      <a:pt x="285429" y="70204"/>
                      <a:pt x="289774" y="64990"/>
                    </a:cubicBezTo>
                    <a:cubicBezTo>
                      <a:pt x="296645" y="56745"/>
                      <a:pt x="307943" y="53261"/>
                      <a:pt x="315532" y="45672"/>
                    </a:cubicBezTo>
                    <a:cubicBezTo>
                      <a:pt x="321005" y="40199"/>
                      <a:pt x="324118" y="32793"/>
                      <a:pt x="328411" y="26353"/>
                    </a:cubicBezTo>
                    <a:cubicBezTo>
                      <a:pt x="334850" y="24207"/>
                      <a:pt x="341203" y="21779"/>
                      <a:pt x="347729" y="19914"/>
                    </a:cubicBezTo>
                    <a:cubicBezTo>
                      <a:pt x="401232" y="4627"/>
                      <a:pt x="460333" y="-2146"/>
                      <a:pt x="515155" y="595"/>
                    </a:cubicBezTo>
                    <a:close/>
                  </a:path>
                </a:pathLst>
              </a:custGeom>
              <a:solidFill>
                <a:srgbClr val="9FB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74" name="Grupo 95">
                <a:extLst>
                  <a:ext uri="{FF2B5EF4-FFF2-40B4-BE49-F238E27FC236}">
                    <a16:creationId xmlns:a16="http://schemas.microsoft.com/office/drawing/2014/main" id="{28D1C881-38D8-8346-9C7C-ECAB11E8C189}"/>
                  </a:ext>
                </a:extLst>
              </p:cNvPr>
              <p:cNvGrpSpPr/>
              <p:nvPr/>
            </p:nvGrpSpPr>
            <p:grpSpPr>
              <a:xfrm>
                <a:off x="7820583" y="2725042"/>
                <a:ext cx="577103" cy="160560"/>
                <a:chOff x="7552065" y="-287721"/>
                <a:chExt cx="577103" cy="160560"/>
              </a:xfrm>
            </p:grpSpPr>
            <p:sp>
              <p:nvSpPr>
                <p:cNvPr id="196" name="Forma libre 117">
                  <a:extLst>
                    <a:ext uri="{FF2B5EF4-FFF2-40B4-BE49-F238E27FC236}">
                      <a16:creationId xmlns:a16="http://schemas.microsoft.com/office/drawing/2014/main" id="{463D5CDB-1421-5847-AC5F-DF2E21B54178}"/>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7" name="Forma libre 118">
                  <a:extLst>
                    <a:ext uri="{FF2B5EF4-FFF2-40B4-BE49-F238E27FC236}">
                      <a16:creationId xmlns:a16="http://schemas.microsoft.com/office/drawing/2014/main" id="{EA3AC3E6-E5B0-814C-AF50-4A2EF81510D5}"/>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8" name="Forma libre 119">
                  <a:extLst>
                    <a:ext uri="{FF2B5EF4-FFF2-40B4-BE49-F238E27FC236}">
                      <a16:creationId xmlns:a16="http://schemas.microsoft.com/office/drawing/2014/main" id="{0C48E77D-2945-044F-A8CA-049EC99FD6D6}"/>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9" name="Forma libre 120">
                  <a:extLst>
                    <a:ext uri="{FF2B5EF4-FFF2-40B4-BE49-F238E27FC236}">
                      <a16:creationId xmlns:a16="http://schemas.microsoft.com/office/drawing/2014/main" id="{A06D64CF-2B94-B646-936E-F2B8BBD8191B}"/>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0" name="Forma libre 121">
                  <a:extLst>
                    <a:ext uri="{FF2B5EF4-FFF2-40B4-BE49-F238E27FC236}">
                      <a16:creationId xmlns:a16="http://schemas.microsoft.com/office/drawing/2014/main" id="{84BCDFB9-F33D-F240-AA21-6B634EE98BDF}"/>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75" name="Conector recto 96">
                <a:extLst>
                  <a:ext uri="{FF2B5EF4-FFF2-40B4-BE49-F238E27FC236}">
                    <a16:creationId xmlns:a16="http://schemas.microsoft.com/office/drawing/2014/main" id="{F116835A-8890-8849-827E-4FCD1A33D3EA}"/>
                  </a:ext>
                </a:extLst>
              </p:cNvPr>
              <p:cNvCxnSpPr/>
              <p:nvPr/>
            </p:nvCxnSpPr>
            <p:spPr>
              <a:xfrm>
                <a:off x="7405635" y="2870130"/>
                <a:ext cx="2797200" cy="0"/>
              </a:xfrm>
              <a:prstGeom prst="line">
                <a:avLst/>
              </a:prstGeom>
              <a:ln w="15875" cap="rnd">
                <a:solidFill>
                  <a:srgbClr val="3E77AB"/>
                </a:solidFill>
              </a:ln>
            </p:spPr>
            <p:style>
              <a:lnRef idx="1">
                <a:schemeClr val="accent1"/>
              </a:lnRef>
              <a:fillRef idx="0">
                <a:schemeClr val="accent1"/>
              </a:fillRef>
              <a:effectRef idx="0">
                <a:schemeClr val="accent1"/>
              </a:effectRef>
              <a:fontRef idx="minor">
                <a:schemeClr val="tx1"/>
              </a:fontRef>
            </p:style>
          </p:cxnSp>
          <p:grpSp>
            <p:nvGrpSpPr>
              <p:cNvPr id="176" name="Grupo 97">
                <a:extLst>
                  <a:ext uri="{FF2B5EF4-FFF2-40B4-BE49-F238E27FC236}">
                    <a16:creationId xmlns:a16="http://schemas.microsoft.com/office/drawing/2014/main" id="{68B2F495-18AC-0E40-9264-D2C9A6963AD3}"/>
                  </a:ext>
                </a:extLst>
              </p:cNvPr>
              <p:cNvGrpSpPr/>
              <p:nvPr/>
            </p:nvGrpSpPr>
            <p:grpSpPr>
              <a:xfrm>
                <a:off x="9313620" y="2780604"/>
                <a:ext cx="312912" cy="89128"/>
                <a:chOff x="7552065" y="-287721"/>
                <a:chExt cx="577103" cy="160560"/>
              </a:xfrm>
            </p:grpSpPr>
            <p:sp>
              <p:nvSpPr>
                <p:cNvPr id="191" name="Forma libre 112">
                  <a:extLst>
                    <a:ext uri="{FF2B5EF4-FFF2-40B4-BE49-F238E27FC236}">
                      <a16:creationId xmlns:a16="http://schemas.microsoft.com/office/drawing/2014/main" id="{4AE59089-B769-5045-8DAC-F4C64D2F18B6}"/>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2" name="Forma libre 113">
                  <a:extLst>
                    <a:ext uri="{FF2B5EF4-FFF2-40B4-BE49-F238E27FC236}">
                      <a16:creationId xmlns:a16="http://schemas.microsoft.com/office/drawing/2014/main" id="{1D5F1380-6980-F948-8CA7-6E970A3802C3}"/>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3" name="Forma libre 114">
                  <a:extLst>
                    <a:ext uri="{FF2B5EF4-FFF2-40B4-BE49-F238E27FC236}">
                      <a16:creationId xmlns:a16="http://schemas.microsoft.com/office/drawing/2014/main" id="{4D96EED8-06B3-2E4B-82C0-10A1AC8BF096}"/>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4" name="Forma libre 115">
                  <a:extLst>
                    <a:ext uri="{FF2B5EF4-FFF2-40B4-BE49-F238E27FC236}">
                      <a16:creationId xmlns:a16="http://schemas.microsoft.com/office/drawing/2014/main" id="{988050FC-C43A-424A-8ED6-0182D16E7F50}"/>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5" name="Forma libre 116">
                  <a:extLst>
                    <a:ext uri="{FF2B5EF4-FFF2-40B4-BE49-F238E27FC236}">
                      <a16:creationId xmlns:a16="http://schemas.microsoft.com/office/drawing/2014/main" id="{481118CD-4CEA-9741-A8F1-CD2FDB6FD1CF}"/>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77" name="Conector recto 98">
                <a:extLst>
                  <a:ext uri="{FF2B5EF4-FFF2-40B4-BE49-F238E27FC236}">
                    <a16:creationId xmlns:a16="http://schemas.microsoft.com/office/drawing/2014/main" id="{8C2CC580-E600-D540-A1E2-BA1A7DC92BCD}"/>
                  </a:ext>
                </a:extLst>
              </p:cNvPr>
              <p:cNvCxnSpPr/>
              <p:nvPr/>
            </p:nvCxnSpPr>
            <p:spPr>
              <a:xfrm flipH="1">
                <a:off x="9499417" y="2030686"/>
                <a:ext cx="235335" cy="0"/>
              </a:xfrm>
              <a:prstGeom prst="line">
                <a:avLst/>
              </a:prstGeom>
              <a:ln w="2222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178" name="Conector recto 99">
                <a:extLst>
                  <a:ext uri="{FF2B5EF4-FFF2-40B4-BE49-F238E27FC236}">
                    <a16:creationId xmlns:a16="http://schemas.microsoft.com/office/drawing/2014/main" id="{C137826E-ABED-2C45-A031-554F855D1C51}"/>
                  </a:ext>
                </a:extLst>
              </p:cNvPr>
              <p:cNvCxnSpPr/>
              <p:nvPr/>
            </p:nvCxnSpPr>
            <p:spPr>
              <a:xfrm flipH="1">
                <a:off x="9503663" y="2080069"/>
                <a:ext cx="235335" cy="0"/>
              </a:xfrm>
              <a:prstGeom prst="line">
                <a:avLst/>
              </a:prstGeom>
              <a:ln w="2222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179" name="Conector recto 100">
                <a:extLst>
                  <a:ext uri="{FF2B5EF4-FFF2-40B4-BE49-F238E27FC236}">
                    <a16:creationId xmlns:a16="http://schemas.microsoft.com/office/drawing/2014/main" id="{7D6BBCDD-12D6-AE47-B80F-B1A9FE54A949}"/>
                  </a:ext>
                </a:extLst>
              </p:cNvPr>
              <p:cNvCxnSpPr/>
              <p:nvPr/>
            </p:nvCxnSpPr>
            <p:spPr>
              <a:xfrm flipH="1">
                <a:off x="9459205" y="2538754"/>
                <a:ext cx="361387" cy="0"/>
              </a:xfrm>
              <a:prstGeom prst="line">
                <a:avLst/>
              </a:prstGeom>
              <a:ln w="190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180" name="Conector recto 101">
                <a:extLst>
                  <a:ext uri="{FF2B5EF4-FFF2-40B4-BE49-F238E27FC236}">
                    <a16:creationId xmlns:a16="http://schemas.microsoft.com/office/drawing/2014/main" id="{FDE62B83-9F61-C14E-8C91-77F11B2CB963}"/>
                  </a:ext>
                </a:extLst>
              </p:cNvPr>
              <p:cNvCxnSpPr/>
              <p:nvPr/>
            </p:nvCxnSpPr>
            <p:spPr>
              <a:xfrm flipH="1">
                <a:off x="9461814" y="2575992"/>
                <a:ext cx="361387" cy="0"/>
              </a:xfrm>
              <a:prstGeom prst="line">
                <a:avLst/>
              </a:prstGeom>
              <a:ln w="19050" cap="rnd">
                <a:solidFill>
                  <a:srgbClr val="3E77AB"/>
                </a:solidFill>
              </a:ln>
            </p:spPr>
            <p:style>
              <a:lnRef idx="1">
                <a:schemeClr val="accent1"/>
              </a:lnRef>
              <a:fillRef idx="0">
                <a:schemeClr val="accent1"/>
              </a:fillRef>
              <a:effectRef idx="0">
                <a:schemeClr val="accent1"/>
              </a:effectRef>
              <a:fontRef idx="minor">
                <a:schemeClr val="tx1"/>
              </a:fontRef>
            </p:style>
          </p:cxnSp>
          <p:sp>
            <p:nvSpPr>
              <p:cNvPr id="181" name="Forma libre 102">
                <a:extLst>
                  <a:ext uri="{FF2B5EF4-FFF2-40B4-BE49-F238E27FC236}">
                    <a16:creationId xmlns:a16="http://schemas.microsoft.com/office/drawing/2014/main" id="{2AF39703-219B-8D42-AEF8-04C2C25B3FC4}"/>
                  </a:ext>
                </a:extLst>
              </p:cNvPr>
              <p:cNvSpPr/>
              <p:nvPr/>
            </p:nvSpPr>
            <p:spPr>
              <a:xfrm rot="385368">
                <a:off x="9387640" y="2050472"/>
                <a:ext cx="577288" cy="475706"/>
              </a:xfrm>
              <a:custGeom>
                <a:avLst/>
                <a:gdLst>
                  <a:gd name="connsiteX0" fmla="*/ 498945 w 1060659"/>
                  <a:gd name="connsiteY0" fmla="*/ 0 h 710028"/>
                  <a:gd name="connsiteX1" fmla="*/ 604295 w 1060659"/>
                  <a:gd name="connsiteY1" fmla="*/ 12705 h 710028"/>
                  <a:gd name="connsiteX2" fmla="*/ 614023 w 1060659"/>
                  <a:gd name="connsiteY2" fmla="*/ 16623 h 710028"/>
                  <a:gd name="connsiteX3" fmla="*/ 657418 w 1060659"/>
                  <a:gd name="connsiteY3" fmla="*/ 6495 h 710028"/>
                  <a:gd name="connsiteX4" fmla="*/ 725054 w 1060659"/>
                  <a:gd name="connsiteY4" fmla="*/ 1368 h 710028"/>
                  <a:gd name="connsiteX5" fmla="*/ 1060659 w 1060659"/>
                  <a:gd name="connsiteY5" fmla="*/ 253706 h 710028"/>
                  <a:gd name="connsiteX6" fmla="*/ 1034286 w 1060659"/>
                  <a:gd name="connsiteY6" fmla="*/ 351927 h 710028"/>
                  <a:gd name="connsiteX7" fmla="*/ 1008253 w 1060659"/>
                  <a:gd name="connsiteY7" fmla="*/ 387989 h 710028"/>
                  <a:gd name="connsiteX8" fmla="*/ 1012039 w 1060659"/>
                  <a:gd name="connsiteY8" fmla="*/ 393300 h 710028"/>
                  <a:gd name="connsiteX9" fmla="*/ 1026433 w 1060659"/>
                  <a:gd name="connsiteY9" fmla="*/ 456363 h 710028"/>
                  <a:gd name="connsiteX10" fmla="*/ 569233 w 1060659"/>
                  <a:gd name="connsiteY10" fmla="*/ 708701 h 710028"/>
                  <a:gd name="connsiteX11" fmla="*/ 477091 w 1060659"/>
                  <a:gd name="connsiteY11" fmla="*/ 703574 h 710028"/>
                  <a:gd name="connsiteX12" fmla="*/ 416562 w 1060659"/>
                  <a:gd name="connsiteY12" fmla="*/ 693204 h 710028"/>
                  <a:gd name="connsiteX13" fmla="*/ 378993 w 1060659"/>
                  <a:gd name="connsiteY13" fmla="*/ 704062 h 710028"/>
                  <a:gd name="connsiteX14" fmla="*/ 315424 w 1060659"/>
                  <a:gd name="connsiteY14" fmla="*/ 710028 h 710028"/>
                  <a:gd name="connsiteX15" fmla="*/ 0 w 1060659"/>
                  <a:gd name="connsiteY15" fmla="*/ 416358 h 710028"/>
                  <a:gd name="connsiteX16" fmla="*/ 192646 w 1060659"/>
                  <a:gd name="connsiteY16" fmla="*/ 145766 h 710028"/>
                  <a:gd name="connsiteX17" fmla="*/ 232944 w 1060659"/>
                  <a:gd name="connsiteY17" fmla="*/ 134120 h 710028"/>
                  <a:gd name="connsiteX18" fmla="*/ 233793 w 1060659"/>
                  <a:gd name="connsiteY18" fmla="*/ 129087 h 710028"/>
                  <a:gd name="connsiteX19" fmla="*/ 498945 w 1060659"/>
                  <a:gd name="connsiteY19" fmla="*/ 0 h 7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0659" h="710028">
                    <a:moveTo>
                      <a:pt x="498945" y="0"/>
                    </a:moveTo>
                    <a:cubicBezTo>
                      <a:pt x="536314" y="0"/>
                      <a:pt x="571914" y="4524"/>
                      <a:pt x="604295" y="12705"/>
                    </a:cubicBezTo>
                    <a:lnTo>
                      <a:pt x="614023" y="16623"/>
                    </a:lnTo>
                    <a:lnTo>
                      <a:pt x="657418" y="6495"/>
                    </a:lnTo>
                    <a:cubicBezTo>
                      <a:pt x="679265" y="3133"/>
                      <a:pt x="701886" y="1368"/>
                      <a:pt x="725054" y="1368"/>
                    </a:cubicBezTo>
                    <a:cubicBezTo>
                      <a:pt x="910404" y="1368"/>
                      <a:pt x="1060659" y="114344"/>
                      <a:pt x="1060659" y="253706"/>
                    </a:cubicBezTo>
                    <a:cubicBezTo>
                      <a:pt x="1060659" y="288547"/>
                      <a:pt x="1051268" y="321738"/>
                      <a:pt x="1034286" y="351927"/>
                    </a:cubicBezTo>
                    <a:lnTo>
                      <a:pt x="1008253" y="387989"/>
                    </a:lnTo>
                    <a:lnTo>
                      <a:pt x="1012039" y="393300"/>
                    </a:lnTo>
                    <a:cubicBezTo>
                      <a:pt x="1021436" y="413457"/>
                      <a:pt x="1026433" y="434588"/>
                      <a:pt x="1026433" y="456363"/>
                    </a:cubicBezTo>
                    <a:cubicBezTo>
                      <a:pt x="1026433" y="595725"/>
                      <a:pt x="821738" y="708701"/>
                      <a:pt x="569233" y="708701"/>
                    </a:cubicBezTo>
                    <a:cubicBezTo>
                      <a:pt x="537670" y="708701"/>
                      <a:pt x="506854" y="706936"/>
                      <a:pt x="477091" y="703574"/>
                    </a:cubicBezTo>
                    <a:lnTo>
                      <a:pt x="416562" y="693204"/>
                    </a:lnTo>
                    <a:lnTo>
                      <a:pt x="378993" y="704062"/>
                    </a:lnTo>
                    <a:cubicBezTo>
                      <a:pt x="358460" y="707974"/>
                      <a:pt x="337200" y="710028"/>
                      <a:pt x="315424" y="710028"/>
                    </a:cubicBezTo>
                    <a:cubicBezTo>
                      <a:pt x="141220" y="710028"/>
                      <a:pt x="0" y="578547"/>
                      <a:pt x="0" y="416358"/>
                    </a:cubicBezTo>
                    <a:cubicBezTo>
                      <a:pt x="0" y="294716"/>
                      <a:pt x="79436" y="190348"/>
                      <a:pt x="192646" y="145766"/>
                    </a:cubicBezTo>
                    <a:lnTo>
                      <a:pt x="232944" y="134120"/>
                    </a:lnTo>
                    <a:lnTo>
                      <a:pt x="233793" y="129087"/>
                    </a:lnTo>
                    <a:cubicBezTo>
                      <a:pt x="259030" y="55418"/>
                      <a:pt x="368154" y="0"/>
                      <a:pt x="498945" y="0"/>
                    </a:cubicBezTo>
                    <a:close/>
                  </a:path>
                </a:pathLst>
              </a:custGeom>
              <a:solidFill>
                <a:srgbClr val="A0B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2" name="Nube 103">
                <a:extLst>
                  <a:ext uri="{FF2B5EF4-FFF2-40B4-BE49-F238E27FC236}">
                    <a16:creationId xmlns:a16="http://schemas.microsoft.com/office/drawing/2014/main" id="{9635766E-E9E7-2E4A-814C-852725524BC2}"/>
                  </a:ext>
                </a:extLst>
              </p:cNvPr>
              <p:cNvSpPr/>
              <p:nvPr/>
            </p:nvSpPr>
            <p:spPr>
              <a:xfrm rot="19496263">
                <a:off x="9291292" y="2263102"/>
                <a:ext cx="423841" cy="343157"/>
              </a:xfrm>
              <a:prstGeom prst="cloud">
                <a:avLst/>
              </a:pr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3" name="Forma libre 104">
                <a:extLst>
                  <a:ext uri="{FF2B5EF4-FFF2-40B4-BE49-F238E27FC236}">
                    <a16:creationId xmlns:a16="http://schemas.microsoft.com/office/drawing/2014/main" id="{346F24D3-6638-9945-972C-D26C57E88E72}"/>
                  </a:ext>
                </a:extLst>
              </p:cNvPr>
              <p:cNvSpPr/>
              <p:nvPr/>
            </p:nvSpPr>
            <p:spPr>
              <a:xfrm flipH="1">
                <a:off x="9413109" y="2462048"/>
                <a:ext cx="172836" cy="401849"/>
              </a:xfrm>
              <a:custGeom>
                <a:avLst/>
                <a:gdLst>
                  <a:gd name="connsiteX0" fmla="*/ 0 w 534473"/>
                  <a:gd name="connsiteY0" fmla="*/ 7035 h 1057205"/>
                  <a:gd name="connsiteX1" fmla="*/ 19318 w 534473"/>
                  <a:gd name="connsiteY1" fmla="*/ 13474 h 1057205"/>
                  <a:gd name="connsiteX2" fmla="*/ 19319 w 534473"/>
                  <a:gd name="connsiteY2" fmla="*/ 13475 h 1057205"/>
                  <a:gd name="connsiteX3" fmla="*/ 515155 w 534473"/>
                  <a:gd name="connsiteY3" fmla="*/ 595 h 1057205"/>
                  <a:gd name="connsiteX4" fmla="*/ 534473 w 534473"/>
                  <a:gd name="connsiteY4" fmla="*/ 13474 h 1057205"/>
                  <a:gd name="connsiteX5" fmla="*/ 515155 w 534473"/>
                  <a:gd name="connsiteY5" fmla="*/ 19914 h 1057205"/>
                  <a:gd name="connsiteX6" fmla="*/ 457200 w 534473"/>
                  <a:gd name="connsiteY6" fmla="*/ 45672 h 1057205"/>
                  <a:gd name="connsiteX7" fmla="*/ 418563 w 534473"/>
                  <a:gd name="connsiteY7" fmla="*/ 71429 h 1057205"/>
                  <a:gd name="connsiteX8" fmla="*/ 373487 w 534473"/>
                  <a:gd name="connsiteY8" fmla="*/ 97187 h 1057205"/>
                  <a:gd name="connsiteX9" fmla="*/ 321971 w 534473"/>
                  <a:gd name="connsiteY9" fmla="*/ 155142 h 1057205"/>
                  <a:gd name="connsiteX10" fmla="*/ 309093 w 534473"/>
                  <a:gd name="connsiteY10" fmla="*/ 193779 h 1057205"/>
                  <a:gd name="connsiteX11" fmla="*/ 296214 w 534473"/>
                  <a:gd name="connsiteY11" fmla="*/ 213097 h 1057205"/>
                  <a:gd name="connsiteX12" fmla="*/ 289774 w 534473"/>
                  <a:gd name="connsiteY12" fmla="*/ 232415 h 1057205"/>
                  <a:gd name="connsiteX13" fmla="*/ 276895 w 534473"/>
                  <a:gd name="connsiteY13" fmla="*/ 271052 h 1057205"/>
                  <a:gd name="connsiteX14" fmla="*/ 270456 w 534473"/>
                  <a:gd name="connsiteY14" fmla="*/ 296810 h 1057205"/>
                  <a:gd name="connsiteX15" fmla="*/ 267237 w 534473"/>
                  <a:gd name="connsiteY15" fmla="*/ 304858 h 1057205"/>
                  <a:gd name="connsiteX16" fmla="*/ 267237 w 534473"/>
                  <a:gd name="connsiteY16" fmla="*/ 1057205 h 1057205"/>
                  <a:gd name="connsiteX17" fmla="*/ 170645 w 534473"/>
                  <a:gd name="connsiteY17" fmla="*/ 1057205 h 1057205"/>
                  <a:gd name="connsiteX18" fmla="*/ 170645 w 534473"/>
                  <a:gd name="connsiteY18" fmla="*/ 299468 h 1057205"/>
                  <a:gd name="connsiteX19" fmla="*/ 164693 w 534473"/>
                  <a:gd name="connsiteY19" fmla="*/ 289201 h 1057205"/>
                  <a:gd name="connsiteX20" fmla="*/ 154546 w 534473"/>
                  <a:gd name="connsiteY20" fmla="*/ 258173 h 1057205"/>
                  <a:gd name="connsiteX21" fmla="*/ 141667 w 534473"/>
                  <a:gd name="connsiteY21" fmla="*/ 238855 h 1057205"/>
                  <a:gd name="connsiteX22" fmla="*/ 135228 w 534473"/>
                  <a:gd name="connsiteY22" fmla="*/ 219536 h 1057205"/>
                  <a:gd name="connsiteX23" fmla="*/ 115910 w 534473"/>
                  <a:gd name="connsiteY23" fmla="*/ 161581 h 1057205"/>
                  <a:gd name="connsiteX24" fmla="*/ 90152 w 534473"/>
                  <a:gd name="connsiteY24" fmla="*/ 122945 h 1057205"/>
                  <a:gd name="connsiteX25" fmla="*/ 83712 w 534473"/>
                  <a:gd name="connsiteY25" fmla="*/ 103626 h 1057205"/>
                  <a:gd name="connsiteX26" fmla="*/ 57955 w 534473"/>
                  <a:gd name="connsiteY26" fmla="*/ 64990 h 1057205"/>
                  <a:gd name="connsiteX27" fmla="*/ 51515 w 534473"/>
                  <a:gd name="connsiteY27" fmla="*/ 45672 h 1057205"/>
                  <a:gd name="connsiteX28" fmla="*/ 32197 w 534473"/>
                  <a:gd name="connsiteY28" fmla="*/ 32793 h 1057205"/>
                  <a:gd name="connsiteX29" fmla="*/ 19319 w 534473"/>
                  <a:gd name="connsiteY29" fmla="*/ 13475 h 1057205"/>
                  <a:gd name="connsiteX30" fmla="*/ 38636 w 534473"/>
                  <a:gd name="connsiteY30" fmla="*/ 19914 h 1057205"/>
                  <a:gd name="connsiteX31" fmla="*/ 57955 w 534473"/>
                  <a:gd name="connsiteY31" fmla="*/ 39232 h 1057205"/>
                  <a:gd name="connsiteX32" fmla="*/ 77273 w 534473"/>
                  <a:gd name="connsiteY32" fmla="*/ 52111 h 1057205"/>
                  <a:gd name="connsiteX33" fmla="*/ 115910 w 534473"/>
                  <a:gd name="connsiteY33" fmla="*/ 77869 h 1057205"/>
                  <a:gd name="connsiteX34" fmla="*/ 135228 w 534473"/>
                  <a:gd name="connsiteY34" fmla="*/ 84308 h 1057205"/>
                  <a:gd name="connsiteX35" fmla="*/ 154546 w 534473"/>
                  <a:gd name="connsiteY35" fmla="*/ 103626 h 1057205"/>
                  <a:gd name="connsiteX36" fmla="*/ 173864 w 534473"/>
                  <a:gd name="connsiteY36" fmla="*/ 116505 h 1057205"/>
                  <a:gd name="connsiteX37" fmla="*/ 186743 w 534473"/>
                  <a:gd name="connsiteY37" fmla="*/ 135824 h 1057205"/>
                  <a:gd name="connsiteX38" fmla="*/ 212501 w 534473"/>
                  <a:gd name="connsiteY38" fmla="*/ 174460 h 1057205"/>
                  <a:gd name="connsiteX39" fmla="*/ 231819 w 534473"/>
                  <a:gd name="connsiteY39" fmla="*/ 180900 h 1057205"/>
                  <a:gd name="connsiteX40" fmla="*/ 264017 w 534473"/>
                  <a:gd name="connsiteY40" fmla="*/ 122945 h 1057205"/>
                  <a:gd name="connsiteX41" fmla="*/ 270456 w 534473"/>
                  <a:gd name="connsiteY41" fmla="*/ 103626 h 1057205"/>
                  <a:gd name="connsiteX42" fmla="*/ 283335 w 534473"/>
                  <a:gd name="connsiteY42" fmla="*/ 84308 h 1057205"/>
                  <a:gd name="connsiteX43" fmla="*/ 289774 w 534473"/>
                  <a:gd name="connsiteY43" fmla="*/ 64990 h 1057205"/>
                  <a:gd name="connsiteX44" fmla="*/ 315532 w 534473"/>
                  <a:gd name="connsiteY44" fmla="*/ 45672 h 1057205"/>
                  <a:gd name="connsiteX45" fmla="*/ 328411 w 534473"/>
                  <a:gd name="connsiteY45" fmla="*/ 26353 h 1057205"/>
                  <a:gd name="connsiteX46" fmla="*/ 347729 w 534473"/>
                  <a:gd name="connsiteY46" fmla="*/ 19914 h 1057205"/>
                  <a:gd name="connsiteX47" fmla="*/ 515155 w 534473"/>
                  <a:gd name="connsiteY47" fmla="*/ 595 h 10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4473" h="1057205">
                    <a:moveTo>
                      <a:pt x="0" y="7035"/>
                    </a:moveTo>
                    <a:lnTo>
                      <a:pt x="19318" y="13474"/>
                    </a:lnTo>
                    <a:lnTo>
                      <a:pt x="19319" y="13475"/>
                    </a:lnTo>
                    <a:close/>
                    <a:moveTo>
                      <a:pt x="515155" y="595"/>
                    </a:moveTo>
                    <a:cubicBezTo>
                      <a:pt x="522885" y="981"/>
                      <a:pt x="528034" y="9181"/>
                      <a:pt x="534473" y="13474"/>
                    </a:cubicBezTo>
                    <a:lnTo>
                      <a:pt x="515155" y="19914"/>
                    </a:lnTo>
                    <a:cubicBezTo>
                      <a:pt x="469170" y="35243"/>
                      <a:pt x="487817" y="25261"/>
                      <a:pt x="457200" y="45672"/>
                    </a:cubicBezTo>
                    <a:cubicBezTo>
                      <a:pt x="444321" y="54258"/>
                      <a:pt x="431836" y="63466"/>
                      <a:pt x="418563" y="71429"/>
                    </a:cubicBezTo>
                    <a:cubicBezTo>
                      <a:pt x="336894" y="120429"/>
                      <a:pt x="440287" y="52652"/>
                      <a:pt x="373487" y="97187"/>
                    </a:cubicBezTo>
                    <a:cubicBezTo>
                      <a:pt x="347022" y="114831"/>
                      <a:pt x="337456" y="131915"/>
                      <a:pt x="321971" y="155142"/>
                    </a:cubicBezTo>
                    <a:cubicBezTo>
                      <a:pt x="314441" y="166437"/>
                      <a:pt x="313386" y="180900"/>
                      <a:pt x="309093" y="193779"/>
                    </a:cubicBezTo>
                    <a:lnTo>
                      <a:pt x="296214" y="213097"/>
                    </a:lnTo>
                    <a:cubicBezTo>
                      <a:pt x="292449" y="218745"/>
                      <a:pt x="291921" y="225976"/>
                      <a:pt x="289774" y="232415"/>
                    </a:cubicBezTo>
                    <a:cubicBezTo>
                      <a:pt x="285481" y="245294"/>
                      <a:pt x="280796" y="258049"/>
                      <a:pt x="276895" y="271052"/>
                    </a:cubicBezTo>
                    <a:cubicBezTo>
                      <a:pt x="274352" y="279529"/>
                      <a:pt x="273255" y="288414"/>
                      <a:pt x="270456" y="296810"/>
                    </a:cubicBezTo>
                    <a:lnTo>
                      <a:pt x="267237" y="304858"/>
                    </a:lnTo>
                    <a:lnTo>
                      <a:pt x="267237" y="1057205"/>
                    </a:lnTo>
                    <a:lnTo>
                      <a:pt x="170645" y="1057205"/>
                    </a:lnTo>
                    <a:lnTo>
                      <a:pt x="170645" y="299468"/>
                    </a:lnTo>
                    <a:lnTo>
                      <a:pt x="164693" y="289201"/>
                    </a:lnTo>
                    <a:cubicBezTo>
                      <a:pt x="161715" y="279768"/>
                      <a:pt x="159648" y="269651"/>
                      <a:pt x="154546" y="258173"/>
                    </a:cubicBezTo>
                    <a:cubicBezTo>
                      <a:pt x="151403" y="251101"/>
                      <a:pt x="145960" y="245294"/>
                      <a:pt x="141667" y="238855"/>
                    </a:cubicBezTo>
                    <a:cubicBezTo>
                      <a:pt x="137902" y="233207"/>
                      <a:pt x="137375" y="225976"/>
                      <a:pt x="135228" y="219536"/>
                    </a:cubicBezTo>
                    <a:lnTo>
                      <a:pt x="115910" y="161581"/>
                    </a:lnTo>
                    <a:cubicBezTo>
                      <a:pt x="115910" y="161581"/>
                      <a:pt x="97669" y="136475"/>
                      <a:pt x="90152" y="122945"/>
                    </a:cubicBezTo>
                    <a:cubicBezTo>
                      <a:pt x="86855" y="117011"/>
                      <a:pt x="85859" y="110066"/>
                      <a:pt x="83712" y="103626"/>
                    </a:cubicBezTo>
                    <a:cubicBezTo>
                      <a:pt x="78817" y="88942"/>
                      <a:pt x="65472" y="78520"/>
                      <a:pt x="57955" y="64990"/>
                    </a:cubicBezTo>
                    <a:cubicBezTo>
                      <a:pt x="54659" y="59056"/>
                      <a:pt x="55755" y="50972"/>
                      <a:pt x="51515" y="45672"/>
                    </a:cubicBezTo>
                    <a:cubicBezTo>
                      <a:pt x="46680" y="39629"/>
                      <a:pt x="37669" y="38266"/>
                      <a:pt x="32197" y="32793"/>
                    </a:cubicBezTo>
                    <a:lnTo>
                      <a:pt x="19319" y="13475"/>
                    </a:lnTo>
                    <a:lnTo>
                      <a:pt x="38636" y="19914"/>
                    </a:lnTo>
                    <a:cubicBezTo>
                      <a:pt x="46597" y="24337"/>
                      <a:pt x="50959" y="33402"/>
                      <a:pt x="57955" y="39232"/>
                    </a:cubicBezTo>
                    <a:cubicBezTo>
                      <a:pt x="63900" y="44186"/>
                      <a:pt x="70351" y="48650"/>
                      <a:pt x="77273" y="52111"/>
                    </a:cubicBezTo>
                    <a:cubicBezTo>
                      <a:pt x="114551" y="70750"/>
                      <a:pt x="79286" y="41245"/>
                      <a:pt x="115910" y="77869"/>
                    </a:cubicBezTo>
                    <a:cubicBezTo>
                      <a:pt x="122349" y="80015"/>
                      <a:pt x="129580" y="80543"/>
                      <a:pt x="135228" y="84308"/>
                    </a:cubicBezTo>
                    <a:cubicBezTo>
                      <a:pt x="142805" y="89359"/>
                      <a:pt x="147550" y="97796"/>
                      <a:pt x="154546" y="103626"/>
                    </a:cubicBezTo>
                    <a:cubicBezTo>
                      <a:pt x="160491" y="108581"/>
                      <a:pt x="167425" y="112212"/>
                      <a:pt x="173864" y="116505"/>
                    </a:cubicBezTo>
                    <a:cubicBezTo>
                      <a:pt x="180304" y="120798"/>
                      <a:pt x="182450" y="129384"/>
                      <a:pt x="186743" y="135824"/>
                    </a:cubicBezTo>
                    <a:cubicBezTo>
                      <a:pt x="195329" y="148703"/>
                      <a:pt x="201556" y="163515"/>
                      <a:pt x="212501" y="174460"/>
                    </a:cubicBezTo>
                    <a:cubicBezTo>
                      <a:pt x="217301" y="179260"/>
                      <a:pt x="225380" y="178753"/>
                      <a:pt x="231819" y="180900"/>
                    </a:cubicBezTo>
                    <a:cubicBezTo>
                      <a:pt x="246392" y="137184"/>
                      <a:pt x="227110" y="189377"/>
                      <a:pt x="264017" y="122945"/>
                    </a:cubicBezTo>
                    <a:cubicBezTo>
                      <a:pt x="267313" y="117011"/>
                      <a:pt x="268310" y="110066"/>
                      <a:pt x="270456" y="103626"/>
                    </a:cubicBezTo>
                    <a:cubicBezTo>
                      <a:pt x="274749" y="97187"/>
                      <a:pt x="279874" y="91230"/>
                      <a:pt x="283335" y="84308"/>
                    </a:cubicBezTo>
                    <a:cubicBezTo>
                      <a:pt x="286371" y="78237"/>
                      <a:pt x="285429" y="70204"/>
                      <a:pt x="289774" y="64990"/>
                    </a:cubicBezTo>
                    <a:cubicBezTo>
                      <a:pt x="296645" y="56745"/>
                      <a:pt x="307943" y="53261"/>
                      <a:pt x="315532" y="45672"/>
                    </a:cubicBezTo>
                    <a:cubicBezTo>
                      <a:pt x="321005" y="40199"/>
                      <a:pt x="324118" y="32793"/>
                      <a:pt x="328411" y="26353"/>
                    </a:cubicBezTo>
                    <a:cubicBezTo>
                      <a:pt x="334850" y="24207"/>
                      <a:pt x="341203" y="21779"/>
                      <a:pt x="347729" y="19914"/>
                    </a:cubicBezTo>
                    <a:cubicBezTo>
                      <a:pt x="401232" y="4627"/>
                      <a:pt x="460333" y="-2146"/>
                      <a:pt x="515155" y="595"/>
                    </a:cubicBezTo>
                    <a:close/>
                  </a:path>
                </a:pathLst>
              </a:custGeom>
              <a:solidFill>
                <a:srgbClr val="9FB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4" name="Forma libre 105">
                <a:extLst>
                  <a:ext uri="{FF2B5EF4-FFF2-40B4-BE49-F238E27FC236}">
                    <a16:creationId xmlns:a16="http://schemas.microsoft.com/office/drawing/2014/main" id="{E3CB9A06-B186-8E42-8079-41675EAF80F8}"/>
                  </a:ext>
                </a:extLst>
              </p:cNvPr>
              <p:cNvSpPr/>
              <p:nvPr/>
            </p:nvSpPr>
            <p:spPr>
              <a:xfrm>
                <a:off x="9596329" y="2436678"/>
                <a:ext cx="220856" cy="428522"/>
              </a:xfrm>
              <a:custGeom>
                <a:avLst/>
                <a:gdLst>
                  <a:gd name="connsiteX0" fmla="*/ 199623 w 380281"/>
                  <a:gd name="connsiteY0" fmla="*/ 850006 h 855504"/>
                  <a:gd name="connsiteX1" fmla="*/ 193183 w 380281"/>
                  <a:gd name="connsiteY1" fmla="*/ 663262 h 855504"/>
                  <a:gd name="connsiteX2" fmla="*/ 180305 w 380281"/>
                  <a:gd name="connsiteY2" fmla="*/ 482958 h 855504"/>
                  <a:gd name="connsiteX3" fmla="*/ 173865 w 380281"/>
                  <a:gd name="connsiteY3" fmla="*/ 148107 h 855504"/>
                  <a:gd name="connsiteX4" fmla="*/ 167426 w 380281"/>
                  <a:gd name="connsiteY4" fmla="*/ 128789 h 855504"/>
                  <a:gd name="connsiteX5" fmla="*/ 148107 w 380281"/>
                  <a:gd name="connsiteY5" fmla="*/ 115910 h 855504"/>
                  <a:gd name="connsiteX6" fmla="*/ 128789 w 380281"/>
                  <a:gd name="connsiteY6" fmla="*/ 96592 h 855504"/>
                  <a:gd name="connsiteX7" fmla="*/ 109471 w 380281"/>
                  <a:gd name="connsiteY7" fmla="*/ 90152 h 855504"/>
                  <a:gd name="connsiteX8" fmla="*/ 70834 w 380281"/>
                  <a:gd name="connsiteY8" fmla="*/ 70834 h 855504"/>
                  <a:gd name="connsiteX9" fmla="*/ 19319 w 380281"/>
                  <a:gd name="connsiteY9" fmla="*/ 38637 h 855504"/>
                  <a:gd name="connsiteX10" fmla="*/ 0 w 380281"/>
                  <a:gd name="connsiteY10" fmla="*/ 32197 h 855504"/>
                  <a:gd name="connsiteX11" fmla="*/ 19319 w 380281"/>
                  <a:gd name="connsiteY11" fmla="*/ 25758 h 855504"/>
                  <a:gd name="connsiteX12" fmla="*/ 57955 w 380281"/>
                  <a:gd name="connsiteY12" fmla="*/ 38637 h 855504"/>
                  <a:gd name="connsiteX13" fmla="*/ 96592 w 380281"/>
                  <a:gd name="connsiteY13" fmla="*/ 51516 h 855504"/>
                  <a:gd name="connsiteX14" fmla="*/ 135228 w 380281"/>
                  <a:gd name="connsiteY14" fmla="*/ 64395 h 855504"/>
                  <a:gd name="connsiteX15" fmla="*/ 154547 w 380281"/>
                  <a:gd name="connsiteY15" fmla="*/ 70834 h 855504"/>
                  <a:gd name="connsiteX16" fmla="*/ 193183 w 380281"/>
                  <a:gd name="connsiteY16" fmla="*/ 90152 h 855504"/>
                  <a:gd name="connsiteX17" fmla="*/ 212502 w 380281"/>
                  <a:gd name="connsiteY17" fmla="*/ 83713 h 855504"/>
                  <a:gd name="connsiteX18" fmla="*/ 218941 w 380281"/>
                  <a:gd name="connsiteY18" fmla="*/ 64395 h 855504"/>
                  <a:gd name="connsiteX19" fmla="*/ 257578 w 380281"/>
                  <a:gd name="connsiteY19" fmla="*/ 45076 h 855504"/>
                  <a:gd name="connsiteX20" fmla="*/ 315533 w 380281"/>
                  <a:gd name="connsiteY20" fmla="*/ 12879 h 855504"/>
                  <a:gd name="connsiteX21" fmla="*/ 334851 w 380281"/>
                  <a:gd name="connsiteY21" fmla="*/ 6440 h 855504"/>
                  <a:gd name="connsiteX22" fmla="*/ 354169 w 380281"/>
                  <a:gd name="connsiteY22" fmla="*/ 0 h 855504"/>
                  <a:gd name="connsiteX23" fmla="*/ 379927 w 380281"/>
                  <a:gd name="connsiteY23" fmla="*/ 6440 h 855504"/>
                  <a:gd name="connsiteX24" fmla="*/ 341290 w 380281"/>
                  <a:gd name="connsiteY24" fmla="*/ 32197 h 855504"/>
                  <a:gd name="connsiteX25" fmla="*/ 321972 w 380281"/>
                  <a:gd name="connsiteY25" fmla="*/ 45076 h 855504"/>
                  <a:gd name="connsiteX26" fmla="*/ 289775 w 380281"/>
                  <a:gd name="connsiteY26" fmla="*/ 70834 h 855504"/>
                  <a:gd name="connsiteX27" fmla="*/ 276896 w 380281"/>
                  <a:gd name="connsiteY27" fmla="*/ 90152 h 855504"/>
                  <a:gd name="connsiteX28" fmla="*/ 257578 w 380281"/>
                  <a:gd name="connsiteY28" fmla="*/ 109471 h 855504"/>
                  <a:gd name="connsiteX29" fmla="*/ 251138 w 380281"/>
                  <a:gd name="connsiteY29" fmla="*/ 128789 h 855504"/>
                  <a:gd name="connsiteX30" fmla="*/ 238259 w 380281"/>
                  <a:gd name="connsiteY30" fmla="*/ 148107 h 855504"/>
                  <a:gd name="connsiteX31" fmla="*/ 244699 w 380281"/>
                  <a:gd name="connsiteY31" fmla="*/ 489397 h 855504"/>
                  <a:gd name="connsiteX32" fmla="*/ 257578 w 380281"/>
                  <a:gd name="connsiteY32" fmla="*/ 714778 h 855504"/>
                  <a:gd name="connsiteX33" fmla="*/ 199623 w 380281"/>
                  <a:gd name="connsiteY33" fmla="*/ 850006 h 85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0281" h="855504">
                    <a:moveTo>
                      <a:pt x="199623" y="850006"/>
                    </a:moveTo>
                    <a:cubicBezTo>
                      <a:pt x="188891" y="841420"/>
                      <a:pt x="195577" y="725501"/>
                      <a:pt x="193183" y="663262"/>
                    </a:cubicBezTo>
                    <a:cubicBezTo>
                      <a:pt x="187256" y="509157"/>
                      <a:pt x="196216" y="562518"/>
                      <a:pt x="180305" y="482958"/>
                    </a:cubicBezTo>
                    <a:cubicBezTo>
                      <a:pt x="178158" y="371341"/>
                      <a:pt x="177922" y="259671"/>
                      <a:pt x="173865" y="148107"/>
                    </a:cubicBezTo>
                    <a:cubicBezTo>
                      <a:pt x="173618" y="141324"/>
                      <a:pt x="171666" y="134089"/>
                      <a:pt x="167426" y="128789"/>
                    </a:cubicBezTo>
                    <a:cubicBezTo>
                      <a:pt x="162591" y="122746"/>
                      <a:pt x="154053" y="120865"/>
                      <a:pt x="148107" y="115910"/>
                    </a:cubicBezTo>
                    <a:cubicBezTo>
                      <a:pt x="141111" y="110080"/>
                      <a:pt x="136366" y="101644"/>
                      <a:pt x="128789" y="96592"/>
                    </a:cubicBezTo>
                    <a:cubicBezTo>
                      <a:pt x="123141" y="92827"/>
                      <a:pt x="115542" y="93188"/>
                      <a:pt x="109471" y="90152"/>
                    </a:cubicBezTo>
                    <a:cubicBezTo>
                      <a:pt x="59547" y="65189"/>
                      <a:pt x="119383" y="87016"/>
                      <a:pt x="70834" y="70834"/>
                    </a:cubicBezTo>
                    <a:cubicBezTo>
                      <a:pt x="50425" y="40221"/>
                      <a:pt x="65297" y="53964"/>
                      <a:pt x="19319" y="38637"/>
                    </a:cubicBezTo>
                    <a:lnTo>
                      <a:pt x="0" y="32197"/>
                    </a:lnTo>
                    <a:cubicBezTo>
                      <a:pt x="6440" y="30051"/>
                      <a:pt x="12573" y="25008"/>
                      <a:pt x="19319" y="25758"/>
                    </a:cubicBezTo>
                    <a:cubicBezTo>
                      <a:pt x="32811" y="27257"/>
                      <a:pt x="45076" y="34344"/>
                      <a:pt x="57955" y="38637"/>
                    </a:cubicBezTo>
                    <a:lnTo>
                      <a:pt x="96592" y="51516"/>
                    </a:lnTo>
                    <a:lnTo>
                      <a:pt x="135228" y="64395"/>
                    </a:lnTo>
                    <a:lnTo>
                      <a:pt x="154547" y="70834"/>
                    </a:lnTo>
                    <a:cubicBezTo>
                      <a:pt x="164315" y="77346"/>
                      <a:pt x="179852" y="90152"/>
                      <a:pt x="193183" y="90152"/>
                    </a:cubicBezTo>
                    <a:cubicBezTo>
                      <a:pt x="199971" y="90152"/>
                      <a:pt x="206062" y="85859"/>
                      <a:pt x="212502" y="83713"/>
                    </a:cubicBezTo>
                    <a:cubicBezTo>
                      <a:pt x="214648" y="77274"/>
                      <a:pt x="214701" y="69695"/>
                      <a:pt x="218941" y="64395"/>
                    </a:cubicBezTo>
                    <a:cubicBezTo>
                      <a:pt x="228019" y="53047"/>
                      <a:pt x="244852" y="49318"/>
                      <a:pt x="257578" y="45076"/>
                    </a:cubicBezTo>
                    <a:cubicBezTo>
                      <a:pt x="286495" y="16159"/>
                      <a:pt x="268257" y="28637"/>
                      <a:pt x="315533" y="12879"/>
                    </a:cubicBezTo>
                    <a:lnTo>
                      <a:pt x="334851" y="6440"/>
                    </a:lnTo>
                    <a:lnTo>
                      <a:pt x="354169" y="0"/>
                    </a:lnTo>
                    <a:cubicBezTo>
                      <a:pt x="362755" y="2147"/>
                      <a:pt x="383214" y="-1777"/>
                      <a:pt x="379927" y="6440"/>
                    </a:cubicBezTo>
                    <a:cubicBezTo>
                      <a:pt x="374178" y="20811"/>
                      <a:pt x="354169" y="23611"/>
                      <a:pt x="341290" y="32197"/>
                    </a:cubicBezTo>
                    <a:lnTo>
                      <a:pt x="321972" y="45076"/>
                    </a:lnTo>
                    <a:cubicBezTo>
                      <a:pt x="285064" y="100440"/>
                      <a:pt x="334207" y="35289"/>
                      <a:pt x="289775" y="70834"/>
                    </a:cubicBezTo>
                    <a:cubicBezTo>
                      <a:pt x="283732" y="75669"/>
                      <a:pt x="281850" y="84207"/>
                      <a:pt x="276896" y="90152"/>
                    </a:cubicBezTo>
                    <a:cubicBezTo>
                      <a:pt x="271066" y="97148"/>
                      <a:pt x="264017" y="103031"/>
                      <a:pt x="257578" y="109471"/>
                    </a:cubicBezTo>
                    <a:cubicBezTo>
                      <a:pt x="255431" y="115910"/>
                      <a:pt x="254174" y="122718"/>
                      <a:pt x="251138" y="128789"/>
                    </a:cubicBezTo>
                    <a:cubicBezTo>
                      <a:pt x="247677" y="135711"/>
                      <a:pt x="238397" y="140369"/>
                      <a:pt x="238259" y="148107"/>
                    </a:cubicBezTo>
                    <a:cubicBezTo>
                      <a:pt x="236228" y="261872"/>
                      <a:pt x="241819" y="375650"/>
                      <a:pt x="244699" y="489397"/>
                    </a:cubicBezTo>
                    <a:cubicBezTo>
                      <a:pt x="248705" y="647627"/>
                      <a:pt x="246077" y="611275"/>
                      <a:pt x="257578" y="714778"/>
                    </a:cubicBezTo>
                    <a:cubicBezTo>
                      <a:pt x="250485" y="877896"/>
                      <a:pt x="210355" y="858592"/>
                      <a:pt x="199623" y="850006"/>
                    </a:cubicBezTo>
                    <a:close/>
                  </a:path>
                </a:pathLst>
              </a:custGeom>
              <a:solidFill>
                <a:srgbClr val="6B9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85" name="Grupo 106">
                <a:extLst>
                  <a:ext uri="{FF2B5EF4-FFF2-40B4-BE49-F238E27FC236}">
                    <a16:creationId xmlns:a16="http://schemas.microsoft.com/office/drawing/2014/main" id="{61E1EE25-C5BE-C14B-8285-ED2B7DC6A8AC}"/>
                  </a:ext>
                </a:extLst>
              </p:cNvPr>
              <p:cNvGrpSpPr/>
              <p:nvPr/>
            </p:nvGrpSpPr>
            <p:grpSpPr>
              <a:xfrm>
                <a:off x="9632663" y="2745476"/>
                <a:ext cx="577103" cy="136620"/>
                <a:chOff x="7552065" y="-287721"/>
                <a:chExt cx="577103" cy="160560"/>
              </a:xfrm>
            </p:grpSpPr>
            <p:sp>
              <p:nvSpPr>
                <p:cNvPr id="186" name="Forma libre 107">
                  <a:extLst>
                    <a:ext uri="{FF2B5EF4-FFF2-40B4-BE49-F238E27FC236}">
                      <a16:creationId xmlns:a16="http://schemas.microsoft.com/office/drawing/2014/main" id="{276D87BF-05D1-B841-88AB-75F977338EC9}"/>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7" name="Forma libre 108">
                  <a:extLst>
                    <a:ext uri="{FF2B5EF4-FFF2-40B4-BE49-F238E27FC236}">
                      <a16:creationId xmlns:a16="http://schemas.microsoft.com/office/drawing/2014/main" id="{3DD9DE0A-8C2B-6440-8B25-B552DA2A7FAA}"/>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8" name="Forma libre 109">
                  <a:extLst>
                    <a:ext uri="{FF2B5EF4-FFF2-40B4-BE49-F238E27FC236}">
                      <a16:creationId xmlns:a16="http://schemas.microsoft.com/office/drawing/2014/main" id="{0C0480AD-8D1F-C64E-9FD2-74F975910AFE}"/>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9" name="Forma libre 110">
                  <a:extLst>
                    <a:ext uri="{FF2B5EF4-FFF2-40B4-BE49-F238E27FC236}">
                      <a16:creationId xmlns:a16="http://schemas.microsoft.com/office/drawing/2014/main" id="{423A2CA7-1F2B-BE4A-BD02-A0DAC7023666}"/>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0" name="Forma libre 111">
                  <a:extLst>
                    <a:ext uri="{FF2B5EF4-FFF2-40B4-BE49-F238E27FC236}">
                      <a16:creationId xmlns:a16="http://schemas.microsoft.com/office/drawing/2014/main" id="{94C0C0B4-AE73-F549-BA54-9B3F5D33F9FC}"/>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155" name="CuadroTexto 71">
              <a:extLst>
                <a:ext uri="{FF2B5EF4-FFF2-40B4-BE49-F238E27FC236}">
                  <a16:creationId xmlns:a16="http://schemas.microsoft.com/office/drawing/2014/main" id="{0DDF6069-8250-C749-BD19-FB69D06544BC}"/>
                </a:ext>
              </a:extLst>
            </p:cNvPr>
            <p:cNvSpPr txBox="1"/>
            <p:nvPr/>
          </p:nvSpPr>
          <p:spPr>
            <a:xfrm>
              <a:off x="10017866" y="7714439"/>
              <a:ext cx="2455122" cy="461665"/>
            </a:xfrm>
            <a:prstGeom prst="rect">
              <a:avLst/>
            </a:prstGeom>
            <a:noFill/>
          </p:spPr>
          <p:txBody>
            <a:bodyPr wrap="square" rtlCol="0">
              <a:spAutoFit/>
            </a:bodyPr>
            <a:lstStyle/>
            <a:p>
              <a:pPr algn="r"/>
              <a:endParaRPr lang="es-ES" sz="2400" dirty="0">
                <a:solidFill>
                  <a:srgbClr val="FFFFFF"/>
                </a:solidFill>
                <a:latin typeface="Segoe UI Black" panose="020B0A02040204020203" pitchFamily="34" charset="0"/>
                <a:ea typeface="Segoe UI Black" panose="020B0A02040204020203" pitchFamily="34" charset="0"/>
              </a:endParaRPr>
            </a:p>
          </p:txBody>
        </p:sp>
      </p:grpSp>
      <p:sp>
        <p:nvSpPr>
          <p:cNvPr id="10" name="CuadroTexto 9"/>
          <p:cNvSpPr txBox="1"/>
          <p:nvPr/>
        </p:nvSpPr>
        <p:spPr>
          <a:xfrm>
            <a:off x="2970725" y="1440100"/>
            <a:ext cx="161974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a:t>Consumo habitual</a:t>
            </a:r>
          </a:p>
        </p:txBody>
      </p:sp>
      <p:cxnSp>
        <p:nvCxnSpPr>
          <p:cNvPr id="252" name="Conector recto de flecha 251"/>
          <p:cNvCxnSpPr>
            <a:cxnSpLocks/>
            <a:endCxn id="259" idx="1"/>
          </p:cNvCxnSpPr>
          <p:nvPr/>
        </p:nvCxnSpPr>
        <p:spPr>
          <a:xfrm>
            <a:off x="4561070" y="1763595"/>
            <a:ext cx="575813" cy="32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Conector recto de flecha 252"/>
          <p:cNvCxnSpPr>
            <a:cxnSpLocks/>
            <a:endCxn id="257" idx="1"/>
          </p:cNvCxnSpPr>
          <p:nvPr/>
        </p:nvCxnSpPr>
        <p:spPr>
          <a:xfrm flipV="1">
            <a:off x="4615635" y="1148563"/>
            <a:ext cx="521710" cy="34187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7" name="CuadroTexto 256"/>
          <p:cNvSpPr txBox="1"/>
          <p:nvPr/>
        </p:nvSpPr>
        <p:spPr>
          <a:xfrm>
            <a:off x="5137345" y="963897"/>
            <a:ext cx="291932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s-ES" dirty="0"/>
              <a:t>&lt; Indicador de referencia nacional </a:t>
            </a:r>
          </a:p>
        </p:txBody>
      </p:sp>
      <p:pic>
        <p:nvPicPr>
          <p:cNvPr id="258" name="Picture 12" descr="Resultado de imagen de aspa roj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27" t="22920" r="41689" b="36951"/>
          <a:stretch/>
        </p:blipFill>
        <p:spPr bwMode="auto">
          <a:xfrm>
            <a:off x="8117791" y="888217"/>
            <a:ext cx="552077" cy="465922"/>
          </a:xfrm>
          <a:prstGeom prst="rect">
            <a:avLst/>
          </a:prstGeom>
          <a:noFill/>
          <a:extLst>
            <a:ext uri="{909E8E84-426E-40DD-AFC4-6F175D3DCCD1}">
              <a14:hiddenFill xmlns:a14="http://schemas.microsoft.com/office/drawing/2010/main">
                <a:solidFill>
                  <a:srgbClr val="FFFFFF"/>
                </a:solidFill>
              </a14:hiddenFill>
            </a:ext>
          </a:extLst>
        </p:spPr>
      </p:pic>
      <p:sp>
        <p:nvSpPr>
          <p:cNvPr id="259" name="CuadroTexto 258"/>
          <p:cNvSpPr txBox="1"/>
          <p:nvPr/>
        </p:nvSpPr>
        <p:spPr>
          <a:xfrm>
            <a:off x="5136883" y="1582153"/>
            <a:ext cx="276894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&gt; Indicador de referencia nacional</a:t>
            </a:r>
          </a:p>
        </p:txBody>
      </p:sp>
      <p:sp>
        <p:nvSpPr>
          <p:cNvPr id="3" name="CuadroTexto 2"/>
          <p:cNvSpPr txBox="1"/>
          <p:nvPr/>
        </p:nvSpPr>
        <p:spPr>
          <a:xfrm>
            <a:off x="3544253" y="2083656"/>
            <a:ext cx="5610344" cy="400110"/>
          </a:xfrm>
          <a:prstGeom prst="rect">
            <a:avLst/>
          </a:prstGeom>
          <a:noFill/>
        </p:spPr>
        <p:txBody>
          <a:bodyPr wrap="square" rtlCol="0">
            <a:spAutoFit/>
          </a:bodyPr>
          <a:lstStyle>
            <a:defPPr>
              <a:defRPr lang="es-ES"/>
            </a:defPPr>
          </a:lstStyle>
          <a:p>
            <a:pPr algn="just"/>
            <a:r>
              <a:rPr lang="es-ES" sz="2000" b="1" dirty="0">
                <a:solidFill>
                  <a:schemeClr val="dk1"/>
                </a:solidFill>
              </a:rPr>
              <a:t>a) &lt; 3%</a:t>
            </a:r>
            <a:r>
              <a:rPr lang="es-ES" sz="1400" dirty="0">
                <a:solidFill>
                  <a:schemeClr val="dk1"/>
                </a:solidFill>
              </a:rPr>
              <a:t>            </a:t>
            </a:r>
            <a:r>
              <a:rPr lang="es-ES" dirty="0">
                <a:solidFill>
                  <a:schemeClr val="dk1"/>
                </a:solidFill>
              </a:rPr>
              <a:t>no será necesario realizar ninguna actuación adicional. </a:t>
            </a:r>
            <a:endParaRPr lang="es-ES" dirty="0"/>
          </a:p>
        </p:txBody>
      </p:sp>
      <p:sp>
        <p:nvSpPr>
          <p:cNvPr id="250"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313"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rPr>
              <a:t>RD CONSUMO ANTIBIÓTICOS</a:t>
            </a:r>
            <a:endParaRPr lang="es-ES" sz="2000" b="1" dirty="0"/>
          </a:p>
        </p:txBody>
      </p:sp>
      <p:pic>
        <p:nvPicPr>
          <p:cNvPr id="314" name="Imagen 313"/>
          <p:cNvPicPr>
            <a:picLocks noChangeAspect="1"/>
          </p:cNvPicPr>
          <p:nvPr/>
        </p:nvPicPr>
        <p:blipFill rotWithShape="1">
          <a:blip r:embed="rId3">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6" name="CuadroTexto 5">
            <a:extLst>
              <a:ext uri="{FF2B5EF4-FFF2-40B4-BE49-F238E27FC236}">
                <a16:creationId xmlns:a16="http://schemas.microsoft.com/office/drawing/2014/main" id="{2DA30B0D-807E-0D5A-BB37-8D4443547C35}"/>
              </a:ext>
            </a:extLst>
          </p:cNvPr>
          <p:cNvSpPr txBox="1"/>
          <p:nvPr/>
        </p:nvSpPr>
        <p:spPr>
          <a:xfrm>
            <a:off x="687897" y="821876"/>
            <a:ext cx="2449530" cy="369332"/>
          </a:xfrm>
          <a:prstGeom prst="rect">
            <a:avLst/>
          </a:prstGeom>
          <a:noFill/>
        </p:spPr>
        <p:txBody>
          <a:bodyPr wrap="square" rtlCol="0">
            <a:spAutoFit/>
          </a:bodyPr>
          <a:lstStyle/>
          <a:p>
            <a:r>
              <a:rPr lang="es-ES" b="1" dirty="0"/>
              <a:t>CONTROLES Y ACTUACIONES</a:t>
            </a:r>
          </a:p>
        </p:txBody>
      </p:sp>
      <p:sp>
        <p:nvSpPr>
          <p:cNvPr id="14" name="Flecha: a la derecha 13">
            <a:extLst>
              <a:ext uri="{FF2B5EF4-FFF2-40B4-BE49-F238E27FC236}">
                <a16:creationId xmlns:a16="http://schemas.microsoft.com/office/drawing/2014/main" id="{A20D70B8-29C0-3D73-1A1B-17AA7AD7A73D}"/>
              </a:ext>
            </a:extLst>
          </p:cNvPr>
          <p:cNvSpPr/>
          <p:nvPr/>
        </p:nvSpPr>
        <p:spPr>
          <a:xfrm>
            <a:off x="4385756" y="2187296"/>
            <a:ext cx="282012" cy="2272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5AACBB5D-BFBD-2A77-EABD-6B744CCE4C73}"/>
              </a:ext>
            </a:extLst>
          </p:cNvPr>
          <p:cNvSpPr txBox="1"/>
          <p:nvPr/>
        </p:nvSpPr>
        <p:spPr>
          <a:xfrm>
            <a:off x="3530010" y="2615176"/>
            <a:ext cx="1448512" cy="369332"/>
          </a:xfrm>
          <a:prstGeom prst="rect">
            <a:avLst/>
          </a:prstGeom>
          <a:noFill/>
        </p:spPr>
        <p:txBody>
          <a:bodyPr wrap="square" rtlCol="0">
            <a:spAutoFit/>
          </a:bodyPr>
          <a:lstStyle/>
          <a:p>
            <a:r>
              <a:rPr lang="es-ES" b="1" dirty="0"/>
              <a:t>b) 3,1 – 25,9 %</a:t>
            </a:r>
          </a:p>
        </p:txBody>
      </p:sp>
      <p:sp>
        <p:nvSpPr>
          <p:cNvPr id="17" name="Flecha: a la derecha 16">
            <a:extLst>
              <a:ext uri="{FF2B5EF4-FFF2-40B4-BE49-F238E27FC236}">
                <a16:creationId xmlns:a16="http://schemas.microsoft.com/office/drawing/2014/main" id="{4C7D93F4-E002-4E6F-424C-CB764DA824AD}"/>
              </a:ext>
            </a:extLst>
          </p:cNvPr>
          <p:cNvSpPr/>
          <p:nvPr/>
        </p:nvSpPr>
        <p:spPr>
          <a:xfrm>
            <a:off x="4854871" y="2697399"/>
            <a:ext cx="282012" cy="2272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654D3B60-0ABA-00C5-971C-3EF3CDA1B6C7}"/>
              </a:ext>
            </a:extLst>
          </p:cNvPr>
          <p:cNvSpPr txBox="1"/>
          <p:nvPr/>
        </p:nvSpPr>
        <p:spPr>
          <a:xfrm>
            <a:off x="5188019" y="2512849"/>
            <a:ext cx="6460862" cy="646331"/>
          </a:xfrm>
          <a:prstGeom prst="rect">
            <a:avLst/>
          </a:prstGeom>
          <a:noFill/>
        </p:spPr>
        <p:txBody>
          <a:bodyPr wrap="square" rtlCol="0">
            <a:spAutoFit/>
          </a:bodyPr>
          <a:lstStyle/>
          <a:p>
            <a:pPr algn="just"/>
            <a:r>
              <a:rPr lang="es-ES" sz="1800" dirty="0">
                <a:solidFill>
                  <a:srgbClr val="00000A"/>
                </a:solidFill>
                <a:effectLst/>
                <a:ea typeface="Times New Roman" panose="02020603050405020304" pitchFamily="18" charset="0"/>
              </a:rPr>
              <a:t>El veterinario de explotación propondrá al titular de la explotación medidas para disminución del uso en el Plan sanitario Integral de la explotación. </a:t>
            </a:r>
            <a:endParaRPr lang="es-ES" dirty="0"/>
          </a:p>
        </p:txBody>
      </p:sp>
      <p:sp>
        <p:nvSpPr>
          <p:cNvPr id="20" name="CuadroTexto 19">
            <a:extLst>
              <a:ext uri="{FF2B5EF4-FFF2-40B4-BE49-F238E27FC236}">
                <a16:creationId xmlns:a16="http://schemas.microsoft.com/office/drawing/2014/main" id="{F0192379-47A1-345A-FE4D-A6983CA01F36}"/>
              </a:ext>
            </a:extLst>
          </p:cNvPr>
          <p:cNvSpPr txBox="1"/>
          <p:nvPr/>
        </p:nvSpPr>
        <p:spPr>
          <a:xfrm>
            <a:off x="3532846" y="3301958"/>
            <a:ext cx="1529697" cy="369332"/>
          </a:xfrm>
          <a:prstGeom prst="rect">
            <a:avLst/>
          </a:prstGeom>
          <a:noFill/>
        </p:spPr>
        <p:txBody>
          <a:bodyPr wrap="square" rtlCol="0">
            <a:spAutoFit/>
          </a:bodyPr>
          <a:lstStyle/>
          <a:p>
            <a:r>
              <a:rPr lang="es-ES" b="1" dirty="0"/>
              <a:t>c) 26 – 50,9 %</a:t>
            </a:r>
          </a:p>
        </p:txBody>
      </p:sp>
      <p:sp>
        <p:nvSpPr>
          <p:cNvPr id="22" name="Flecha: a la derecha 21">
            <a:extLst>
              <a:ext uri="{FF2B5EF4-FFF2-40B4-BE49-F238E27FC236}">
                <a16:creationId xmlns:a16="http://schemas.microsoft.com/office/drawing/2014/main" id="{F3075BD4-F75F-7C66-70C6-18725812344F}"/>
              </a:ext>
            </a:extLst>
          </p:cNvPr>
          <p:cNvSpPr/>
          <p:nvPr/>
        </p:nvSpPr>
        <p:spPr>
          <a:xfrm>
            <a:off x="4876490" y="3364647"/>
            <a:ext cx="282012" cy="2272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36C762E3-7B0D-51FE-C300-499B54949AFC}"/>
              </a:ext>
            </a:extLst>
          </p:cNvPr>
          <p:cNvSpPr txBox="1"/>
          <p:nvPr/>
        </p:nvSpPr>
        <p:spPr>
          <a:xfrm>
            <a:off x="5220304" y="3280261"/>
            <a:ext cx="6555904" cy="1200329"/>
          </a:xfrm>
          <a:prstGeom prst="rect">
            <a:avLst/>
          </a:prstGeom>
          <a:noFill/>
        </p:spPr>
        <p:txBody>
          <a:bodyPr wrap="square" rtlCol="0">
            <a:spAutoFit/>
          </a:bodyPr>
          <a:lstStyle/>
          <a:p>
            <a:r>
              <a:rPr lang="es-ES" dirty="0"/>
              <a:t>El titular de la explotación enviará a la AC evaluación del cumplimiento del PSI y medidas correctoras. </a:t>
            </a:r>
          </a:p>
          <a:p>
            <a:r>
              <a:rPr lang="es-ES" dirty="0"/>
              <a:t>Evaluación por la AC</a:t>
            </a:r>
          </a:p>
          <a:p>
            <a:r>
              <a:rPr lang="es-ES" dirty="0"/>
              <a:t>Plazo de ejecución medidas   </a:t>
            </a:r>
          </a:p>
        </p:txBody>
      </p:sp>
      <p:grpSp>
        <p:nvGrpSpPr>
          <p:cNvPr id="102" name="Grupo 101">
            <a:extLst>
              <a:ext uri="{FF2B5EF4-FFF2-40B4-BE49-F238E27FC236}">
                <a16:creationId xmlns:a16="http://schemas.microsoft.com/office/drawing/2014/main" id="{D4996BD3-E9BF-20C5-BAF0-7773C90B4B66}"/>
              </a:ext>
            </a:extLst>
          </p:cNvPr>
          <p:cNvGrpSpPr/>
          <p:nvPr/>
        </p:nvGrpSpPr>
        <p:grpSpPr>
          <a:xfrm>
            <a:off x="7315043" y="3902342"/>
            <a:ext cx="3191715" cy="793665"/>
            <a:chOff x="8946784" y="4012713"/>
            <a:chExt cx="3191715" cy="793665"/>
          </a:xfrm>
        </p:grpSpPr>
        <p:sp>
          <p:nvSpPr>
            <p:cNvPr id="42" name="Flecha: a la derecha 41">
              <a:extLst>
                <a:ext uri="{FF2B5EF4-FFF2-40B4-BE49-F238E27FC236}">
                  <a16:creationId xmlns:a16="http://schemas.microsoft.com/office/drawing/2014/main" id="{608E4FDE-7182-5C14-ACBA-433F9EFCB6C1}"/>
                </a:ext>
              </a:extLst>
            </p:cNvPr>
            <p:cNvSpPr>
              <a:spLocks/>
            </p:cNvSpPr>
            <p:nvPr/>
          </p:nvSpPr>
          <p:spPr>
            <a:xfrm rot="19684803">
              <a:off x="8946784" y="4223402"/>
              <a:ext cx="308863" cy="13465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43" name="CuadroTexto 42">
              <a:extLst>
                <a:ext uri="{FF2B5EF4-FFF2-40B4-BE49-F238E27FC236}">
                  <a16:creationId xmlns:a16="http://schemas.microsoft.com/office/drawing/2014/main" id="{0239B877-5A5D-8D00-BE04-51685FCCD521}"/>
                </a:ext>
              </a:extLst>
            </p:cNvPr>
            <p:cNvSpPr txBox="1">
              <a:spLocks/>
            </p:cNvSpPr>
            <p:nvPr/>
          </p:nvSpPr>
          <p:spPr>
            <a:xfrm>
              <a:off x="9215693" y="4399776"/>
              <a:ext cx="935786" cy="369332"/>
            </a:xfrm>
            <a:prstGeom prst="rect">
              <a:avLst/>
            </a:prstGeom>
            <a:noFill/>
          </p:spPr>
          <p:txBody>
            <a:bodyPr wrap="square" rtlCol="0">
              <a:spAutoFit/>
            </a:bodyPr>
            <a:lstStyle/>
            <a:p>
              <a:r>
                <a:rPr lang="es-ES" dirty="0"/>
                <a:t>&gt; 6 meses</a:t>
              </a:r>
            </a:p>
          </p:txBody>
        </p:sp>
        <p:sp>
          <p:nvSpPr>
            <p:cNvPr id="47" name="Flecha: a la derecha 46">
              <a:extLst>
                <a:ext uri="{FF2B5EF4-FFF2-40B4-BE49-F238E27FC236}">
                  <a16:creationId xmlns:a16="http://schemas.microsoft.com/office/drawing/2014/main" id="{C463E515-98CC-6D07-9D62-8EEA7C1A91E7}"/>
                </a:ext>
              </a:extLst>
            </p:cNvPr>
            <p:cNvSpPr>
              <a:spLocks/>
            </p:cNvSpPr>
            <p:nvPr/>
          </p:nvSpPr>
          <p:spPr>
            <a:xfrm rot="2053699">
              <a:off x="8985236" y="4498709"/>
              <a:ext cx="308863" cy="13465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49" name="CuadroTexto 48">
              <a:extLst>
                <a:ext uri="{FF2B5EF4-FFF2-40B4-BE49-F238E27FC236}">
                  <a16:creationId xmlns:a16="http://schemas.microsoft.com/office/drawing/2014/main" id="{B5E3E979-E3FB-6FC3-1E04-0662C91B6E43}"/>
                </a:ext>
              </a:extLst>
            </p:cNvPr>
            <p:cNvSpPr txBox="1">
              <a:spLocks/>
            </p:cNvSpPr>
            <p:nvPr/>
          </p:nvSpPr>
          <p:spPr>
            <a:xfrm>
              <a:off x="9215693" y="4012713"/>
              <a:ext cx="906482" cy="369332"/>
            </a:xfrm>
            <a:prstGeom prst="rect">
              <a:avLst/>
            </a:prstGeom>
            <a:noFill/>
          </p:spPr>
          <p:txBody>
            <a:bodyPr wrap="square" rtlCol="0">
              <a:spAutoFit/>
            </a:bodyPr>
            <a:lstStyle/>
            <a:p>
              <a:r>
                <a:rPr lang="es-ES" dirty="0"/>
                <a:t>6 meses</a:t>
              </a:r>
            </a:p>
          </p:txBody>
        </p:sp>
        <p:sp>
          <p:nvSpPr>
            <p:cNvPr id="51" name="CuadroTexto 50">
              <a:extLst>
                <a:ext uri="{FF2B5EF4-FFF2-40B4-BE49-F238E27FC236}">
                  <a16:creationId xmlns:a16="http://schemas.microsoft.com/office/drawing/2014/main" id="{A6D93946-D5F3-A61E-A66C-01DC5EF34CF3}"/>
                </a:ext>
              </a:extLst>
            </p:cNvPr>
            <p:cNvSpPr txBox="1">
              <a:spLocks/>
            </p:cNvSpPr>
            <p:nvPr/>
          </p:nvSpPr>
          <p:spPr>
            <a:xfrm>
              <a:off x="10330839" y="4437046"/>
              <a:ext cx="1807660" cy="369332"/>
            </a:xfrm>
            <a:prstGeom prst="rect">
              <a:avLst/>
            </a:prstGeom>
            <a:noFill/>
          </p:spPr>
          <p:txBody>
            <a:bodyPr wrap="square" rtlCol="0">
              <a:spAutoFit/>
            </a:bodyPr>
            <a:lstStyle/>
            <a:p>
              <a:r>
                <a:rPr lang="es-ES" dirty="0"/>
                <a:t>Objetivos intermedios</a:t>
              </a:r>
            </a:p>
          </p:txBody>
        </p:sp>
        <p:sp>
          <p:nvSpPr>
            <p:cNvPr id="53" name="Flecha: a la derecha 52">
              <a:extLst>
                <a:ext uri="{FF2B5EF4-FFF2-40B4-BE49-F238E27FC236}">
                  <a16:creationId xmlns:a16="http://schemas.microsoft.com/office/drawing/2014/main" id="{72729000-6381-7DA0-FF30-B85B6909DF3B}"/>
                </a:ext>
              </a:extLst>
            </p:cNvPr>
            <p:cNvSpPr>
              <a:spLocks/>
            </p:cNvSpPr>
            <p:nvPr/>
          </p:nvSpPr>
          <p:spPr>
            <a:xfrm>
              <a:off x="10073307" y="4549058"/>
              <a:ext cx="308863" cy="13465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grpSp>
      <p:sp>
        <p:nvSpPr>
          <p:cNvPr id="55" name="CuadroTexto 54">
            <a:extLst>
              <a:ext uri="{FF2B5EF4-FFF2-40B4-BE49-F238E27FC236}">
                <a16:creationId xmlns:a16="http://schemas.microsoft.com/office/drawing/2014/main" id="{B75A1F43-17E3-FDF7-CE9D-56DBE54F61C4}"/>
              </a:ext>
            </a:extLst>
          </p:cNvPr>
          <p:cNvSpPr txBox="1"/>
          <p:nvPr/>
        </p:nvSpPr>
        <p:spPr>
          <a:xfrm>
            <a:off x="3584029" y="4754563"/>
            <a:ext cx="1529697" cy="369332"/>
          </a:xfrm>
          <a:prstGeom prst="rect">
            <a:avLst/>
          </a:prstGeom>
          <a:noFill/>
        </p:spPr>
        <p:txBody>
          <a:bodyPr wrap="square" rtlCol="0">
            <a:spAutoFit/>
          </a:bodyPr>
          <a:lstStyle/>
          <a:p>
            <a:r>
              <a:rPr lang="es-ES" b="1" dirty="0"/>
              <a:t>d) 51 – 100 %</a:t>
            </a:r>
          </a:p>
        </p:txBody>
      </p:sp>
      <p:sp>
        <p:nvSpPr>
          <p:cNvPr id="57" name="Flecha: a la derecha 56">
            <a:extLst>
              <a:ext uri="{FF2B5EF4-FFF2-40B4-BE49-F238E27FC236}">
                <a16:creationId xmlns:a16="http://schemas.microsoft.com/office/drawing/2014/main" id="{B6C7FB8A-8EC8-A0E7-DE64-961248FAF429}"/>
              </a:ext>
            </a:extLst>
          </p:cNvPr>
          <p:cNvSpPr/>
          <p:nvPr/>
        </p:nvSpPr>
        <p:spPr>
          <a:xfrm>
            <a:off x="4780531" y="4825602"/>
            <a:ext cx="282012" cy="2272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59" name="CuadroTexto 58">
            <a:extLst>
              <a:ext uri="{FF2B5EF4-FFF2-40B4-BE49-F238E27FC236}">
                <a16:creationId xmlns:a16="http://schemas.microsoft.com/office/drawing/2014/main" id="{E4AA1A23-FB40-329E-FF17-52B6EFD1E89D}"/>
              </a:ext>
            </a:extLst>
          </p:cNvPr>
          <p:cNvSpPr txBox="1"/>
          <p:nvPr/>
        </p:nvSpPr>
        <p:spPr>
          <a:xfrm>
            <a:off x="5113726" y="4700040"/>
            <a:ext cx="4314451" cy="646331"/>
          </a:xfrm>
          <a:prstGeom prst="rect">
            <a:avLst/>
          </a:prstGeom>
          <a:noFill/>
        </p:spPr>
        <p:txBody>
          <a:bodyPr wrap="square" rtlCol="0">
            <a:spAutoFit/>
          </a:bodyPr>
          <a:lstStyle/>
          <a:p>
            <a:r>
              <a:rPr lang="es-ES" dirty="0"/>
              <a:t>Igual que apartado anterior</a:t>
            </a:r>
          </a:p>
          <a:p>
            <a:r>
              <a:rPr lang="es-ES" dirty="0"/>
              <a:t>Plazo de ejecución medidas   </a:t>
            </a:r>
          </a:p>
        </p:txBody>
      </p:sp>
      <p:sp>
        <p:nvSpPr>
          <p:cNvPr id="61" name="Flecha: a la derecha 60">
            <a:extLst>
              <a:ext uri="{FF2B5EF4-FFF2-40B4-BE49-F238E27FC236}">
                <a16:creationId xmlns:a16="http://schemas.microsoft.com/office/drawing/2014/main" id="{66032710-9459-F68E-10C4-0350320B6338}"/>
              </a:ext>
            </a:extLst>
          </p:cNvPr>
          <p:cNvSpPr/>
          <p:nvPr/>
        </p:nvSpPr>
        <p:spPr>
          <a:xfrm>
            <a:off x="7223097" y="5102134"/>
            <a:ext cx="308863" cy="13465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63" name="CuadroTexto 62">
            <a:extLst>
              <a:ext uri="{FF2B5EF4-FFF2-40B4-BE49-F238E27FC236}">
                <a16:creationId xmlns:a16="http://schemas.microsoft.com/office/drawing/2014/main" id="{2DA5018B-4E09-C27E-BC82-DBD3D16E0158}"/>
              </a:ext>
            </a:extLst>
          </p:cNvPr>
          <p:cNvSpPr txBox="1"/>
          <p:nvPr/>
        </p:nvSpPr>
        <p:spPr>
          <a:xfrm>
            <a:off x="7476199" y="4965669"/>
            <a:ext cx="1884766" cy="369332"/>
          </a:xfrm>
          <a:prstGeom prst="rect">
            <a:avLst/>
          </a:prstGeom>
          <a:noFill/>
        </p:spPr>
        <p:txBody>
          <a:bodyPr wrap="square" rtlCol="0">
            <a:spAutoFit/>
          </a:bodyPr>
          <a:lstStyle/>
          <a:p>
            <a:r>
              <a:rPr lang="es-ES" dirty="0"/>
              <a:t>&lt; 6 meses</a:t>
            </a:r>
          </a:p>
        </p:txBody>
      </p:sp>
      <p:sp>
        <p:nvSpPr>
          <p:cNvPr id="65" name="Flecha: a la derecha 64">
            <a:extLst>
              <a:ext uri="{FF2B5EF4-FFF2-40B4-BE49-F238E27FC236}">
                <a16:creationId xmlns:a16="http://schemas.microsoft.com/office/drawing/2014/main" id="{EB37C478-B0FB-71F2-DBA2-CEF3B576F76E}"/>
              </a:ext>
            </a:extLst>
          </p:cNvPr>
          <p:cNvSpPr/>
          <p:nvPr/>
        </p:nvSpPr>
        <p:spPr>
          <a:xfrm>
            <a:off x="8390235" y="5083008"/>
            <a:ext cx="308863" cy="13465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67" name="CuadroTexto 66">
            <a:extLst>
              <a:ext uri="{FF2B5EF4-FFF2-40B4-BE49-F238E27FC236}">
                <a16:creationId xmlns:a16="http://schemas.microsoft.com/office/drawing/2014/main" id="{A41AABF8-C785-B627-4691-1518332EE530}"/>
              </a:ext>
            </a:extLst>
          </p:cNvPr>
          <p:cNvSpPr txBox="1"/>
          <p:nvPr/>
        </p:nvSpPr>
        <p:spPr>
          <a:xfrm>
            <a:off x="8663328" y="4948700"/>
            <a:ext cx="1529697" cy="369332"/>
          </a:xfrm>
          <a:prstGeom prst="rect">
            <a:avLst/>
          </a:prstGeom>
          <a:noFill/>
        </p:spPr>
        <p:txBody>
          <a:bodyPr wrap="square" rtlCol="0">
            <a:spAutoFit/>
          </a:bodyPr>
          <a:lstStyle/>
          <a:p>
            <a:r>
              <a:rPr lang="es-ES" b="1" dirty="0"/>
              <a:t>26 – 50,9 %</a:t>
            </a:r>
          </a:p>
        </p:txBody>
      </p:sp>
      <p:sp>
        <p:nvSpPr>
          <p:cNvPr id="69" name="CuadroTexto 68">
            <a:extLst>
              <a:ext uri="{FF2B5EF4-FFF2-40B4-BE49-F238E27FC236}">
                <a16:creationId xmlns:a16="http://schemas.microsoft.com/office/drawing/2014/main" id="{997CE98B-23E7-26B4-C710-872F142938EB}"/>
              </a:ext>
            </a:extLst>
          </p:cNvPr>
          <p:cNvSpPr txBox="1"/>
          <p:nvPr/>
        </p:nvSpPr>
        <p:spPr>
          <a:xfrm>
            <a:off x="3584028" y="5669800"/>
            <a:ext cx="1529697" cy="369332"/>
          </a:xfrm>
          <a:prstGeom prst="rect">
            <a:avLst/>
          </a:prstGeom>
          <a:noFill/>
        </p:spPr>
        <p:txBody>
          <a:bodyPr wrap="square" rtlCol="0">
            <a:spAutoFit/>
          </a:bodyPr>
          <a:lstStyle/>
          <a:p>
            <a:r>
              <a:rPr lang="es-ES" b="1" dirty="0"/>
              <a:t>e) &gt; 100 %</a:t>
            </a:r>
          </a:p>
        </p:txBody>
      </p:sp>
      <p:sp>
        <p:nvSpPr>
          <p:cNvPr id="71" name="Flecha: a la derecha 70">
            <a:extLst>
              <a:ext uri="{FF2B5EF4-FFF2-40B4-BE49-F238E27FC236}">
                <a16:creationId xmlns:a16="http://schemas.microsoft.com/office/drawing/2014/main" id="{0A14410E-1706-3B5B-ABB5-A04A9214B447}"/>
              </a:ext>
            </a:extLst>
          </p:cNvPr>
          <p:cNvSpPr/>
          <p:nvPr/>
        </p:nvSpPr>
        <p:spPr>
          <a:xfrm>
            <a:off x="4780531" y="5725734"/>
            <a:ext cx="282012" cy="2272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75" name="CuadroTexto 74">
            <a:extLst>
              <a:ext uri="{FF2B5EF4-FFF2-40B4-BE49-F238E27FC236}">
                <a16:creationId xmlns:a16="http://schemas.microsoft.com/office/drawing/2014/main" id="{3F9FC3B2-57E1-28A3-88D6-8595F72232B0}"/>
              </a:ext>
            </a:extLst>
          </p:cNvPr>
          <p:cNvSpPr txBox="1"/>
          <p:nvPr/>
        </p:nvSpPr>
        <p:spPr>
          <a:xfrm>
            <a:off x="5027110" y="5560837"/>
            <a:ext cx="4314451" cy="646331"/>
          </a:xfrm>
          <a:prstGeom prst="rect">
            <a:avLst/>
          </a:prstGeom>
          <a:noFill/>
        </p:spPr>
        <p:txBody>
          <a:bodyPr wrap="square" rtlCol="0">
            <a:spAutoFit/>
          </a:bodyPr>
          <a:lstStyle/>
          <a:p>
            <a:r>
              <a:rPr lang="es-ES" dirty="0"/>
              <a:t>Igual que apartado anterior</a:t>
            </a:r>
          </a:p>
          <a:p>
            <a:r>
              <a:rPr lang="es-ES" dirty="0"/>
              <a:t>Plazo de ejecución medidas   </a:t>
            </a:r>
          </a:p>
        </p:txBody>
      </p:sp>
      <p:sp>
        <p:nvSpPr>
          <p:cNvPr id="77" name="Flecha: a la derecha 76">
            <a:extLst>
              <a:ext uri="{FF2B5EF4-FFF2-40B4-BE49-F238E27FC236}">
                <a16:creationId xmlns:a16="http://schemas.microsoft.com/office/drawing/2014/main" id="{BC23B733-B518-F0D2-E136-C26D5E04BA29}"/>
              </a:ext>
            </a:extLst>
          </p:cNvPr>
          <p:cNvSpPr/>
          <p:nvPr/>
        </p:nvSpPr>
        <p:spPr>
          <a:xfrm>
            <a:off x="7167336" y="5983134"/>
            <a:ext cx="308863" cy="13465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79" name="CuadroTexto 78">
            <a:extLst>
              <a:ext uri="{FF2B5EF4-FFF2-40B4-BE49-F238E27FC236}">
                <a16:creationId xmlns:a16="http://schemas.microsoft.com/office/drawing/2014/main" id="{6041218D-2A8E-4171-3A94-6037F588CC1D}"/>
              </a:ext>
            </a:extLst>
          </p:cNvPr>
          <p:cNvSpPr txBox="1"/>
          <p:nvPr/>
        </p:nvSpPr>
        <p:spPr>
          <a:xfrm>
            <a:off x="7456795" y="5867142"/>
            <a:ext cx="1884766" cy="369332"/>
          </a:xfrm>
          <a:prstGeom prst="rect">
            <a:avLst/>
          </a:prstGeom>
          <a:noFill/>
        </p:spPr>
        <p:txBody>
          <a:bodyPr wrap="square" rtlCol="0">
            <a:spAutoFit/>
          </a:bodyPr>
          <a:lstStyle/>
          <a:p>
            <a:r>
              <a:rPr lang="es-ES" dirty="0"/>
              <a:t>&lt; 6 meses</a:t>
            </a:r>
          </a:p>
        </p:txBody>
      </p:sp>
      <p:sp>
        <p:nvSpPr>
          <p:cNvPr id="81" name="Flecha: a la derecha 80">
            <a:extLst>
              <a:ext uri="{FF2B5EF4-FFF2-40B4-BE49-F238E27FC236}">
                <a16:creationId xmlns:a16="http://schemas.microsoft.com/office/drawing/2014/main" id="{8E3A88FD-01A9-08D8-47AB-3AA8ECB8694A}"/>
              </a:ext>
            </a:extLst>
          </p:cNvPr>
          <p:cNvSpPr/>
          <p:nvPr/>
        </p:nvSpPr>
        <p:spPr>
          <a:xfrm>
            <a:off x="8365306" y="5989737"/>
            <a:ext cx="308863" cy="13465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83" name="CuadroTexto 82">
            <a:extLst>
              <a:ext uri="{FF2B5EF4-FFF2-40B4-BE49-F238E27FC236}">
                <a16:creationId xmlns:a16="http://schemas.microsoft.com/office/drawing/2014/main" id="{F27A423E-08AE-82EE-F6EA-D9CDD50ACE5A}"/>
              </a:ext>
            </a:extLst>
          </p:cNvPr>
          <p:cNvSpPr txBox="1"/>
          <p:nvPr/>
        </p:nvSpPr>
        <p:spPr>
          <a:xfrm>
            <a:off x="8673027" y="5896765"/>
            <a:ext cx="1529697" cy="369332"/>
          </a:xfrm>
          <a:prstGeom prst="rect">
            <a:avLst/>
          </a:prstGeom>
          <a:noFill/>
        </p:spPr>
        <p:txBody>
          <a:bodyPr wrap="square" rtlCol="0">
            <a:spAutoFit/>
          </a:bodyPr>
          <a:lstStyle/>
          <a:p>
            <a:r>
              <a:rPr lang="es-ES" b="1" dirty="0"/>
              <a:t>51- 100 %</a:t>
            </a:r>
          </a:p>
        </p:txBody>
      </p:sp>
      <p:grpSp>
        <p:nvGrpSpPr>
          <p:cNvPr id="103" name="Grupo 102">
            <a:extLst>
              <a:ext uri="{FF2B5EF4-FFF2-40B4-BE49-F238E27FC236}">
                <a16:creationId xmlns:a16="http://schemas.microsoft.com/office/drawing/2014/main" id="{4983FB4D-FAF2-F8D9-650F-9357B5465B3E}"/>
              </a:ext>
            </a:extLst>
          </p:cNvPr>
          <p:cNvGrpSpPr/>
          <p:nvPr/>
        </p:nvGrpSpPr>
        <p:grpSpPr>
          <a:xfrm>
            <a:off x="5036298" y="6104928"/>
            <a:ext cx="4912695" cy="505035"/>
            <a:chOff x="7848776" y="6055715"/>
            <a:chExt cx="4912695" cy="505035"/>
          </a:xfrm>
        </p:grpSpPr>
        <p:sp>
          <p:nvSpPr>
            <p:cNvPr id="84" name="Signo más 83">
              <a:extLst>
                <a:ext uri="{FF2B5EF4-FFF2-40B4-BE49-F238E27FC236}">
                  <a16:creationId xmlns:a16="http://schemas.microsoft.com/office/drawing/2014/main" id="{ECF70C90-6DCB-0B39-2E46-723DED98442D}"/>
                </a:ext>
              </a:extLst>
            </p:cNvPr>
            <p:cNvSpPr/>
            <p:nvPr/>
          </p:nvSpPr>
          <p:spPr>
            <a:xfrm>
              <a:off x="7848776" y="6157117"/>
              <a:ext cx="333286" cy="296021"/>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85" name="CuadroTexto 84">
              <a:extLst>
                <a:ext uri="{FF2B5EF4-FFF2-40B4-BE49-F238E27FC236}">
                  <a16:creationId xmlns:a16="http://schemas.microsoft.com/office/drawing/2014/main" id="{D2EFC645-D773-BBB8-1F9E-D5724964863B}"/>
                </a:ext>
              </a:extLst>
            </p:cNvPr>
            <p:cNvSpPr txBox="1"/>
            <p:nvPr/>
          </p:nvSpPr>
          <p:spPr>
            <a:xfrm>
              <a:off x="8487333" y="6148327"/>
              <a:ext cx="4274138" cy="307777"/>
            </a:xfrm>
            <a:prstGeom prst="rect">
              <a:avLst/>
            </a:prstGeom>
            <a:noFill/>
          </p:spPr>
          <p:txBody>
            <a:bodyPr wrap="square" rtlCol="0">
              <a:spAutoFit/>
            </a:bodyPr>
            <a:lstStyle/>
            <a:p>
              <a:r>
                <a:rPr lang="es-ES" sz="1400" dirty="0"/>
                <a:t>Restricción de movimiento,  suspensión autorización…</a:t>
              </a:r>
            </a:p>
          </p:txBody>
        </p:sp>
        <p:sp>
          <p:nvSpPr>
            <p:cNvPr id="86" name="Signo menos 85">
              <a:extLst>
                <a:ext uri="{FF2B5EF4-FFF2-40B4-BE49-F238E27FC236}">
                  <a16:creationId xmlns:a16="http://schemas.microsoft.com/office/drawing/2014/main" id="{85314E23-F7BE-689B-1222-C93F31C8AA73}"/>
                </a:ext>
              </a:extLst>
            </p:cNvPr>
            <p:cNvSpPr/>
            <p:nvPr/>
          </p:nvSpPr>
          <p:spPr>
            <a:xfrm>
              <a:off x="8339543" y="6198338"/>
              <a:ext cx="200134" cy="202929"/>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88" name="Signo menos 87">
              <a:extLst>
                <a:ext uri="{FF2B5EF4-FFF2-40B4-BE49-F238E27FC236}">
                  <a16:creationId xmlns:a16="http://schemas.microsoft.com/office/drawing/2014/main" id="{852E6F0E-8C34-5813-6632-F1300D9179EB}"/>
                </a:ext>
              </a:extLst>
            </p:cNvPr>
            <p:cNvSpPr/>
            <p:nvPr/>
          </p:nvSpPr>
          <p:spPr>
            <a:xfrm rot="18129803">
              <a:off x="8005189" y="6224695"/>
              <a:ext cx="505035" cy="167075"/>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grpSp>
      <p:sp>
        <p:nvSpPr>
          <p:cNvPr id="89" name="CuadroTexto 88">
            <a:extLst>
              <a:ext uri="{FF2B5EF4-FFF2-40B4-BE49-F238E27FC236}">
                <a16:creationId xmlns:a16="http://schemas.microsoft.com/office/drawing/2014/main" id="{84F67074-331C-B33C-23C4-084EDDF18C27}"/>
              </a:ext>
            </a:extLst>
          </p:cNvPr>
          <p:cNvSpPr txBox="1"/>
          <p:nvPr/>
        </p:nvSpPr>
        <p:spPr>
          <a:xfrm>
            <a:off x="8972856" y="6209095"/>
            <a:ext cx="726914" cy="584775"/>
          </a:xfrm>
          <a:prstGeom prst="rect">
            <a:avLst/>
          </a:prstGeom>
          <a:noFill/>
        </p:spPr>
        <p:txBody>
          <a:bodyPr wrap="square" rtlCol="0">
            <a:spAutoFit/>
          </a:bodyPr>
          <a:lstStyle/>
          <a:p>
            <a:r>
              <a:rPr lang="es-ES" sz="1600" dirty="0"/>
              <a:t>Según causas</a:t>
            </a:r>
          </a:p>
        </p:txBody>
      </p:sp>
      <p:sp>
        <p:nvSpPr>
          <p:cNvPr id="101" name="Signo de multiplicación 100">
            <a:extLst>
              <a:ext uri="{FF2B5EF4-FFF2-40B4-BE49-F238E27FC236}">
                <a16:creationId xmlns:a16="http://schemas.microsoft.com/office/drawing/2014/main" id="{3B7B5CC0-F657-7FC1-486A-C5AD17F9FD33}"/>
              </a:ext>
            </a:extLst>
          </p:cNvPr>
          <p:cNvSpPr/>
          <p:nvPr/>
        </p:nvSpPr>
        <p:spPr>
          <a:xfrm>
            <a:off x="7959449" y="1578822"/>
            <a:ext cx="532652" cy="37552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6004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4" name="CuadroTexto 3"/>
          <p:cNvSpPr txBox="1"/>
          <p:nvPr/>
        </p:nvSpPr>
        <p:spPr>
          <a:xfrm>
            <a:off x="1789818" y="1339150"/>
            <a:ext cx="3946142"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buClr>
                <a:srgbClr val="FF0000"/>
              </a:buClr>
              <a:buFont typeface="Wingdings" panose="05000000000000000000" pitchFamily="2" charset="2"/>
              <a:buChar char="ü"/>
            </a:pPr>
            <a:r>
              <a:rPr lang="es-ES" sz="2400" dirty="0">
                <a:solidFill>
                  <a:schemeClr val="accent6">
                    <a:lumMod val="50000"/>
                  </a:schemeClr>
                </a:solidFill>
              </a:rPr>
              <a:t>Punto vista ganadero      </a:t>
            </a:r>
          </a:p>
        </p:txBody>
      </p:sp>
      <p:sp>
        <p:nvSpPr>
          <p:cNvPr id="5" name="Rectángulo 4"/>
          <p:cNvSpPr/>
          <p:nvPr/>
        </p:nvSpPr>
        <p:spPr>
          <a:xfrm>
            <a:off x="1823516" y="1873701"/>
            <a:ext cx="3912444" cy="830997"/>
          </a:xfrm>
          <a:prstGeom prst="rect">
            <a:avLst/>
          </a:prstGeom>
          <a:solidFill>
            <a:schemeClr val="accent5">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just" fontAlgn="base"/>
            <a:r>
              <a:rPr lang="es-ES" sz="1600" b="1" dirty="0">
                <a:solidFill>
                  <a:schemeClr val="accent6">
                    <a:lumMod val="50000"/>
                  </a:schemeClr>
                </a:solidFill>
                <a:latin typeface="+mj-lt"/>
                <a:ea typeface="Times New Roman" panose="02020603050405020304" pitchFamily="18" charset="0"/>
              </a:rPr>
              <a:t>Veterinario</a:t>
            </a:r>
            <a:r>
              <a:rPr lang="es-ES" sz="1600" dirty="0">
                <a:solidFill>
                  <a:schemeClr val="accent5">
                    <a:lumMod val="50000"/>
                  </a:schemeClr>
                </a:solidFill>
                <a:latin typeface="+mj-lt"/>
                <a:ea typeface="Times New Roman" panose="02020603050405020304" pitchFamily="18" charset="0"/>
              </a:rPr>
              <a:t> que atiende de forma habitual su explotación y le asesora en diversas materias relacionadas con sus animales</a:t>
            </a:r>
          </a:p>
        </p:txBody>
      </p:sp>
      <p:grpSp>
        <p:nvGrpSpPr>
          <p:cNvPr id="6" name="Grupo 5"/>
          <p:cNvGrpSpPr/>
          <p:nvPr/>
        </p:nvGrpSpPr>
        <p:grpSpPr>
          <a:xfrm>
            <a:off x="6096000" y="1339150"/>
            <a:ext cx="4248472" cy="2227321"/>
            <a:chOff x="347664" y="1094770"/>
            <a:chExt cx="4777326" cy="2227321"/>
          </a:xfrm>
        </p:grpSpPr>
        <p:grpSp>
          <p:nvGrpSpPr>
            <p:cNvPr id="7" name="Grupo 6"/>
            <p:cNvGrpSpPr/>
            <p:nvPr/>
          </p:nvGrpSpPr>
          <p:grpSpPr>
            <a:xfrm>
              <a:off x="347664" y="1094770"/>
              <a:ext cx="4777326" cy="2227321"/>
              <a:chOff x="347664" y="1094770"/>
              <a:chExt cx="4777326" cy="2227321"/>
            </a:xfrm>
          </p:grpSpPr>
          <p:sp>
            <p:nvSpPr>
              <p:cNvPr id="9" name="Rectángulo 8"/>
              <p:cNvSpPr/>
              <p:nvPr/>
            </p:nvSpPr>
            <p:spPr>
              <a:xfrm>
                <a:off x="354130" y="1629320"/>
                <a:ext cx="4767022" cy="1692771"/>
              </a:xfrm>
              <a:prstGeom prst="rect">
                <a:avLst/>
              </a:prstGeom>
              <a:solidFill>
                <a:schemeClr val="accent5">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just" fontAlgn="base"/>
                <a:r>
                  <a:rPr lang="es-ES" sz="1600" b="1" dirty="0">
                    <a:solidFill>
                      <a:schemeClr val="accent6">
                        <a:lumMod val="50000"/>
                      </a:schemeClr>
                    </a:solidFill>
                    <a:latin typeface="+mj-lt"/>
                    <a:ea typeface="Times New Roman" panose="02020603050405020304" pitchFamily="18" charset="0"/>
                  </a:rPr>
                  <a:t>Ley 8/2003 de sanidad animal. Artículo 3.23 </a:t>
                </a:r>
              </a:p>
              <a:p>
                <a:pPr algn="just" fontAlgn="base"/>
                <a:r>
                  <a:rPr lang="es-ES" sz="1600" b="1" i="1" dirty="0">
                    <a:solidFill>
                      <a:schemeClr val="accent6">
                        <a:lumMod val="50000"/>
                      </a:schemeClr>
                    </a:solidFill>
                    <a:latin typeface="+mj-lt"/>
                    <a:ea typeface="Times New Roman" panose="02020603050405020304" pitchFamily="18" charset="0"/>
                  </a:rPr>
                  <a:t>“</a:t>
                </a:r>
                <a:r>
                  <a:rPr lang="es-ES" sz="1400" i="1" dirty="0">
                    <a:solidFill>
                      <a:schemeClr val="accent6">
                        <a:lumMod val="50000"/>
                      </a:schemeClr>
                    </a:solidFill>
                    <a:ea typeface="Times New Roman" panose="02020603050405020304" pitchFamily="18" charset="0"/>
                  </a:rPr>
                  <a:t>El veterinario o empresa veterinaria que se encuentre al servicio, exclusivo o no de una explotación, de forma temporal o permanente, para la prestación en ella de los servicios y tareas propias de la profesión veterinaria que el titular o responsable de la explotación le encomiende</a:t>
                </a:r>
                <a:r>
                  <a:rPr lang="es-ES" sz="1600" b="1" i="1" dirty="0">
                    <a:solidFill>
                      <a:schemeClr val="accent6">
                        <a:lumMod val="50000"/>
                      </a:schemeClr>
                    </a:solidFill>
                    <a:ea typeface="Times New Roman" panose="02020603050405020304" pitchFamily="18" charset="0"/>
                  </a:rPr>
                  <a:t>”</a:t>
                </a:r>
                <a:endParaRPr lang="es-ES" sz="1600" dirty="0">
                  <a:solidFill>
                    <a:schemeClr val="accent5">
                      <a:lumMod val="50000"/>
                    </a:schemeClr>
                  </a:solidFill>
                  <a:latin typeface="+mj-lt"/>
                  <a:ea typeface="Times New Roman" panose="02020603050405020304" pitchFamily="18" charset="0"/>
                </a:endParaRPr>
              </a:p>
            </p:txBody>
          </p:sp>
          <p:sp>
            <p:nvSpPr>
              <p:cNvPr id="10" name="CuadroTexto 9"/>
              <p:cNvSpPr txBox="1"/>
              <p:nvPr/>
            </p:nvSpPr>
            <p:spPr>
              <a:xfrm>
                <a:off x="347664" y="1094770"/>
                <a:ext cx="4777326"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buClr>
                    <a:srgbClr val="FF0000"/>
                  </a:buClr>
                  <a:buFont typeface="Wingdings" panose="05000000000000000000" pitchFamily="2" charset="2"/>
                  <a:buChar char="ü"/>
                </a:pPr>
                <a:r>
                  <a:rPr lang="es-ES" sz="2400" dirty="0">
                    <a:solidFill>
                      <a:schemeClr val="accent6">
                        <a:lumMod val="50000"/>
                      </a:schemeClr>
                    </a:solidFill>
                  </a:rPr>
                  <a:t>Punto vista normativo      </a:t>
                </a:r>
              </a:p>
            </p:txBody>
          </p:sp>
        </p:grpSp>
        <p:pic>
          <p:nvPicPr>
            <p:cNvPr id="8" name="Imagen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49117" y="1102427"/>
              <a:ext cx="461672" cy="461672"/>
            </a:xfrm>
            <a:prstGeom prst="rect">
              <a:avLst/>
            </a:prstGeom>
          </p:spPr>
        </p:pic>
      </p:grpSp>
      <p:pic>
        <p:nvPicPr>
          <p:cNvPr id="11" name="Imagen 10"/>
          <p:cNvPicPr>
            <a:picLocks noChangeAspect="1"/>
          </p:cNvPicPr>
          <p:nvPr/>
        </p:nvPicPr>
        <p:blipFill rotWithShape="1">
          <a:blip r:embed="rId4">
            <a:extLst>
              <a:ext uri="{28A0092B-C50C-407E-A947-70E740481C1C}">
                <a14:useLocalDpi xmlns:a14="http://schemas.microsoft.com/office/drawing/2010/main" val="0"/>
              </a:ext>
            </a:extLst>
          </a:blip>
          <a:srcRect l="23783" t="1003" r="19360" b="1618"/>
          <a:stretch/>
        </p:blipFill>
        <p:spPr>
          <a:xfrm>
            <a:off x="2645806" y="2907065"/>
            <a:ext cx="1676376" cy="3352751"/>
          </a:xfrm>
          <a:prstGeom prst="rect">
            <a:avLst/>
          </a:prstGeom>
        </p:spPr>
      </p:pic>
      <p:sp>
        <p:nvSpPr>
          <p:cNvPr id="12" name="CuadroTexto 11"/>
          <p:cNvSpPr txBox="1"/>
          <p:nvPr/>
        </p:nvSpPr>
        <p:spPr>
          <a:xfrm>
            <a:off x="2815315" y="4014825"/>
            <a:ext cx="1337358" cy="369332"/>
          </a:xfrm>
          <a:prstGeom prst="rect">
            <a:avLst/>
          </a:prstGeom>
          <a:noFill/>
        </p:spPr>
        <p:txBody>
          <a:bodyPr wrap="square" rtlCol="0">
            <a:spAutoFit/>
          </a:bodyPr>
          <a:lstStyle/>
          <a:p>
            <a:r>
              <a:rPr lang="es-ES" dirty="0">
                <a:solidFill>
                  <a:schemeClr val="accent6">
                    <a:lumMod val="50000"/>
                  </a:schemeClr>
                </a:solidFill>
              </a:rPr>
              <a:t>¿Concepto?</a:t>
            </a:r>
          </a:p>
        </p:txBody>
      </p:sp>
      <p:sp>
        <p:nvSpPr>
          <p:cNvPr id="13" name="CuadroTexto 12"/>
          <p:cNvSpPr txBox="1"/>
          <p:nvPr/>
        </p:nvSpPr>
        <p:spPr>
          <a:xfrm>
            <a:off x="6090011" y="4061683"/>
            <a:ext cx="4251049"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buClr>
                <a:srgbClr val="92D050"/>
              </a:buClr>
            </a:pPr>
            <a:r>
              <a:rPr lang="es-ES" sz="2000" dirty="0">
                <a:solidFill>
                  <a:schemeClr val="bg1"/>
                </a:solidFill>
              </a:rPr>
              <a:t>     No existía desarrollo NACIONAL</a:t>
            </a:r>
          </a:p>
        </p:txBody>
      </p:sp>
      <p:sp>
        <p:nvSpPr>
          <p:cNvPr id="15" name="CuadroTexto 14"/>
          <p:cNvSpPr txBox="1"/>
          <p:nvPr/>
        </p:nvSpPr>
        <p:spPr>
          <a:xfrm>
            <a:off x="6090011" y="4583441"/>
            <a:ext cx="4251049"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457200" indent="-457200">
              <a:buClr>
                <a:srgbClr val="92D050"/>
              </a:buClr>
              <a:buFont typeface="Wingdings" panose="05000000000000000000" pitchFamily="2" charset="2"/>
              <a:buChar char="ü"/>
            </a:pPr>
            <a:r>
              <a:rPr lang="es-ES" sz="2000" dirty="0">
                <a:solidFill>
                  <a:schemeClr val="bg1"/>
                </a:solidFill>
              </a:rPr>
              <a:t>Sí en algunas CCAA</a:t>
            </a:r>
          </a:p>
        </p:txBody>
      </p:sp>
      <p:sp>
        <p:nvSpPr>
          <p:cNvPr id="16" name="Multiplicar 15"/>
          <p:cNvSpPr/>
          <p:nvPr/>
        </p:nvSpPr>
        <p:spPr>
          <a:xfrm>
            <a:off x="6101751" y="4096982"/>
            <a:ext cx="375807" cy="32951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Imagen 1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46424" y="1346806"/>
            <a:ext cx="410565" cy="461672"/>
          </a:xfrm>
          <a:prstGeom prst="rect">
            <a:avLst/>
          </a:prstGeom>
        </p:spPr>
      </p:pic>
      <p:sp>
        <p:nvSpPr>
          <p:cNvPr id="18"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907451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Conector recto de flecha 90"/>
          <p:cNvCxnSpPr>
            <a:cxnSpLocks/>
          </p:cNvCxnSpPr>
          <p:nvPr/>
        </p:nvCxnSpPr>
        <p:spPr>
          <a:xfrm>
            <a:off x="2595424" y="1620700"/>
            <a:ext cx="35007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51" name="Grupo 6">
            <a:extLst>
              <a:ext uri="{FF2B5EF4-FFF2-40B4-BE49-F238E27FC236}">
                <a16:creationId xmlns:a16="http://schemas.microsoft.com/office/drawing/2014/main" id="{CFF5308C-46AB-C145-B9D5-01669DEB8959}"/>
              </a:ext>
            </a:extLst>
          </p:cNvPr>
          <p:cNvGrpSpPr/>
          <p:nvPr/>
        </p:nvGrpSpPr>
        <p:grpSpPr>
          <a:xfrm>
            <a:off x="296373" y="1244863"/>
            <a:ext cx="2674351" cy="1851109"/>
            <a:chOff x="10017866" y="6303975"/>
            <a:chExt cx="2455122" cy="1872129"/>
          </a:xfrm>
        </p:grpSpPr>
        <p:grpSp>
          <p:nvGrpSpPr>
            <p:cNvPr id="153" name="Grupo 69">
              <a:extLst>
                <a:ext uri="{FF2B5EF4-FFF2-40B4-BE49-F238E27FC236}">
                  <a16:creationId xmlns:a16="http://schemas.microsoft.com/office/drawing/2014/main" id="{FD011FF1-05C6-F44E-954F-EDAC8C769FAE}"/>
                </a:ext>
              </a:extLst>
            </p:cNvPr>
            <p:cNvGrpSpPr>
              <a:grpSpLocks noChangeAspect="1"/>
            </p:cNvGrpSpPr>
            <p:nvPr/>
          </p:nvGrpSpPr>
          <p:grpSpPr>
            <a:xfrm>
              <a:off x="10171013" y="6303975"/>
              <a:ext cx="2258974" cy="1280933"/>
              <a:chOff x="7336452" y="1257751"/>
              <a:chExt cx="2873314" cy="1629290"/>
            </a:xfrm>
          </p:grpSpPr>
          <p:grpSp>
            <p:nvGrpSpPr>
              <p:cNvPr id="156" name="Grupo 77">
                <a:extLst>
                  <a:ext uri="{FF2B5EF4-FFF2-40B4-BE49-F238E27FC236}">
                    <a16:creationId xmlns:a16="http://schemas.microsoft.com/office/drawing/2014/main" id="{416ABFA5-F64D-2A4A-8D62-96A3ED20C916}"/>
                  </a:ext>
                </a:extLst>
              </p:cNvPr>
              <p:cNvGrpSpPr/>
              <p:nvPr/>
            </p:nvGrpSpPr>
            <p:grpSpPr>
              <a:xfrm>
                <a:off x="7396671" y="2633619"/>
                <a:ext cx="2794582" cy="218609"/>
                <a:chOff x="7435805" y="-232054"/>
                <a:chExt cx="2794582" cy="218609"/>
              </a:xfrm>
            </p:grpSpPr>
            <p:cxnSp>
              <p:nvCxnSpPr>
                <p:cNvPr id="238" name="Conector recto 169">
                  <a:extLst>
                    <a:ext uri="{FF2B5EF4-FFF2-40B4-BE49-F238E27FC236}">
                      <a16:creationId xmlns:a16="http://schemas.microsoft.com/office/drawing/2014/main" id="{C4D8ACD6-AAB3-8C47-8798-41384D696ADA}"/>
                    </a:ext>
                  </a:extLst>
                </p:cNvPr>
                <p:cNvCxnSpPr/>
                <p:nvPr/>
              </p:nvCxnSpPr>
              <p:spPr>
                <a:xfrm>
                  <a:off x="7435805" y="-171944"/>
                  <a:ext cx="2787222" cy="0"/>
                </a:xfrm>
                <a:prstGeom prst="line">
                  <a:avLst/>
                </a:prstGeom>
                <a:ln w="2857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39" name="Conector recto 170">
                  <a:extLst>
                    <a:ext uri="{FF2B5EF4-FFF2-40B4-BE49-F238E27FC236}">
                      <a16:creationId xmlns:a16="http://schemas.microsoft.com/office/drawing/2014/main" id="{DC3D42BB-1042-1E4D-A19E-24597F083FA6}"/>
                    </a:ext>
                  </a:extLst>
                </p:cNvPr>
                <p:cNvCxnSpPr/>
                <p:nvPr/>
              </p:nvCxnSpPr>
              <p:spPr>
                <a:xfrm>
                  <a:off x="7443165" y="-110016"/>
                  <a:ext cx="2787222" cy="0"/>
                </a:xfrm>
                <a:prstGeom prst="line">
                  <a:avLst/>
                </a:prstGeom>
                <a:ln w="2857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0" name="Conector recto 171">
                  <a:extLst>
                    <a:ext uri="{FF2B5EF4-FFF2-40B4-BE49-F238E27FC236}">
                      <a16:creationId xmlns:a16="http://schemas.microsoft.com/office/drawing/2014/main" id="{0D4024EC-CEBC-3048-BA3F-F3375D99CF69}"/>
                    </a:ext>
                  </a:extLst>
                </p:cNvPr>
                <p:cNvCxnSpPr/>
                <p:nvPr/>
              </p:nvCxnSpPr>
              <p:spPr>
                <a:xfrm flipH="1" flipV="1">
                  <a:off x="7437239" y="-223796"/>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1" name="Conector recto 172">
                  <a:extLst>
                    <a:ext uri="{FF2B5EF4-FFF2-40B4-BE49-F238E27FC236}">
                      <a16:creationId xmlns:a16="http://schemas.microsoft.com/office/drawing/2014/main" id="{1DD17C42-093C-BA47-BA41-C8A390CB7271}"/>
                    </a:ext>
                  </a:extLst>
                </p:cNvPr>
                <p:cNvCxnSpPr/>
                <p:nvPr/>
              </p:nvCxnSpPr>
              <p:spPr>
                <a:xfrm flipH="1" flipV="1">
                  <a:off x="7661120" y="-232054"/>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2" name="Conector recto 173">
                  <a:extLst>
                    <a:ext uri="{FF2B5EF4-FFF2-40B4-BE49-F238E27FC236}">
                      <a16:creationId xmlns:a16="http://schemas.microsoft.com/office/drawing/2014/main" id="{6DC18935-E0E5-8E4D-93E7-273CD2331DC1}"/>
                    </a:ext>
                  </a:extLst>
                </p:cNvPr>
                <p:cNvCxnSpPr/>
                <p:nvPr/>
              </p:nvCxnSpPr>
              <p:spPr>
                <a:xfrm flipH="1" flipV="1">
                  <a:off x="7949370" y="-228439"/>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3" name="Conector recto 174">
                  <a:extLst>
                    <a:ext uri="{FF2B5EF4-FFF2-40B4-BE49-F238E27FC236}">
                      <a16:creationId xmlns:a16="http://schemas.microsoft.com/office/drawing/2014/main" id="{F1C8B545-521F-AC4C-B69B-BB8464C9251A}"/>
                    </a:ext>
                  </a:extLst>
                </p:cNvPr>
                <p:cNvCxnSpPr/>
                <p:nvPr/>
              </p:nvCxnSpPr>
              <p:spPr>
                <a:xfrm flipH="1" flipV="1">
                  <a:off x="8196261" y="-229756"/>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4" name="Conector recto 175">
                  <a:extLst>
                    <a:ext uri="{FF2B5EF4-FFF2-40B4-BE49-F238E27FC236}">
                      <a16:creationId xmlns:a16="http://schemas.microsoft.com/office/drawing/2014/main" id="{DE6C8CF2-A4BF-9A43-A83C-747259777CDE}"/>
                    </a:ext>
                  </a:extLst>
                </p:cNvPr>
                <p:cNvCxnSpPr/>
                <p:nvPr/>
              </p:nvCxnSpPr>
              <p:spPr>
                <a:xfrm flipH="1" flipV="1">
                  <a:off x="9477410" y="-230235"/>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5" name="Conector recto 176">
                  <a:extLst>
                    <a:ext uri="{FF2B5EF4-FFF2-40B4-BE49-F238E27FC236}">
                      <a16:creationId xmlns:a16="http://schemas.microsoft.com/office/drawing/2014/main" id="{93C1B7C6-B649-734C-BDE9-D45DEA63E4EF}"/>
                    </a:ext>
                  </a:extLst>
                </p:cNvPr>
                <p:cNvCxnSpPr/>
                <p:nvPr/>
              </p:nvCxnSpPr>
              <p:spPr>
                <a:xfrm flipH="1" flipV="1">
                  <a:off x="9732974" y="-227983"/>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6" name="Conector recto 177">
                  <a:extLst>
                    <a:ext uri="{FF2B5EF4-FFF2-40B4-BE49-F238E27FC236}">
                      <a16:creationId xmlns:a16="http://schemas.microsoft.com/office/drawing/2014/main" id="{73A557E7-2417-2244-A631-F2814E4E7D7F}"/>
                    </a:ext>
                  </a:extLst>
                </p:cNvPr>
                <p:cNvCxnSpPr/>
                <p:nvPr/>
              </p:nvCxnSpPr>
              <p:spPr>
                <a:xfrm flipH="1" flipV="1">
                  <a:off x="9971790" y="-227982"/>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247" name="Conector recto 178">
                  <a:extLst>
                    <a:ext uri="{FF2B5EF4-FFF2-40B4-BE49-F238E27FC236}">
                      <a16:creationId xmlns:a16="http://schemas.microsoft.com/office/drawing/2014/main" id="{1A120C22-4487-5244-B244-8B2D040B883E}"/>
                    </a:ext>
                  </a:extLst>
                </p:cNvPr>
                <p:cNvCxnSpPr/>
                <p:nvPr/>
              </p:nvCxnSpPr>
              <p:spPr>
                <a:xfrm flipH="1" flipV="1">
                  <a:off x="10221890" y="-227981"/>
                  <a:ext cx="3556" cy="210351"/>
                </a:xfrm>
                <a:prstGeom prst="line">
                  <a:avLst/>
                </a:prstGeom>
                <a:ln w="31750" cap="rnd">
                  <a:solidFill>
                    <a:srgbClr val="3E77AB"/>
                  </a:solidFill>
                </a:ln>
              </p:spPr>
              <p:style>
                <a:lnRef idx="1">
                  <a:schemeClr val="accent1"/>
                </a:lnRef>
                <a:fillRef idx="0">
                  <a:schemeClr val="accent1"/>
                </a:fillRef>
                <a:effectRef idx="0">
                  <a:schemeClr val="accent1"/>
                </a:effectRef>
                <a:fontRef idx="minor">
                  <a:schemeClr val="tx1"/>
                </a:fontRef>
              </p:style>
            </p:cxnSp>
          </p:grpSp>
          <p:grpSp>
            <p:nvGrpSpPr>
              <p:cNvPr id="157" name="Grupo 78">
                <a:extLst>
                  <a:ext uri="{FF2B5EF4-FFF2-40B4-BE49-F238E27FC236}">
                    <a16:creationId xmlns:a16="http://schemas.microsoft.com/office/drawing/2014/main" id="{5565DB9E-85D7-0743-AEDC-A2CE38287DB6}"/>
                  </a:ext>
                </a:extLst>
              </p:cNvPr>
              <p:cNvGrpSpPr/>
              <p:nvPr/>
            </p:nvGrpSpPr>
            <p:grpSpPr>
              <a:xfrm>
                <a:off x="9255323" y="1257751"/>
                <a:ext cx="751115" cy="1594868"/>
                <a:chOff x="9883143" y="1008484"/>
                <a:chExt cx="751115" cy="1594868"/>
              </a:xfrm>
            </p:grpSpPr>
            <p:grpSp>
              <p:nvGrpSpPr>
                <p:cNvPr id="214" name="Grupo 135">
                  <a:extLst>
                    <a:ext uri="{FF2B5EF4-FFF2-40B4-BE49-F238E27FC236}">
                      <a16:creationId xmlns:a16="http://schemas.microsoft.com/office/drawing/2014/main" id="{CE1CB75C-E32F-B949-8AF0-FB7F6A90039C}"/>
                    </a:ext>
                  </a:extLst>
                </p:cNvPr>
                <p:cNvGrpSpPr/>
                <p:nvPr/>
              </p:nvGrpSpPr>
              <p:grpSpPr>
                <a:xfrm>
                  <a:off x="9883143" y="1008484"/>
                  <a:ext cx="751115" cy="685364"/>
                  <a:chOff x="8678968" y="763922"/>
                  <a:chExt cx="751115" cy="685364"/>
                </a:xfrm>
              </p:grpSpPr>
              <p:cxnSp>
                <p:nvCxnSpPr>
                  <p:cNvPr id="217" name="Conector recto 138">
                    <a:extLst>
                      <a:ext uri="{FF2B5EF4-FFF2-40B4-BE49-F238E27FC236}">
                        <a16:creationId xmlns:a16="http://schemas.microsoft.com/office/drawing/2014/main" id="{5BFA39D7-98D6-9342-BB36-16D229D86D2B}"/>
                      </a:ext>
                    </a:extLst>
                  </p:cNvPr>
                  <p:cNvCxnSpPr/>
                  <p:nvPr/>
                </p:nvCxnSpPr>
                <p:spPr>
                  <a:xfrm flipV="1">
                    <a:off x="8678968" y="1112582"/>
                    <a:ext cx="751115"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218" name="Grupo 139">
                    <a:extLst>
                      <a:ext uri="{FF2B5EF4-FFF2-40B4-BE49-F238E27FC236}">
                        <a16:creationId xmlns:a16="http://schemas.microsoft.com/office/drawing/2014/main" id="{0A03569A-A587-914B-B930-69F0A6D395BE}"/>
                      </a:ext>
                    </a:extLst>
                  </p:cNvPr>
                  <p:cNvGrpSpPr/>
                  <p:nvPr/>
                </p:nvGrpSpPr>
                <p:grpSpPr>
                  <a:xfrm>
                    <a:off x="8875327" y="766510"/>
                    <a:ext cx="331738" cy="678164"/>
                    <a:chOff x="8875327" y="766510"/>
                    <a:chExt cx="331738" cy="678164"/>
                  </a:xfrm>
                </p:grpSpPr>
                <p:sp>
                  <p:nvSpPr>
                    <p:cNvPr id="234" name="Triángulo isósceles 164">
                      <a:extLst>
                        <a:ext uri="{FF2B5EF4-FFF2-40B4-BE49-F238E27FC236}">
                          <a16:creationId xmlns:a16="http://schemas.microsoft.com/office/drawing/2014/main" id="{FE18E624-20D3-6243-99AA-D9EC3E1A6991}"/>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5" name="Triángulo isósceles 165">
                      <a:extLst>
                        <a:ext uri="{FF2B5EF4-FFF2-40B4-BE49-F238E27FC236}">
                          <a16:creationId xmlns:a16="http://schemas.microsoft.com/office/drawing/2014/main" id="{909E6D45-A338-3D47-A915-F6501B43995A}"/>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6" name="Triángulo isósceles 166">
                      <a:extLst>
                        <a:ext uri="{FF2B5EF4-FFF2-40B4-BE49-F238E27FC236}">
                          <a16:creationId xmlns:a16="http://schemas.microsoft.com/office/drawing/2014/main" id="{7508A783-D7B1-8545-9ABB-F8C0B9984BDF}"/>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7" name="Triángulo isósceles 167">
                      <a:extLst>
                        <a:ext uri="{FF2B5EF4-FFF2-40B4-BE49-F238E27FC236}">
                          <a16:creationId xmlns:a16="http://schemas.microsoft.com/office/drawing/2014/main" id="{FA673F0B-4762-1749-8F6B-B2E0962191CC}"/>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19" name="Grupo 140">
                    <a:extLst>
                      <a:ext uri="{FF2B5EF4-FFF2-40B4-BE49-F238E27FC236}">
                        <a16:creationId xmlns:a16="http://schemas.microsoft.com/office/drawing/2014/main" id="{192FFC0E-D3FD-6743-93A7-6F905BF12F32}"/>
                      </a:ext>
                    </a:extLst>
                  </p:cNvPr>
                  <p:cNvGrpSpPr/>
                  <p:nvPr/>
                </p:nvGrpSpPr>
                <p:grpSpPr>
                  <a:xfrm rot="1860000">
                    <a:off x="8888656" y="763922"/>
                    <a:ext cx="331738" cy="678164"/>
                    <a:chOff x="8875327" y="766510"/>
                    <a:chExt cx="331738" cy="678164"/>
                  </a:xfrm>
                </p:grpSpPr>
                <p:sp>
                  <p:nvSpPr>
                    <p:cNvPr id="230" name="Triángulo isósceles 158">
                      <a:extLst>
                        <a:ext uri="{FF2B5EF4-FFF2-40B4-BE49-F238E27FC236}">
                          <a16:creationId xmlns:a16="http://schemas.microsoft.com/office/drawing/2014/main" id="{48192570-7E8A-3C4D-BB8D-BAF757831271}"/>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1" name="Triángulo isósceles 160">
                      <a:extLst>
                        <a:ext uri="{FF2B5EF4-FFF2-40B4-BE49-F238E27FC236}">
                          <a16:creationId xmlns:a16="http://schemas.microsoft.com/office/drawing/2014/main" id="{A5C78F90-8C31-B44D-8CB6-F5AD2A8078A6}"/>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2" name="Triángulo isósceles 161">
                      <a:extLst>
                        <a:ext uri="{FF2B5EF4-FFF2-40B4-BE49-F238E27FC236}">
                          <a16:creationId xmlns:a16="http://schemas.microsoft.com/office/drawing/2014/main" id="{75980B26-7CA0-2D4C-84F3-9F7FFF34E280}"/>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3" name="Triángulo isósceles 163">
                      <a:extLst>
                        <a:ext uri="{FF2B5EF4-FFF2-40B4-BE49-F238E27FC236}">
                          <a16:creationId xmlns:a16="http://schemas.microsoft.com/office/drawing/2014/main" id="{B5881970-0E5A-1A49-9528-170650EEC5BD}"/>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20" name="Grupo 141">
                    <a:extLst>
                      <a:ext uri="{FF2B5EF4-FFF2-40B4-BE49-F238E27FC236}">
                        <a16:creationId xmlns:a16="http://schemas.microsoft.com/office/drawing/2014/main" id="{61A1E51B-F9D0-2340-A456-6F5EC0D559B7}"/>
                      </a:ext>
                    </a:extLst>
                  </p:cNvPr>
                  <p:cNvGrpSpPr/>
                  <p:nvPr/>
                </p:nvGrpSpPr>
                <p:grpSpPr>
                  <a:xfrm rot="3180000">
                    <a:off x="8887149" y="763806"/>
                    <a:ext cx="331738" cy="678164"/>
                    <a:chOff x="8875327" y="766510"/>
                    <a:chExt cx="331738" cy="678164"/>
                  </a:xfrm>
                </p:grpSpPr>
                <p:sp>
                  <p:nvSpPr>
                    <p:cNvPr id="226" name="Triángulo isósceles 147">
                      <a:extLst>
                        <a:ext uri="{FF2B5EF4-FFF2-40B4-BE49-F238E27FC236}">
                          <a16:creationId xmlns:a16="http://schemas.microsoft.com/office/drawing/2014/main" id="{D86BEC78-F836-3540-9593-224188B9EC96}"/>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7" name="Triángulo isósceles 148">
                      <a:extLst>
                        <a:ext uri="{FF2B5EF4-FFF2-40B4-BE49-F238E27FC236}">
                          <a16:creationId xmlns:a16="http://schemas.microsoft.com/office/drawing/2014/main" id="{2822727B-C39B-D24B-9593-D363FCCCDA3F}"/>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8" name="Triángulo isósceles 149">
                      <a:extLst>
                        <a:ext uri="{FF2B5EF4-FFF2-40B4-BE49-F238E27FC236}">
                          <a16:creationId xmlns:a16="http://schemas.microsoft.com/office/drawing/2014/main" id="{85772840-FF3F-E24A-86C4-25FCFD87AD32}"/>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9" name="Triángulo isósceles 157">
                      <a:extLst>
                        <a:ext uri="{FF2B5EF4-FFF2-40B4-BE49-F238E27FC236}">
                          <a16:creationId xmlns:a16="http://schemas.microsoft.com/office/drawing/2014/main" id="{DE8220C3-9983-6D4E-97EF-1CB3FAC55E38}"/>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21" name="Grupo 142">
                    <a:extLst>
                      <a:ext uri="{FF2B5EF4-FFF2-40B4-BE49-F238E27FC236}">
                        <a16:creationId xmlns:a16="http://schemas.microsoft.com/office/drawing/2014/main" id="{394479B9-A2A9-E443-80C3-EB7F3E15B702}"/>
                      </a:ext>
                    </a:extLst>
                  </p:cNvPr>
                  <p:cNvGrpSpPr/>
                  <p:nvPr/>
                </p:nvGrpSpPr>
                <p:grpSpPr>
                  <a:xfrm rot="-1500000">
                    <a:off x="8878363" y="771122"/>
                    <a:ext cx="331738" cy="678164"/>
                    <a:chOff x="8875327" y="766510"/>
                    <a:chExt cx="331738" cy="678164"/>
                  </a:xfrm>
                </p:grpSpPr>
                <p:sp>
                  <p:nvSpPr>
                    <p:cNvPr id="222" name="Triángulo isósceles 143">
                      <a:extLst>
                        <a:ext uri="{FF2B5EF4-FFF2-40B4-BE49-F238E27FC236}">
                          <a16:creationId xmlns:a16="http://schemas.microsoft.com/office/drawing/2014/main" id="{8923B980-8EEC-8148-897D-4A0C4A9C5762}"/>
                        </a:ext>
                      </a:extLst>
                    </p:cNvPr>
                    <p:cNvSpPr>
                      <a:spLocks noChangeAspect="1"/>
                    </p:cNvSpPr>
                    <p:nvPr/>
                  </p:nvSpPr>
                  <p:spPr>
                    <a:xfrm rot="19299846">
                      <a:off x="9120102" y="1057636"/>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3" name="Triángulo isósceles 144">
                      <a:extLst>
                        <a:ext uri="{FF2B5EF4-FFF2-40B4-BE49-F238E27FC236}">
                          <a16:creationId xmlns:a16="http://schemas.microsoft.com/office/drawing/2014/main" id="{29F02723-B8C8-2449-BEDC-6E081B0B8D9A}"/>
                        </a:ext>
                      </a:extLst>
                    </p:cNvPr>
                    <p:cNvSpPr>
                      <a:spLocks noChangeAspect="1"/>
                    </p:cNvSpPr>
                    <p:nvPr/>
                  </p:nvSpPr>
                  <p:spPr>
                    <a:xfrm rot="2300154" flipV="1">
                      <a:off x="9130474" y="771418"/>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4" name="Triángulo isósceles 145">
                      <a:extLst>
                        <a:ext uri="{FF2B5EF4-FFF2-40B4-BE49-F238E27FC236}">
                          <a16:creationId xmlns:a16="http://schemas.microsoft.com/office/drawing/2014/main" id="{9538370B-0BCD-6549-A317-0CF49C8D80C9}"/>
                        </a:ext>
                      </a:extLst>
                    </p:cNvPr>
                    <p:cNvSpPr>
                      <a:spLocks noChangeAspect="1"/>
                    </p:cNvSpPr>
                    <p:nvPr/>
                  </p:nvSpPr>
                  <p:spPr>
                    <a:xfrm rot="2300154" flipH="1">
                      <a:off x="8902044" y="1055343"/>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5" name="Triángulo isósceles 146">
                      <a:extLst>
                        <a:ext uri="{FF2B5EF4-FFF2-40B4-BE49-F238E27FC236}">
                          <a16:creationId xmlns:a16="http://schemas.microsoft.com/office/drawing/2014/main" id="{01A271E8-76C4-8F48-9F9A-A53CB26C3075}"/>
                        </a:ext>
                      </a:extLst>
                    </p:cNvPr>
                    <p:cNvSpPr>
                      <a:spLocks noChangeAspect="1"/>
                    </p:cNvSpPr>
                    <p:nvPr/>
                  </p:nvSpPr>
                  <p:spPr>
                    <a:xfrm rot="19140000" flipV="1">
                      <a:off x="8875327" y="766510"/>
                      <a:ext cx="76591" cy="387038"/>
                    </a:xfrm>
                    <a:prstGeom prst="triangl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15" name="Triángulo isósceles 136">
                  <a:extLst>
                    <a:ext uri="{FF2B5EF4-FFF2-40B4-BE49-F238E27FC236}">
                      <a16:creationId xmlns:a16="http://schemas.microsoft.com/office/drawing/2014/main" id="{4F3FCC8C-36F0-5448-A555-E45F0917304A}"/>
                    </a:ext>
                  </a:extLst>
                </p:cNvPr>
                <p:cNvSpPr/>
                <p:nvPr/>
              </p:nvSpPr>
              <p:spPr>
                <a:xfrm>
                  <a:off x="10048051" y="1404536"/>
                  <a:ext cx="384305" cy="1198816"/>
                </a:xfrm>
                <a:prstGeom prs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6" name="Elipse 137">
                  <a:extLst>
                    <a:ext uri="{FF2B5EF4-FFF2-40B4-BE49-F238E27FC236}">
                      <a16:creationId xmlns:a16="http://schemas.microsoft.com/office/drawing/2014/main" id="{33462E5B-61C8-424F-9435-A06C374170E9}"/>
                    </a:ext>
                  </a:extLst>
                </p:cNvPr>
                <p:cNvSpPr>
                  <a:spLocks noChangeAspect="1"/>
                </p:cNvSpPr>
                <p:nvPr/>
              </p:nvSpPr>
              <p:spPr>
                <a:xfrm>
                  <a:off x="10192824" y="1296938"/>
                  <a:ext cx="112655" cy="112655"/>
                </a:xfrm>
                <a:prstGeom prst="ellipse">
                  <a:avLst/>
                </a:prstGeom>
                <a:solidFill>
                  <a:srgbClr val="3F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58" name="Forma libre 79">
                <a:extLst>
                  <a:ext uri="{FF2B5EF4-FFF2-40B4-BE49-F238E27FC236}">
                    <a16:creationId xmlns:a16="http://schemas.microsoft.com/office/drawing/2014/main" id="{5390FB03-C770-6245-A322-3A7AA703C2DB}"/>
                  </a:ext>
                </a:extLst>
              </p:cNvPr>
              <p:cNvSpPr/>
              <p:nvPr/>
            </p:nvSpPr>
            <p:spPr>
              <a:xfrm flipH="1">
                <a:off x="9292297" y="2742873"/>
                <a:ext cx="403408" cy="130134"/>
              </a:xfrm>
              <a:custGeom>
                <a:avLst/>
                <a:gdLst>
                  <a:gd name="connsiteX0" fmla="*/ 238259 w 714778"/>
                  <a:gd name="connsiteY0" fmla="*/ 251138 h 283448"/>
                  <a:gd name="connsiteX1" fmla="*/ 186744 w 714778"/>
                  <a:gd name="connsiteY1" fmla="*/ 199622 h 283448"/>
                  <a:gd name="connsiteX2" fmla="*/ 167425 w 714778"/>
                  <a:gd name="connsiteY2" fmla="*/ 186743 h 283448"/>
                  <a:gd name="connsiteX3" fmla="*/ 128789 w 714778"/>
                  <a:gd name="connsiteY3" fmla="*/ 154546 h 283448"/>
                  <a:gd name="connsiteX4" fmla="*/ 96592 w 714778"/>
                  <a:gd name="connsiteY4" fmla="*/ 128788 h 283448"/>
                  <a:gd name="connsiteX5" fmla="*/ 64394 w 714778"/>
                  <a:gd name="connsiteY5" fmla="*/ 103031 h 283448"/>
                  <a:gd name="connsiteX6" fmla="*/ 32197 w 714778"/>
                  <a:gd name="connsiteY6" fmla="*/ 77273 h 283448"/>
                  <a:gd name="connsiteX7" fmla="*/ 0 w 714778"/>
                  <a:gd name="connsiteY7" fmla="*/ 51515 h 283448"/>
                  <a:gd name="connsiteX8" fmla="*/ 38637 w 714778"/>
                  <a:gd name="connsiteY8" fmla="*/ 57954 h 283448"/>
                  <a:gd name="connsiteX9" fmla="*/ 77273 w 714778"/>
                  <a:gd name="connsiteY9" fmla="*/ 70833 h 283448"/>
                  <a:gd name="connsiteX10" fmla="*/ 96592 w 714778"/>
                  <a:gd name="connsiteY10" fmla="*/ 90152 h 283448"/>
                  <a:gd name="connsiteX11" fmla="*/ 135228 w 714778"/>
                  <a:gd name="connsiteY11" fmla="*/ 103031 h 283448"/>
                  <a:gd name="connsiteX12" fmla="*/ 154547 w 714778"/>
                  <a:gd name="connsiteY12" fmla="*/ 115909 h 283448"/>
                  <a:gd name="connsiteX13" fmla="*/ 173865 w 714778"/>
                  <a:gd name="connsiteY13" fmla="*/ 122349 h 283448"/>
                  <a:gd name="connsiteX14" fmla="*/ 212501 w 714778"/>
                  <a:gd name="connsiteY14" fmla="*/ 148107 h 283448"/>
                  <a:gd name="connsiteX15" fmla="*/ 218941 w 714778"/>
                  <a:gd name="connsiteY15" fmla="*/ 128788 h 283448"/>
                  <a:gd name="connsiteX16" fmla="*/ 193183 w 714778"/>
                  <a:gd name="connsiteY16" fmla="*/ 70833 h 283448"/>
                  <a:gd name="connsiteX17" fmla="*/ 180304 w 714778"/>
                  <a:gd name="connsiteY17" fmla="*/ 32197 h 283448"/>
                  <a:gd name="connsiteX18" fmla="*/ 186744 w 714778"/>
                  <a:gd name="connsiteY18" fmla="*/ 51515 h 283448"/>
                  <a:gd name="connsiteX19" fmla="*/ 212501 w 714778"/>
                  <a:gd name="connsiteY19" fmla="*/ 90152 h 283448"/>
                  <a:gd name="connsiteX20" fmla="*/ 231820 w 714778"/>
                  <a:gd name="connsiteY20" fmla="*/ 135228 h 283448"/>
                  <a:gd name="connsiteX21" fmla="*/ 251138 w 714778"/>
                  <a:gd name="connsiteY21" fmla="*/ 141667 h 283448"/>
                  <a:gd name="connsiteX22" fmla="*/ 257578 w 714778"/>
                  <a:gd name="connsiteY22" fmla="*/ 160985 h 283448"/>
                  <a:gd name="connsiteX23" fmla="*/ 264017 w 714778"/>
                  <a:gd name="connsiteY23" fmla="*/ 141667 h 283448"/>
                  <a:gd name="connsiteX24" fmla="*/ 276896 w 714778"/>
                  <a:gd name="connsiteY24" fmla="*/ 45076 h 283448"/>
                  <a:gd name="connsiteX25" fmla="*/ 283335 w 714778"/>
                  <a:gd name="connsiteY25" fmla="*/ 25757 h 283448"/>
                  <a:gd name="connsiteX26" fmla="*/ 296214 w 714778"/>
                  <a:gd name="connsiteY26" fmla="*/ 45076 h 283448"/>
                  <a:gd name="connsiteX27" fmla="*/ 321972 w 714778"/>
                  <a:gd name="connsiteY27" fmla="*/ 103031 h 283448"/>
                  <a:gd name="connsiteX28" fmla="*/ 347730 w 714778"/>
                  <a:gd name="connsiteY28" fmla="*/ 122349 h 283448"/>
                  <a:gd name="connsiteX29" fmla="*/ 360609 w 714778"/>
                  <a:gd name="connsiteY29" fmla="*/ 83712 h 283448"/>
                  <a:gd name="connsiteX30" fmla="*/ 379927 w 714778"/>
                  <a:gd name="connsiteY30" fmla="*/ 45076 h 283448"/>
                  <a:gd name="connsiteX31" fmla="*/ 399245 w 714778"/>
                  <a:gd name="connsiteY31" fmla="*/ 32197 h 283448"/>
                  <a:gd name="connsiteX32" fmla="*/ 418563 w 714778"/>
                  <a:gd name="connsiteY32" fmla="*/ 25757 h 283448"/>
                  <a:gd name="connsiteX33" fmla="*/ 457200 w 714778"/>
                  <a:gd name="connsiteY33" fmla="*/ 0 h 283448"/>
                  <a:gd name="connsiteX34" fmla="*/ 470079 w 714778"/>
                  <a:gd name="connsiteY34" fmla="*/ 19318 h 283448"/>
                  <a:gd name="connsiteX35" fmla="*/ 457200 w 714778"/>
                  <a:gd name="connsiteY35" fmla="*/ 57954 h 283448"/>
                  <a:gd name="connsiteX36" fmla="*/ 450761 w 714778"/>
                  <a:gd name="connsiteY36" fmla="*/ 77273 h 283448"/>
                  <a:gd name="connsiteX37" fmla="*/ 444321 w 714778"/>
                  <a:gd name="connsiteY37" fmla="*/ 96591 h 283448"/>
                  <a:gd name="connsiteX38" fmla="*/ 431442 w 714778"/>
                  <a:gd name="connsiteY38" fmla="*/ 148107 h 283448"/>
                  <a:gd name="connsiteX39" fmla="*/ 470079 w 714778"/>
                  <a:gd name="connsiteY39" fmla="*/ 128788 h 283448"/>
                  <a:gd name="connsiteX40" fmla="*/ 489397 w 714778"/>
                  <a:gd name="connsiteY40" fmla="*/ 109470 h 283448"/>
                  <a:gd name="connsiteX41" fmla="*/ 515155 w 714778"/>
                  <a:gd name="connsiteY41" fmla="*/ 103031 h 283448"/>
                  <a:gd name="connsiteX42" fmla="*/ 560231 w 714778"/>
                  <a:gd name="connsiteY42" fmla="*/ 90152 h 283448"/>
                  <a:gd name="connsiteX43" fmla="*/ 592428 w 714778"/>
                  <a:gd name="connsiteY43" fmla="*/ 96591 h 283448"/>
                  <a:gd name="connsiteX44" fmla="*/ 585989 w 714778"/>
                  <a:gd name="connsiteY44" fmla="*/ 115909 h 283448"/>
                  <a:gd name="connsiteX45" fmla="*/ 579549 w 714778"/>
                  <a:gd name="connsiteY45" fmla="*/ 141667 h 283448"/>
                  <a:gd name="connsiteX46" fmla="*/ 566670 w 714778"/>
                  <a:gd name="connsiteY46" fmla="*/ 180304 h 283448"/>
                  <a:gd name="connsiteX47" fmla="*/ 624625 w 714778"/>
                  <a:gd name="connsiteY47" fmla="*/ 160985 h 283448"/>
                  <a:gd name="connsiteX48" fmla="*/ 643944 w 714778"/>
                  <a:gd name="connsiteY48" fmla="*/ 148107 h 283448"/>
                  <a:gd name="connsiteX49" fmla="*/ 663262 w 714778"/>
                  <a:gd name="connsiteY49" fmla="*/ 135228 h 283448"/>
                  <a:gd name="connsiteX50" fmla="*/ 676141 w 714778"/>
                  <a:gd name="connsiteY50" fmla="*/ 173864 h 283448"/>
                  <a:gd name="connsiteX51" fmla="*/ 689020 w 714778"/>
                  <a:gd name="connsiteY51" fmla="*/ 225380 h 283448"/>
                  <a:gd name="connsiteX52" fmla="*/ 714778 w 714778"/>
                  <a:gd name="connsiteY52" fmla="*/ 264016 h 283448"/>
                  <a:gd name="connsiteX53" fmla="*/ 502276 w 714778"/>
                  <a:gd name="connsiteY53" fmla="*/ 276895 h 283448"/>
                  <a:gd name="connsiteX54" fmla="*/ 463640 w 714778"/>
                  <a:gd name="connsiteY54" fmla="*/ 283335 h 283448"/>
                  <a:gd name="connsiteX55" fmla="*/ 238259 w 714778"/>
                  <a:gd name="connsiteY55" fmla="*/ 251138 h 28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14778" h="283448">
                    <a:moveTo>
                      <a:pt x="238259" y="251138"/>
                    </a:moveTo>
                    <a:cubicBezTo>
                      <a:pt x="192110" y="237186"/>
                      <a:pt x="206950" y="213092"/>
                      <a:pt x="186744" y="199622"/>
                    </a:cubicBezTo>
                    <a:cubicBezTo>
                      <a:pt x="180304" y="195329"/>
                      <a:pt x="173371" y="191698"/>
                      <a:pt x="167425" y="186743"/>
                    </a:cubicBezTo>
                    <a:cubicBezTo>
                      <a:pt x="117838" y="145421"/>
                      <a:pt x="176758" y="186526"/>
                      <a:pt x="128789" y="154546"/>
                    </a:cubicBezTo>
                    <a:cubicBezTo>
                      <a:pt x="91880" y="99183"/>
                      <a:pt x="141026" y="164336"/>
                      <a:pt x="96592" y="128788"/>
                    </a:cubicBezTo>
                    <a:cubicBezTo>
                      <a:pt x="54985" y="95502"/>
                      <a:pt x="112949" y="119214"/>
                      <a:pt x="64394" y="103031"/>
                    </a:cubicBezTo>
                    <a:cubicBezTo>
                      <a:pt x="27490" y="47669"/>
                      <a:pt x="76629" y="112818"/>
                      <a:pt x="32197" y="77273"/>
                    </a:cubicBezTo>
                    <a:cubicBezTo>
                      <a:pt x="-9415" y="43984"/>
                      <a:pt x="48557" y="67700"/>
                      <a:pt x="0" y="51515"/>
                    </a:cubicBezTo>
                    <a:cubicBezTo>
                      <a:pt x="32915" y="40544"/>
                      <a:pt x="6538" y="43688"/>
                      <a:pt x="38637" y="57954"/>
                    </a:cubicBezTo>
                    <a:cubicBezTo>
                      <a:pt x="51042" y="63467"/>
                      <a:pt x="77273" y="70833"/>
                      <a:pt x="77273" y="70833"/>
                    </a:cubicBezTo>
                    <a:cubicBezTo>
                      <a:pt x="83713" y="77273"/>
                      <a:pt x="88631" y="85729"/>
                      <a:pt x="96592" y="90152"/>
                    </a:cubicBezTo>
                    <a:cubicBezTo>
                      <a:pt x="108459" y="96745"/>
                      <a:pt x="123932" y="95501"/>
                      <a:pt x="135228" y="103031"/>
                    </a:cubicBezTo>
                    <a:cubicBezTo>
                      <a:pt x="141668" y="107324"/>
                      <a:pt x="147625" y="112448"/>
                      <a:pt x="154547" y="115909"/>
                    </a:cubicBezTo>
                    <a:cubicBezTo>
                      <a:pt x="160618" y="118944"/>
                      <a:pt x="167932" y="119052"/>
                      <a:pt x="173865" y="122349"/>
                    </a:cubicBezTo>
                    <a:cubicBezTo>
                      <a:pt x="187395" y="129866"/>
                      <a:pt x="212501" y="148107"/>
                      <a:pt x="212501" y="148107"/>
                    </a:cubicBezTo>
                    <a:cubicBezTo>
                      <a:pt x="214648" y="141667"/>
                      <a:pt x="219691" y="135535"/>
                      <a:pt x="218941" y="128788"/>
                    </a:cubicBezTo>
                    <a:cubicBezTo>
                      <a:pt x="215876" y="101203"/>
                      <a:pt x="206602" y="90961"/>
                      <a:pt x="193183" y="70833"/>
                    </a:cubicBezTo>
                    <a:lnTo>
                      <a:pt x="180304" y="32197"/>
                    </a:lnTo>
                    <a:cubicBezTo>
                      <a:pt x="178158" y="25758"/>
                      <a:pt x="182979" y="45867"/>
                      <a:pt x="186744" y="51515"/>
                    </a:cubicBezTo>
                    <a:cubicBezTo>
                      <a:pt x="195330" y="64394"/>
                      <a:pt x="207606" y="75468"/>
                      <a:pt x="212501" y="90152"/>
                    </a:cubicBezTo>
                    <a:cubicBezTo>
                      <a:pt x="216349" y="101696"/>
                      <a:pt x="223864" y="127272"/>
                      <a:pt x="231820" y="135228"/>
                    </a:cubicBezTo>
                    <a:cubicBezTo>
                      <a:pt x="236620" y="140028"/>
                      <a:pt x="244699" y="139521"/>
                      <a:pt x="251138" y="141667"/>
                    </a:cubicBezTo>
                    <a:cubicBezTo>
                      <a:pt x="253285" y="148106"/>
                      <a:pt x="250790" y="160985"/>
                      <a:pt x="257578" y="160985"/>
                    </a:cubicBezTo>
                    <a:cubicBezTo>
                      <a:pt x="264366" y="160985"/>
                      <a:pt x="262803" y="148345"/>
                      <a:pt x="264017" y="141667"/>
                    </a:cubicBezTo>
                    <a:cubicBezTo>
                      <a:pt x="273427" y="89907"/>
                      <a:pt x="267053" y="94289"/>
                      <a:pt x="276896" y="45076"/>
                    </a:cubicBezTo>
                    <a:cubicBezTo>
                      <a:pt x="278227" y="38420"/>
                      <a:pt x="281189" y="32197"/>
                      <a:pt x="283335" y="25757"/>
                    </a:cubicBezTo>
                    <a:cubicBezTo>
                      <a:pt x="287628" y="32197"/>
                      <a:pt x="293071" y="38004"/>
                      <a:pt x="296214" y="45076"/>
                    </a:cubicBezTo>
                    <a:cubicBezTo>
                      <a:pt x="326867" y="114045"/>
                      <a:pt x="292825" y="59310"/>
                      <a:pt x="321972" y="103031"/>
                    </a:cubicBezTo>
                    <a:cubicBezTo>
                      <a:pt x="337298" y="149009"/>
                      <a:pt x="327321" y="152962"/>
                      <a:pt x="347730" y="122349"/>
                    </a:cubicBezTo>
                    <a:lnTo>
                      <a:pt x="360609" y="83712"/>
                    </a:lnTo>
                    <a:cubicBezTo>
                      <a:pt x="365847" y="67999"/>
                      <a:pt x="367443" y="57560"/>
                      <a:pt x="379927" y="45076"/>
                    </a:cubicBezTo>
                    <a:cubicBezTo>
                      <a:pt x="385399" y="39604"/>
                      <a:pt x="392323" y="35658"/>
                      <a:pt x="399245" y="32197"/>
                    </a:cubicBezTo>
                    <a:cubicBezTo>
                      <a:pt x="405316" y="29161"/>
                      <a:pt x="412629" y="29053"/>
                      <a:pt x="418563" y="25757"/>
                    </a:cubicBezTo>
                    <a:cubicBezTo>
                      <a:pt x="432094" y="18240"/>
                      <a:pt x="457200" y="0"/>
                      <a:pt x="457200" y="0"/>
                    </a:cubicBezTo>
                    <a:cubicBezTo>
                      <a:pt x="461493" y="6439"/>
                      <a:pt x="470079" y="11579"/>
                      <a:pt x="470079" y="19318"/>
                    </a:cubicBezTo>
                    <a:cubicBezTo>
                      <a:pt x="470079" y="32893"/>
                      <a:pt x="461493" y="45075"/>
                      <a:pt x="457200" y="57954"/>
                    </a:cubicBezTo>
                    <a:lnTo>
                      <a:pt x="450761" y="77273"/>
                    </a:lnTo>
                    <a:cubicBezTo>
                      <a:pt x="448615" y="83712"/>
                      <a:pt x="445967" y="90006"/>
                      <a:pt x="444321" y="96591"/>
                    </a:cubicBezTo>
                    <a:cubicBezTo>
                      <a:pt x="440028" y="113763"/>
                      <a:pt x="416714" y="157925"/>
                      <a:pt x="431442" y="148107"/>
                    </a:cubicBezTo>
                    <a:cubicBezTo>
                      <a:pt x="456409" y="131463"/>
                      <a:pt x="443419" y="137676"/>
                      <a:pt x="470079" y="128788"/>
                    </a:cubicBezTo>
                    <a:cubicBezTo>
                      <a:pt x="476518" y="122349"/>
                      <a:pt x="481490" y="113988"/>
                      <a:pt x="489397" y="109470"/>
                    </a:cubicBezTo>
                    <a:cubicBezTo>
                      <a:pt x="497081" y="105079"/>
                      <a:pt x="506645" y="105462"/>
                      <a:pt x="515155" y="103031"/>
                    </a:cubicBezTo>
                    <a:cubicBezTo>
                      <a:pt x="579822" y="84555"/>
                      <a:pt x="479707" y="110282"/>
                      <a:pt x="560231" y="90152"/>
                    </a:cubicBezTo>
                    <a:cubicBezTo>
                      <a:pt x="570963" y="92298"/>
                      <a:pt x="584689" y="88852"/>
                      <a:pt x="592428" y="96591"/>
                    </a:cubicBezTo>
                    <a:cubicBezTo>
                      <a:pt x="597228" y="101390"/>
                      <a:pt x="587854" y="109383"/>
                      <a:pt x="585989" y="115909"/>
                    </a:cubicBezTo>
                    <a:cubicBezTo>
                      <a:pt x="583558" y="124419"/>
                      <a:pt x="582092" y="133190"/>
                      <a:pt x="579549" y="141667"/>
                    </a:cubicBezTo>
                    <a:cubicBezTo>
                      <a:pt x="575648" y="154670"/>
                      <a:pt x="566670" y="180304"/>
                      <a:pt x="566670" y="180304"/>
                    </a:cubicBezTo>
                    <a:cubicBezTo>
                      <a:pt x="600674" y="191637"/>
                      <a:pt x="580340" y="190508"/>
                      <a:pt x="624625" y="160985"/>
                    </a:cubicBezTo>
                    <a:lnTo>
                      <a:pt x="643944" y="148107"/>
                    </a:lnTo>
                    <a:lnTo>
                      <a:pt x="663262" y="135228"/>
                    </a:lnTo>
                    <a:cubicBezTo>
                      <a:pt x="667555" y="148107"/>
                      <a:pt x="673479" y="160552"/>
                      <a:pt x="676141" y="173864"/>
                    </a:cubicBezTo>
                    <a:cubicBezTo>
                      <a:pt x="677926" y="182790"/>
                      <a:pt x="682830" y="214239"/>
                      <a:pt x="689020" y="225380"/>
                    </a:cubicBezTo>
                    <a:cubicBezTo>
                      <a:pt x="696537" y="238910"/>
                      <a:pt x="714778" y="264016"/>
                      <a:pt x="714778" y="264016"/>
                    </a:cubicBezTo>
                    <a:cubicBezTo>
                      <a:pt x="632650" y="291393"/>
                      <a:pt x="718242" y="264897"/>
                      <a:pt x="502276" y="276895"/>
                    </a:cubicBezTo>
                    <a:cubicBezTo>
                      <a:pt x="489240" y="277619"/>
                      <a:pt x="476692" y="282982"/>
                      <a:pt x="463640" y="283335"/>
                    </a:cubicBezTo>
                    <a:cubicBezTo>
                      <a:pt x="397123" y="285133"/>
                      <a:pt x="284408" y="265090"/>
                      <a:pt x="238259" y="251138"/>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9" name="Forma libre 80">
                <a:extLst>
                  <a:ext uri="{FF2B5EF4-FFF2-40B4-BE49-F238E27FC236}">
                    <a16:creationId xmlns:a16="http://schemas.microsoft.com/office/drawing/2014/main" id="{DF1BB4A3-933F-FE43-8347-F4FEFEA362E1}"/>
                  </a:ext>
                </a:extLst>
              </p:cNvPr>
              <p:cNvSpPr/>
              <p:nvPr/>
            </p:nvSpPr>
            <p:spPr>
              <a:xfrm>
                <a:off x="9682134" y="2743749"/>
                <a:ext cx="126977" cy="13878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0" name="Grupo 81">
                <a:extLst>
                  <a:ext uri="{FF2B5EF4-FFF2-40B4-BE49-F238E27FC236}">
                    <a16:creationId xmlns:a16="http://schemas.microsoft.com/office/drawing/2014/main" id="{8445484D-95E5-7E4E-860D-B215ABAE95DD}"/>
                  </a:ext>
                </a:extLst>
              </p:cNvPr>
              <p:cNvGrpSpPr/>
              <p:nvPr/>
            </p:nvGrpSpPr>
            <p:grpSpPr>
              <a:xfrm>
                <a:off x="7336452" y="2736768"/>
                <a:ext cx="577103" cy="150273"/>
                <a:chOff x="7552065" y="-287721"/>
                <a:chExt cx="577103" cy="160560"/>
              </a:xfrm>
            </p:grpSpPr>
            <p:sp>
              <p:nvSpPr>
                <p:cNvPr id="209" name="Forma libre 130">
                  <a:extLst>
                    <a:ext uri="{FF2B5EF4-FFF2-40B4-BE49-F238E27FC236}">
                      <a16:creationId xmlns:a16="http://schemas.microsoft.com/office/drawing/2014/main" id="{3D47BFAD-2F7E-9B48-9FBA-B92BDE6B79DA}"/>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0" name="Forma libre 131">
                  <a:extLst>
                    <a:ext uri="{FF2B5EF4-FFF2-40B4-BE49-F238E27FC236}">
                      <a16:creationId xmlns:a16="http://schemas.microsoft.com/office/drawing/2014/main" id="{2D41A7B2-3645-E340-8A71-43B9D9E0D8DD}"/>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1" name="Forma libre 132">
                  <a:extLst>
                    <a:ext uri="{FF2B5EF4-FFF2-40B4-BE49-F238E27FC236}">
                      <a16:creationId xmlns:a16="http://schemas.microsoft.com/office/drawing/2014/main" id="{DDCA6FCD-EDF2-0A4A-B392-73E632A9741D}"/>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2" name="Forma libre 133">
                  <a:extLst>
                    <a:ext uri="{FF2B5EF4-FFF2-40B4-BE49-F238E27FC236}">
                      <a16:creationId xmlns:a16="http://schemas.microsoft.com/office/drawing/2014/main" id="{4517AC09-39F2-CC46-852F-EF81CAF5F262}"/>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3" name="Forma libre 134">
                  <a:extLst>
                    <a:ext uri="{FF2B5EF4-FFF2-40B4-BE49-F238E27FC236}">
                      <a16:creationId xmlns:a16="http://schemas.microsoft.com/office/drawing/2014/main" id="{A0640E00-1289-4C43-A240-20C9C63E1759}"/>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61" name="Forma libre 82">
                <a:extLst>
                  <a:ext uri="{FF2B5EF4-FFF2-40B4-BE49-F238E27FC236}">
                    <a16:creationId xmlns:a16="http://schemas.microsoft.com/office/drawing/2014/main" id="{1FDDD79B-039A-6443-AF64-7443D988D60A}"/>
                  </a:ext>
                </a:extLst>
              </p:cNvPr>
              <p:cNvSpPr>
                <a:spLocks noChangeAspect="1"/>
              </p:cNvSpPr>
              <p:nvPr/>
            </p:nvSpPr>
            <p:spPr>
              <a:xfrm>
                <a:off x="9164945" y="1871693"/>
                <a:ext cx="340366" cy="994259"/>
              </a:xfrm>
              <a:custGeom>
                <a:avLst/>
                <a:gdLst>
                  <a:gd name="connsiteX0" fmla="*/ 255296 w 510591"/>
                  <a:gd name="connsiteY0" fmla="*/ 0 h 1254016"/>
                  <a:gd name="connsiteX1" fmla="*/ 510591 w 510591"/>
                  <a:gd name="connsiteY1" fmla="*/ 308807 h 1254016"/>
                  <a:gd name="connsiteX2" fmla="*/ 499183 w 510591"/>
                  <a:gd name="connsiteY2" fmla="*/ 308807 h 1254016"/>
                  <a:gd name="connsiteX3" fmla="*/ 499183 w 510591"/>
                  <a:gd name="connsiteY3" fmla="*/ 1254016 h 1254016"/>
                  <a:gd name="connsiteX4" fmla="*/ 11410 w 510591"/>
                  <a:gd name="connsiteY4" fmla="*/ 1254016 h 1254016"/>
                  <a:gd name="connsiteX5" fmla="*/ 11410 w 510591"/>
                  <a:gd name="connsiteY5" fmla="*/ 308807 h 1254016"/>
                  <a:gd name="connsiteX6" fmla="*/ 0 w 510591"/>
                  <a:gd name="connsiteY6" fmla="*/ 308807 h 125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1" h="1254016">
                    <a:moveTo>
                      <a:pt x="255296" y="0"/>
                    </a:moveTo>
                    <a:lnTo>
                      <a:pt x="510591" y="308807"/>
                    </a:lnTo>
                    <a:lnTo>
                      <a:pt x="499183" y="308807"/>
                    </a:lnTo>
                    <a:lnTo>
                      <a:pt x="499183" y="1254016"/>
                    </a:lnTo>
                    <a:lnTo>
                      <a:pt x="11410" y="1254016"/>
                    </a:lnTo>
                    <a:lnTo>
                      <a:pt x="11410" y="308807"/>
                    </a:lnTo>
                    <a:lnTo>
                      <a:pt x="0" y="308807"/>
                    </a:lnTo>
                    <a:close/>
                  </a:path>
                </a:pathLst>
              </a:custGeom>
              <a:solidFill>
                <a:srgbClr val="457C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2" name="Forma libre 83">
                <a:extLst>
                  <a:ext uri="{FF2B5EF4-FFF2-40B4-BE49-F238E27FC236}">
                    <a16:creationId xmlns:a16="http://schemas.microsoft.com/office/drawing/2014/main" id="{827B6913-5C5F-5F4E-85F0-E9E12AA7F023}"/>
                  </a:ext>
                </a:extLst>
              </p:cNvPr>
              <p:cNvSpPr/>
              <p:nvPr/>
            </p:nvSpPr>
            <p:spPr>
              <a:xfrm>
                <a:off x="8777625" y="1707593"/>
                <a:ext cx="469882" cy="1162600"/>
              </a:xfrm>
              <a:custGeom>
                <a:avLst/>
                <a:gdLst>
                  <a:gd name="connsiteX0" fmla="*/ 255296 w 510591"/>
                  <a:gd name="connsiteY0" fmla="*/ 0 h 1254016"/>
                  <a:gd name="connsiteX1" fmla="*/ 510591 w 510591"/>
                  <a:gd name="connsiteY1" fmla="*/ 308807 h 1254016"/>
                  <a:gd name="connsiteX2" fmla="*/ 499183 w 510591"/>
                  <a:gd name="connsiteY2" fmla="*/ 308807 h 1254016"/>
                  <a:gd name="connsiteX3" fmla="*/ 499183 w 510591"/>
                  <a:gd name="connsiteY3" fmla="*/ 1254016 h 1254016"/>
                  <a:gd name="connsiteX4" fmla="*/ 11410 w 510591"/>
                  <a:gd name="connsiteY4" fmla="*/ 1254016 h 1254016"/>
                  <a:gd name="connsiteX5" fmla="*/ 11410 w 510591"/>
                  <a:gd name="connsiteY5" fmla="*/ 308807 h 1254016"/>
                  <a:gd name="connsiteX6" fmla="*/ 0 w 510591"/>
                  <a:gd name="connsiteY6" fmla="*/ 308807 h 125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1" h="1254016">
                    <a:moveTo>
                      <a:pt x="255296" y="0"/>
                    </a:moveTo>
                    <a:lnTo>
                      <a:pt x="510591" y="308807"/>
                    </a:lnTo>
                    <a:lnTo>
                      <a:pt x="499183" y="308807"/>
                    </a:lnTo>
                    <a:lnTo>
                      <a:pt x="499183" y="1254016"/>
                    </a:lnTo>
                    <a:lnTo>
                      <a:pt x="11410" y="1254016"/>
                    </a:lnTo>
                    <a:lnTo>
                      <a:pt x="11410" y="308807"/>
                    </a:lnTo>
                    <a:lnTo>
                      <a:pt x="0" y="308807"/>
                    </a:lnTo>
                    <a:close/>
                  </a:path>
                </a:pathLst>
              </a:custGeom>
              <a:solidFill>
                <a:srgbClr val="457C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3" name="Conector recto 84">
                <a:extLst>
                  <a:ext uri="{FF2B5EF4-FFF2-40B4-BE49-F238E27FC236}">
                    <a16:creationId xmlns:a16="http://schemas.microsoft.com/office/drawing/2014/main" id="{1F15CC99-EE95-D642-A311-914B9F809024}"/>
                  </a:ext>
                </a:extLst>
              </p:cNvPr>
              <p:cNvCxnSpPr/>
              <p:nvPr/>
            </p:nvCxnSpPr>
            <p:spPr>
              <a:xfrm flipV="1">
                <a:off x="8751422" y="2184293"/>
                <a:ext cx="489811" cy="63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Conector recto 85">
                <a:extLst>
                  <a:ext uri="{FF2B5EF4-FFF2-40B4-BE49-F238E27FC236}">
                    <a16:creationId xmlns:a16="http://schemas.microsoft.com/office/drawing/2014/main" id="{F05E5162-B14C-9C41-8DEC-A315A042F188}"/>
                  </a:ext>
                </a:extLst>
              </p:cNvPr>
              <p:cNvCxnSpPr/>
              <p:nvPr/>
            </p:nvCxnSpPr>
            <p:spPr>
              <a:xfrm flipV="1">
                <a:off x="8751422" y="2444247"/>
                <a:ext cx="489811" cy="63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Conector recto 86">
                <a:extLst>
                  <a:ext uri="{FF2B5EF4-FFF2-40B4-BE49-F238E27FC236}">
                    <a16:creationId xmlns:a16="http://schemas.microsoft.com/office/drawing/2014/main" id="{B6ABD2E3-75C5-1742-9541-48E77B22AB08}"/>
                  </a:ext>
                </a:extLst>
              </p:cNvPr>
              <p:cNvCxnSpPr/>
              <p:nvPr/>
            </p:nvCxnSpPr>
            <p:spPr>
              <a:xfrm>
                <a:off x="9241233" y="2333577"/>
                <a:ext cx="31854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6" name="Forma libre 87">
                <a:extLst>
                  <a:ext uri="{FF2B5EF4-FFF2-40B4-BE49-F238E27FC236}">
                    <a16:creationId xmlns:a16="http://schemas.microsoft.com/office/drawing/2014/main" id="{68E74B05-5ABE-3A49-9B45-456554D6FEA0}"/>
                  </a:ext>
                </a:extLst>
              </p:cNvPr>
              <p:cNvSpPr/>
              <p:nvPr/>
            </p:nvSpPr>
            <p:spPr>
              <a:xfrm>
                <a:off x="9064461" y="2720670"/>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7" name="Forma libre 88">
                <a:extLst>
                  <a:ext uri="{FF2B5EF4-FFF2-40B4-BE49-F238E27FC236}">
                    <a16:creationId xmlns:a16="http://schemas.microsoft.com/office/drawing/2014/main" id="{31914047-7A25-144B-B2E6-D1538E6EF0F5}"/>
                  </a:ext>
                </a:extLst>
              </p:cNvPr>
              <p:cNvSpPr/>
              <p:nvPr/>
            </p:nvSpPr>
            <p:spPr>
              <a:xfrm>
                <a:off x="8953849" y="2751177"/>
                <a:ext cx="403408" cy="130134"/>
              </a:xfrm>
              <a:custGeom>
                <a:avLst/>
                <a:gdLst>
                  <a:gd name="connsiteX0" fmla="*/ 238259 w 714778"/>
                  <a:gd name="connsiteY0" fmla="*/ 251138 h 283448"/>
                  <a:gd name="connsiteX1" fmla="*/ 186744 w 714778"/>
                  <a:gd name="connsiteY1" fmla="*/ 199622 h 283448"/>
                  <a:gd name="connsiteX2" fmla="*/ 167425 w 714778"/>
                  <a:gd name="connsiteY2" fmla="*/ 186743 h 283448"/>
                  <a:gd name="connsiteX3" fmla="*/ 128789 w 714778"/>
                  <a:gd name="connsiteY3" fmla="*/ 154546 h 283448"/>
                  <a:gd name="connsiteX4" fmla="*/ 96592 w 714778"/>
                  <a:gd name="connsiteY4" fmla="*/ 128788 h 283448"/>
                  <a:gd name="connsiteX5" fmla="*/ 64394 w 714778"/>
                  <a:gd name="connsiteY5" fmla="*/ 103031 h 283448"/>
                  <a:gd name="connsiteX6" fmla="*/ 32197 w 714778"/>
                  <a:gd name="connsiteY6" fmla="*/ 77273 h 283448"/>
                  <a:gd name="connsiteX7" fmla="*/ 0 w 714778"/>
                  <a:gd name="connsiteY7" fmla="*/ 51515 h 283448"/>
                  <a:gd name="connsiteX8" fmla="*/ 38637 w 714778"/>
                  <a:gd name="connsiteY8" fmla="*/ 57954 h 283448"/>
                  <a:gd name="connsiteX9" fmla="*/ 77273 w 714778"/>
                  <a:gd name="connsiteY9" fmla="*/ 70833 h 283448"/>
                  <a:gd name="connsiteX10" fmla="*/ 96592 w 714778"/>
                  <a:gd name="connsiteY10" fmla="*/ 90152 h 283448"/>
                  <a:gd name="connsiteX11" fmla="*/ 135228 w 714778"/>
                  <a:gd name="connsiteY11" fmla="*/ 103031 h 283448"/>
                  <a:gd name="connsiteX12" fmla="*/ 154547 w 714778"/>
                  <a:gd name="connsiteY12" fmla="*/ 115909 h 283448"/>
                  <a:gd name="connsiteX13" fmla="*/ 173865 w 714778"/>
                  <a:gd name="connsiteY13" fmla="*/ 122349 h 283448"/>
                  <a:gd name="connsiteX14" fmla="*/ 212501 w 714778"/>
                  <a:gd name="connsiteY14" fmla="*/ 148107 h 283448"/>
                  <a:gd name="connsiteX15" fmla="*/ 218941 w 714778"/>
                  <a:gd name="connsiteY15" fmla="*/ 128788 h 283448"/>
                  <a:gd name="connsiteX16" fmla="*/ 193183 w 714778"/>
                  <a:gd name="connsiteY16" fmla="*/ 70833 h 283448"/>
                  <a:gd name="connsiteX17" fmla="*/ 180304 w 714778"/>
                  <a:gd name="connsiteY17" fmla="*/ 32197 h 283448"/>
                  <a:gd name="connsiteX18" fmla="*/ 186744 w 714778"/>
                  <a:gd name="connsiteY18" fmla="*/ 51515 h 283448"/>
                  <a:gd name="connsiteX19" fmla="*/ 212501 w 714778"/>
                  <a:gd name="connsiteY19" fmla="*/ 90152 h 283448"/>
                  <a:gd name="connsiteX20" fmla="*/ 231820 w 714778"/>
                  <a:gd name="connsiteY20" fmla="*/ 135228 h 283448"/>
                  <a:gd name="connsiteX21" fmla="*/ 251138 w 714778"/>
                  <a:gd name="connsiteY21" fmla="*/ 141667 h 283448"/>
                  <a:gd name="connsiteX22" fmla="*/ 257578 w 714778"/>
                  <a:gd name="connsiteY22" fmla="*/ 160985 h 283448"/>
                  <a:gd name="connsiteX23" fmla="*/ 264017 w 714778"/>
                  <a:gd name="connsiteY23" fmla="*/ 141667 h 283448"/>
                  <a:gd name="connsiteX24" fmla="*/ 276896 w 714778"/>
                  <a:gd name="connsiteY24" fmla="*/ 45076 h 283448"/>
                  <a:gd name="connsiteX25" fmla="*/ 283335 w 714778"/>
                  <a:gd name="connsiteY25" fmla="*/ 25757 h 283448"/>
                  <a:gd name="connsiteX26" fmla="*/ 296214 w 714778"/>
                  <a:gd name="connsiteY26" fmla="*/ 45076 h 283448"/>
                  <a:gd name="connsiteX27" fmla="*/ 321972 w 714778"/>
                  <a:gd name="connsiteY27" fmla="*/ 103031 h 283448"/>
                  <a:gd name="connsiteX28" fmla="*/ 347730 w 714778"/>
                  <a:gd name="connsiteY28" fmla="*/ 122349 h 283448"/>
                  <a:gd name="connsiteX29" fmla="*/ 360609 w 714778"/>
                  <a:gd name="connsiteY29" fmla="*/ 83712 h 283448"/>
                  <a:gd name="connsiteX30" fmla="*/ 379927 w 714778"/>
                  <a:gd name="connsiteY30" fmla="*/ 45076 h 283448"/>
                  <a:gd name="connsiteX31" fmla="*/ 399245 w 714778"/>
                  <a:gd name="connsiteY31" fmla="*/ 32197 h 283448"/>
                  <a:gd name="connsiteX32" fmla="*/ 418563 w 714778"/>
                  <a:gd name="connsiteY32" fmla="*/ 25757 h 283448"/>
                  <a:gd name="connsiteX33" fmla="*/ 457200 w 714778"/>
                  <a:gd name="connsiteY33" fmla="*/ 0 h 283448"/>
                  <a:gd name="connsiteX34" fmla="*/ 470079 w 714778"/>
                  <a:gd name="connsiteY34" fmla="*/ 19318 h 283448"/>
                  <a:gd name="connsiteX35" fmla="*/ 457200 w 714778"/>
                  <a:gd name="connsiteY35" fmla="*/ 57954 h 283448"/>
                  <a:gd name="connsiteX36" fmla="*/ 450761 w 714778"/>
                  <a:gd name="connsiteY36" fmla="*/ 77273 h 283448"/>
                  <a:gd name="connsiteX37" fmla="*/ 444321 w 714778"/>
                  <a:gd name="connsiteY37" fmla="*/ 96591 h 283448"/>
                  <a:gd name="connsiteX38" fmla="*/ 431442 w 714778"/>
                  <a:gd name="connsiteY38" fmla="*/ 148107 h 283448"/>
                  <a:gd name="connsiteX39" fmla="*/ 470079 w 714778"/>
                  <a:gd name="connsiteY39" fmla="*/ 128788 h 283448"/>
                  <a:gd name="connsiteX40" fmla="*/ 489397 w 714778"/>
                  <a:gd name="connsiteY40" fmla="*/ 109470 h 283448"/>
                  <a:gd name="connsiteX41" fmla="*/ 515155 w 714778"/>
                  <a:gd name="connsiteY41" fmla="*/ 103031 h 283448"/>
                  <a:gd name="connsiteX42" fmla="*/ 560231 w 714778"/>
                  <a:gd name="connsiteY42" fmla="*/ 90152 h 283448"/>
                  <a:gd name="connsiteX43" fmla="*/ 592428 w 714778"/>
                  <a:gd name="connsiteY43" fmla="*/ 96591 h 283448"/>
                  <a:gd name="connsiteX44" fmla="*/ 585989 w 714778"/>
                  <a:gd name="connsiteY44" fmla="*/ 115909 h 283448"/>
                  <a:gd name="connsiteX45" fmla="*/ 579549 w 714778"/>
                  <a:gd name="connsiteY45" fmla="*/ 141667 h 283448"/>
                  <a:gd name="connsiteX46" fmla="*/ 566670 w 714778"/>
                  <a:gd name="connsiteY46" fmla="*/ 180304 h 283448"/>
                  <a:gd name="connsiteX47" fmla="*/ 624625 w 714778"/>
                  <a:gd name="connsiteY47" fmla="*/ 160985 h 283448"/>
                  <a:gd name="connsiteX48" fmla="*/ 643944 w 714778"/>
                  <a:gd name="connsiteY48" fmla="*/ 148107 h 283448"/>
                  <a:gd name="connsiteX49" fmla="*/ 663262 w 714778"/>
                  <a:gd name="connsiteY49" fmla="*/ 135228 h 283448"/>
                  <a:gd name="connsiteX50" fmla="*/ 676141 w 714778"/>
                  <a:gd name="connsiteY50" fmla="*/ 173864 h 283448"/>
                  <a:gd name="connsiteX51" fmla="*/ 689020 w 714778"/>
                  <a:gd name="connsiteY51" fmla="*/ 225380 h 283448"/>
                  <a:gd name="connsiteX52" fmla="*/ 714778 w 714778"/>
                  <a:gd name="connsiteY52" fmla="*/ 264016 h 283448"/>
                  <a:gd name="connsiteX53" fmla="*/ 502276 w 714778"/>
                  <a:gd name="connsiteY53" fmla="*/ 276895 h 283448"/>
                  <a:gd name="connsiteX54" fmla="*/ 463640 w 714778"/>
                  <a:gd name="connsiteY54" fmla="*/ 283335 h 283448"/>
                  <a:gd name="connsiteX55" fmla="*/ 238259 w 714778"/>
                  <a:gd name="connsiteY55" fmla="*/ 251138 h 28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14778" h="283448">
                    <a:moveTo>
                      <a:pt x="238259" y="251138"/>
                    </a:moveTo>
                    <a:cubicBezTo>
                      <a:pt x="192110" y="237186"/>
                      <a:pt x="206950" y="213092"/>
                      <a:pt x="186744" y="199622"/>
                    </a:cubicBezTo>
                    <a:cubicBezTo>
                      <a:pt x="180304" y="195329"/>
                      <a:pt x="173371" y="191698"/>
                      <a:pt x="167425" y="186743"/>
                    </a:cubicBezTo>
                    <a:cubicBezTo>
                      <a:pt x="117838" y="145421"/>
                      <a:pt x="176758" y="186526"/>
                      <a:pt x="128789" y="154546"/>
                    </a:cubicBezTo>
                    <a:cubicBezTo>
                      <a:pt x="91880" y="99183"/>
                      <a:pt x="141026" y="164336"/>
                      <a:pt x="96592" y="128788"/>
                    </a:cubicBezTo>
                    <a:cubicBezTo>
                      <a:pt x="54985" y="95502"/>
                      <a:pt x="112949" y="119214"/>
                      <a:pt x="64394" y="103031"/>
                    </a:cubicBezTo>
                    <a:cubicBezTo>
                      <a:pt x="27490" y="47669"/>
                      <a:pt x="76629" y="112818"/>
                      <a:pt x="32197" y="77273"/>
                    </a:cubicBezTo>
                    <a:cubicBezTo>
                      <a:pt x="-9415" y="43984"/>
                      <a:pt x="48557" y="67700"/>
                      <a:pt x="0" y="51515"/>
                    </a:cubicBezTo>
                    <a:cubicBezTo>
                      <a:pt x="32915" y="40544"/>
                      <a:pt x="6538" y="43688"/>
                      <a:pt x="38637" y="57954"/>
                    </a:cubicBezTo>
                    <a:cubicBezTo>
                      <a:pt x="51042" y="63467"/>
                      <a:pt x="77273" y="70833"/>
                      <a:pt x="77273" y="70833"/>
                    </a:cubicBezTo>
                    <a:cubicBezTo>
                      <a:pt x="83713" y="77273"/>
                      <a:pt x="88631" y="85729"/>
                      <a:pt x="96592" y="90152"/>
                    </a:cubicBezTo>
                    <a:cubicBezTo>
                      <a:pt x="108459" y="96745"/>
                      <a:pt x="123932" y="95501"/>
                      <a:pt x="135228" y="103031"/>
                    </a:cubicBezTo>
                    <a:cubicBezTo>
                      <a:pt x="141668" y="107324"/>
                      <a:pt x="147625" y="112448"/>
                      <a:pt x="154547" y="115909"/>
                    </a:cubicBezTo>
                    <a:cubicBezTo>
                      <a:pt x="160618" y="118944"/>
                      <a:pt x="167932" y="119052"/>
                      <a:pt x="173865" y="122349"/>
                    </a:cubicBezTo>
                    <a:cubicBezTo>
                      <a:pt x="187395" y="129866"/>
                      <a:pt x="212501" y="148107"/>
                      <a:pt x="212501" y="148107"/>
                    </a:cubicBezTo>
                    <a:cubicBezTo>
                      <a:pt x="214648" y="141667"/>
                      <a:pt x="219691" y="135535"/>
                      <a:pt x="218941" y="128788"/>
                    </a:cubicBezTo>
                    <a:cubicBezTo>
                      <a:pt x="215876" y="101203"/>
                      <a:pt x="206602" y="90961"/>
                      <a:pt x="193183" y="70833"/>
                    </a:cubicBezTo>
                    <a:lnTo>
                      <a:pt x="180304" y="32197"/>
                    </a:lnTo>
                    <a:cubicBezTo>
                      <a:pt x="178158" y="25758"/>
                      <a:pt x="182979" y="45867"/>
                      <a:pt x="186744" y="51515"/>
                    </a:cubicBezTo>
                    <a:cubicBezTo>
                      <a:pt x="195330" y="64394"/>
                      <a:pt x="207606" y="75468"/>
                      <a:pt x="212501" y="90152"/>
                    </a:cubicBezTo>
                    <a:cubicBezTo>
                      <a:pt x="216349" y="101696"/>
                      <a:pt x="223864" y="127272"/>
                      <a:pt x="231820" y="135228"/>
                    </a:cubicBezTo>
                    <a:cubicBezTo>
                      <a:pt x="236620" y="140028"/>
                      <a:pt x="244699" y="139521"/>
                      <a:pt x="251138" y="141667"/>
                    </a:cubicBezTo>
                    <a:cubicBezTo>
                      <a:pt x="253285" y="148106"/>
                      <a:pt x="250790" y="160985"/>
                      <a:pt x="257578" y="160985"/>
                    </a:cubicBezTo>
                    <a:cubicBezTo>
                      <a:pt x="264366" y="160985"/>
                      <a:pt x="262803" y="148345"/>
                      <a:pt x="264017" y="141667"/>
                    </a:cubicBezTo>
                    <a:cubicBezTo>
                      <a:pt x="273427" y="89907"/>
                      <a:pt x="267053" y="94289"/>
                      <a:pt x="276896" y="45076"/>
                    </a:cubicBezTo>
                    <a:cubicBezTo>
                      <a:pt x="278227" y="38420"/>
                      <a:pt x="281189" y="32197"/>
                      <a:pt x="283335" y="25757"/>
                    </a:cubicBezTo>
                    <a:cubicBezTo>
                      <a:pt x="287628" y="32197"/>
                      <a:pt x="293071" y="38004"/>
                      <a:pt x="296214" y="45076"/>
                    </a:cubicBezTo>
                    <a:cubicBezTo>
                      <a:pt x="326867" y="114045"/>
                      <a:pt x="292825" y="59310"/>
                      <a:pt x="321972" y="103031"/>
                    </a:cubicBezTo>
                    <a:cubicBezTo>
                      <a:pt x="337298" y="149009"/>
                      <a:pt x="327321" y="152962"/>
                      <a:pt x="347730" y="122349"/>
                    </a:cubicBezTo>
                    <a:lnTo>
                      <a:pt x="360609" y="83712"/>
                    </a:lnTo>
                    <a:cubicBezTo>
                      <a:pt x="365847" y="67999"/>
                      <a:pt x="367443" y="57560"/>
                      <a:pt x="379927" y="45076"/>
                    </a:cubicBezTo>
                    <a:cubicBezTo>
                      <a:pt x="385399" y="39604"/>
                      <a:pt x="392323" y="35658"/>
                      <a:pt x="399245" y="32197"/>
                    </a:cubicBezTo>
                    <a:cubicBezTo>
                      <a:pt x="405316" y="29161"/>
                      <a:pt x="412629" y="29053"/>
                      <a:pt x="418563" y="25757"/>
                    </a:cubicBezTo>
                    <a:cubicBezTo>
                      <a:pt x="432094" y="18240"/>
                      <a:pt x="457200" y="0"/>
                      <a:pt x="457200" y="0"/>
                    </a:cubicBezTo>
                    <a:cubicBezTo>
                      <a:pt x="461493" y="6439"/>
                      <a:pt x="470079" y="11579"/>
                      <a:pt x="470079" y="19318"/>
                    </a:cubicBezTo>
                    <a:cubicBezTo>
                      <a:pt x="470079" y="32893"/>
                      <a:pt x="461493" y="45075"/>
                      <a:pt x="457200" y="57954"/>
                    </a:cubicBezTo>
                    <a:lnTo>
                      <a:pt x="450761" y="77273"/>
                    </a:lnTo>
                    <a:cubicBezTo>
                      <a:pt x="448615" y="83712"/>
                      <a:pt x="445967" y="90006"/>
                      <a:pt x="444321" y="96591"/>
                    </a:cubicBezTo>
                    <a:cubicBezTo>
                      <a:pt x="440028" y="113763"/>
                      <a:pt x="416714" y="157925"/>
                      <a:pt x="431442" y="148107"/>
                    </a:cubicBezTo>
                    <a:cubicBezTo>
                      <a:pt x="456409" y="131463"/>
                      <a:pt x="443419" y="137676"/>
                      <a:pt x="470079" y="128788"/>
                    </a:cubicBezTo>
                    <a:cubicBezTo>
                      <a:pt x="476518" y="122349"/>
                      <a:pt x="481490" y="113988"/>
                      <a:pt x="489397" y="109470"/>
                    </a:cubicBezTo>
                    <a:cubicBezTo>
                      <a:pt x="497081" y="105079"/>
                      <a:pt x="506645" y="105462"/>
                      <a:pt x="515155" y="103031"/>
                    </a:cubicBezTo>
                    <a:cubicBezTo>
                      <a:pt x="579822" y="84555"/>
                      <a:pt x="479707" y="110282"/>
                      <a:pt x="560231" y="90152"/>
                    </a:cubicBezTo>
                    <a:cubicBezTo>
                      <a:pt x="570963" y="92298"/>
                      <a:pt x="584689" y="88852"/>
                      <a:pt x="592428" y="96591"/>
                    </a:cubicBezTo>
                    <a:cubicBezTo>
                      <a:pt x="597228" y="101390"/>
                      <a:pt x="587854" y="109383"/>
                      <a:pt x="585989" y="115909"/>
                    </a:cubicBezTo>
                    <a:cubicBezTo>
                      <a:pt x="583558" y="124419"/>
                      <a:pt x="582092" y="133190"/>
                      <a:pt x="579549" y="141667"/>
                    </a:cubicBezTo>
                    <a:cubicBezTo>
                      <a:pt x="575648" y="154670"/>
                      <a:pt x="566670" y="180304"/>
                      <a:pt x="566670" y="180304"/>
                    </a:cubicBezTo>
                    <a:cubicBezTo>
                      <a:pt x="600674" y="191637"/>
                      <a:pt x="580340" y="190508"/>
                      <a:pt x="624625" y="160985"/>
                    </a:cubicBezTo>
                    <a:lnTo>
                      <a:pt x="643944" y="148107"/>
                    </a:lnTo>
                    <a:lnTo>
                      <a:pt x="663262" y="135228"/>
                    </a:lnTo>
                    <a:cubicBezTo>
                      <a:pt x="667555" y="148107"/>
                      <a:pt x="673479" y="160552"/>
                      <a:pt x="676141" y="173864"/>
                    </a:cubicBezTo>
                    <a:cubicBezTo>
                      <a:pt x="677926" y="182790"/>
                      <a:pt x="682830" y="214239"/>
                      <a:pt x="689020" y="225380"/>
                    </a:cubicBezTo>
                    <a:cubicBezTo>
                      <a:pt x="696537" y="238910"/>
                      <a:pt x="714778" y="264016"/>
                      <a:pt x="714778" y="264016"/>
                    </a:cubicBezTo>
                    <a:cubicBezTo>
                      <a:pt x="632650" y="291393"/>
                      <a:pt x="718242" y="264897"/>
                      <a:pt x="502276" y="276895"/>
                    </a:cubicBezTo>
                    <a:cubicBezTo>
                      <a:pt x="489240" y="277619"/>
                      <a:pt x="476692" y="282982"/>
                      <a:pt x="463640" y="283335"/>
                    </a:cubicBezTo>
                    <a:cubicBezTo>
                      <a:pt x="397123" y="285133"/>
                      <a:pt x="284408" y="265090"/>
                      <a:pt x="238259" y="251138"/>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8" name="Forma libre 89">
                <a:extLst>
                  <a:ext uri="{FF2B5EF4-FFF2-40B4-BE49-F238E27FC236}">
                    <a16:creationId xmlns:a16="http://schemas.microsoft.com/office/drawing/2014/main" id="{AB139728-EA13-8249-835C-3672A9A3FA08}"/>
                  </a:ext>
                </a:extLst>
              </p:cNvPr>
              <p:cNvSpPr/>
              <p:nvPr/>
            </p:nvSpPr>
            <p:spPr>
              <a:xfrm flipH="1">
                <a:off x="9517840" y="2767508"/>
                <a:ext cx="286328" cy="10641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9" name="Forma libre 90">
                <a:extLst>
                  <a:ext uri="{FF2B5EF4-FFF2-40B4-BE49-F238E27FC236}">
                    <a16:creationId xmlns:a16="http://schemas.microsoft.com/office/drawing/2014/main" id="{DBD45564-6ECF-3642-807B-924050CBA7A5}"/>
                  </a:ext>
                </a:extLst>
              </p:cNvPr>
              <p:cNvSpPr/>
              <p:nvPr/>
            </p:nvSpPr>
            <p:spPr>
              <a:xfrm rot="2051533">
                <a:off x="7712419" y="1931389"/>
                <a:ext cx="589221" cy="531584"/>
              </a:xfrm>
              <a:custGeom>
                <a:avLst/>
                <a:gdLst>
                  <a:gd name="connsiteX0" fmla="*/ 498945 w 1060659"/>
                  <a:gd name="connsiteY0" fmla="*/ 0 h 710028"/>
                  <a:gd name="connsiteX1" fmla="*/ 604295 w 1060659"/>
                  <a:gd name="connsiteY1" fmla="*/ 12705 h 710028"/>
                  <a:gd name="connsiteX2" fmla="*/ 614023 w 1060659"/>
                  <a:gd name="connsiteY2" fmla="*/ 16623 h 710028"/>
                  <a:gd name="connsiteX3" fmla="*/ 657418 w 1060659"/>
                  <a:gd name="connsiteY3" fmla="*/ 6495 h 710028"/>
                  <a:gd name="connsiteX4" fmla="*/ 725054 w 1060659"/>
                  <a:gd name="connsiteY4" fmla="*/ 1368 h 710028"/>
                  <a:gd name="connsiteX5" fmla="*/ 1060659 w 1060659"/>
                  <a:gd name="connsiteY5" fmla="*/ 253706 h 710028"/>
                  <a:gd name="connsiteX6" fmla="*/ 1034286 w 1060659"/>
                  <a:gd name="connsiteY6" fmla="*/ 351927 h 710028"/>
                  <a:gd name="connsiteX7" fmla="*/ 1008253 w 1060659"/>
                  <a:gd name="connsiteY7" fmla="*/ 387989 h 710028"/>
                  <a:gd name="connsiteX8" fmla="*/ 1012039 w 1060659"/>
                  <a:gd name="connsiteY8" fmla="*/ 393300 h 710028"/>
                  <a:gd name="connsiteX9" fmla="*/ 1026433 w 1060659"/>
                  <a:gd name="connsiteY9" fmla="*/ 456363 h 710028"/>
                  <a:gd name="connsiteX10" fmla="*/ 569233 w 1060659"/>
                  <a:gd name="connsiteY10" fmla="*/ 708701 h 710028"/>
                  <a:gd name="connsiteX11" fmla="*/ 477091 w 1060659"/>
                  <a:gd name="connsiteY11" fmla="*/ 703574 h 710028"/>
                  <a:gd name="connsiteX12" fmla="*/ 416562 w 1060659"/>
                  <a:gd name="connsiteY12" fmla="*/ 693204 h 710028"/>
                  <a:gd name="connsiteX13" fmla="*/ 378993 w 1060659"/>
                  <a:gd name="connsiteY13" fmla="*/ 704062 h 710028"/>
                  <a:gd name="connsiteX14" fmla="*/ 315424 w 1060659"/>
                  <a:gd name="connsiteY14" fmla="*/ 710028 h 710028"/>
                  <a:gd name="connsiteX15" fmla="*/ 0 w 1060659"/>
                  <a:gd name="connsiteY15" fmla="*/ 416358 h 710028"/>
                  <a:gd name="connsiteX16" fmla="*/ 192646 w 1060659"/>
                  <a:gd name="connsiteY16" fmla="*/ 145766 h 710028"/>
                  <a:gd name="connsiteX17" fmla="*/ 232944 w 1060659"/>
                  <a:gd name="connsiteY17" fmla="*/ 134120 h 710028"/>
                  <a:gd name="connsiteX18" fmla="*/ 233793 w 1060659"/>
                  <a:gd name="connsiteY18" fmla="*/ 129087 h 710028"/>
                  <a:gd name="connsiteX19" fmla="*/ 498945 w 1060659"/>
                  <a:gd name="connsiteY19" fmla="*/ 0 h 7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0659" h="710028">
                    <a:moveTo>
                      <a:pt x="498945" y="0"/>
                    </a:moveTo>
                    <a:cubicBezTo>
                      <a:pt x="536314" y="0"/>
                      <a:pt x="571914" y="4524"/>
                      <a:pt x="604295" y="12705"/>
                    </a:cubicBezTo>
                    <a:lnTo>
                      <a:pt x="614023" y="16623"/>
                    </a:lnTo>
                    <a:lnTo>
                      <a:pt x="657418" y="6495"/>
                    </a:lnTo>
                    <a:cubicBezTo>
                      <a:pt x="679265" y="3133"/>
                      <a:pt x="701886" y="1368"/>
                      <a:pt x="725054" y="1368"/>
                    </a:cubicBezTo>
                    <a:cubicBezTo>
                      <a:pt x="910404" y="1368"/>
                      <a:pt x="1060659" y="114344"/>
                      <a:pt x="1060659" y="253706"/>
                    </a:cubicBezTo>
                    <a:cubicBezTo>
                      <a:pt x="1060659" y="288547"/>
                      <a:pt x="1051268" y="321738"/>
                      <a:pt x="1034286" y="351927"/>
                    </a:cubicBezTo>
                    <a:lnTo>
                      <a:pt x="1008253" y="387989"/>
                    </a:lnTo>
                    <a:lnTo>
                      <a:pt x="1012039" y="393300"/>
                    </a:lnTo>
                    <a:cubicBezTo>
                      <a:pt x="1021436" y="413457"/>
                      <a:pt x="1026433" y="434588"/>
                      <a:pt x="1026433" y="456363"/>
                    </a:cubicBezTo>
                    <a:cubicBezTo>
                      <a:pt x="1026433" y="595725"/>
                      <a:pt x="821738" y="708701"/>
                      <a:pt x="569233" y="708701"/>
                    </a:cubicBezTo>
                    <a:cubicBezTo>
                      <a:pt x="537670" y="708701"/>
                      <a:pt x="506854" y="706936"/>
                      <a:pt x="477091" y="703574"/>
                    </a:cubicBezTo>
                    <a:lnTo>
                      <a:pt x="416562" y="693204"/>
                    </a:lnTo>
                    <a:lnTo>
                      <a:pt x="378993" y="704062"/>
                    </a:lnTo>
                    <a:cubicBezTo>
                      <a:pt x="358460" y="707974"/>
                      <a:pt x="337200" y="710028"/>
                      <a:pt x="315424" y="710028"/>
                    </a:cubicBezTo>
                    <a:cubicBezTo>
                      <a:pt x="141220" y="710028"/>
                      <a:pt x="0" y="578547"/>
                      <a:pt x="0" y="416358"/>
                    </a:cubicBezTo>
                    <a:cubicBezTo>
                      <a:pt x="0" y="294716"/>
                      <a:pt x="79436" y="190348"/>
                      <a:pt x="192646" y="145766"/>
                    </a:cubicBezTo>
                    <a:lnTo>
                      <a:pt x="232944" y="134120"/>
                    </a:lnTo>
                    <a:lnTo>
                      <a:pt x="233793" y="129087"/>
                    </a:lnTo>
                    <a:cubicBezTo>
                      <a:pt x="259030" y="55418"/>
                      <a:pt x="368154" y="0"/>
                      <a:pt x="498945" y="0"/>
                    </a:cubicBezTo>
                    <a:close/>
                  </a:path>
                </a:pathLst>
              </a:custGeom>
              <a:solidFill>
                <a:srgbClr val="A0B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0" name="Forma libre 91">
                <a:extLst>
                  <a:ext uri="{FF2B5EF4-FFF2-40B4-BE49-F238E27FC236}">
                    <a16:creationId xmlns:a16="http://schemas.microsoft.com/office/drawing/2014/main" id="{23C764C3-25B3-0D4F-ADC4-460653AA2D8C}"/>
                  </a:ext>
                </a:extLst>
              </p:cNvPr>
              <p:cNvSpPr/>
              <p:nvPr/>
            </p:nvSpPr>
            <p:spPr>
              <a:xfrm>
                <a:off x="7912708" y="2331619"/>
                <a:ext cx="220856" cy="549508"/>
              </a:xfrm>
              <a:custGeom>
                <a:avLst/>
                <a:gdLst>
                  <a:gd name="connsiteX0" fmla="*/ 199623 w 380281"/>
                  <a:gd name="connsiteY0" fmla="*/ 850006 h 855504"/>
                  <a:gd name="connsiteX1" fmla="*/ 193183 w 380281"/>
                  <a:gd name="connsiteY1" fmla="*/ 663262 h 855504"/>
                  <a:gd name="connsiteX2" fmla="*/ 180305 w 380281"/>
                  <a:gd name="connsiteY2" fmla="*/ 482958 h 855504"/>
                  <a:gd name="connsiteX3" fmla="*/ 173865 w 380281"/>
                  <a:gd name="connsiteY3" fmla="*/ 148107 h 855504"/>
                  <a:gd name="connsiteX4" fmla="*/ 167426 w 380281"/>
                  <a:gd name="connsiteY4" fmla="*/ 128789 h 855504"/>
                  <a:gd name="connsiteX5" fmla="*/ 148107 w 380281"/>
                  <a:gd name="connsiteY5" fmla="*/ 115910 h 855504"/>
                  <a:gd name="connsiteX6" fmla="*/ 128789 w 380281"/>
                  <a:gd name="connsiteY6" fmla="*/ 96592 h 855504"/>
                  <a:gd name="connsiteX7" fmla="*/ 109471 w 380281"/>
                  <a:gd name="connsiteY7" fmla="*/ 90152 h 855504"/>
                  <a:gd name="connsiteX8" fmla="*/ 70834 w 380281"/>
                  <a:gd name="connsiteY8" fmla="*/ 70834 h 855504"/>
                  <a:gd name="connsiteX9" fmla="*/ 19319 w 380281"/>
                  <a:gd name="connsiteY9" fmla="*/ 38637 h 855504"/>
                  <a:gd name="connsiteX10" fmla="*/ 0 w 380281"/>
                  <a:gd name="connsiteY10" fmla="*/ 32197 h 855504"/>
                  <a:gd name="connsiteX11" fmla="*/ 19319 w 380281"/>
                  <a:gd name="connsiteY11" fmla="*/ 25758 h 855504"/>
                  <a:gd name="connsiteX12" fmla="*/ 57955 w 380281"/>
                  <a:gd name="connsiteY12" fmla="*/ 38637 h 855504"/>
                  <a:gd name="connsiteX13" fmla="*/ 96592 w 380281"/>
                  <a:gd name="connsiteY13" fmla="*/ 51516 h 855504"/>
                  <a:gd name="connsiteX14" fmla="*/ 135228 w 380281"/>
                  <a:gd name="connsiteY14" fmla="*/ 64395 h 855504"/>
                  <a:gd name="connsiteX15" fmla="*/ 154547 w 380281"/>
                  <a:gd name="connsiteY15" fmla="*/ 70834 h 855504"/>
                  <a:gd name="connsiteX16" fmla="*/ 193183 w 380281"/>
                  <a:gd name="connsiteY16" fmla="*/ 90152 h 855504"/>
                  <a:gd name="connsiteX17" fmla="*/ 212502 w 380281"/>
                  <a:gd name="connsiteY17" fmla="*/ 83713 h 855504"/>
                  <a:gd name="connsiteX18" fmla="*/ 218941 w 380281"/>
                  <a:gd name="connsiteY18" fmla="*/ 64395 h 855504"/>
                  <a:gd name="connsiteX19" fmla="*/ 257578 w 380281"/>
                  <a:gd name="connsiteY19" fmla="*/ 45076 h 855504"/>
                  <a:gd name="connsiteX20" fmla="*/ 315533 w 380281"/>
                  <a:gd name="connsiteY20" fmla="*/ 12879 h 855504"/>
                  <a:gd name="connsiteX21" fmla="*/ 334851 w 380281"/>
                  <a:gd name="connsiteY21" fmla="*/ 6440 h 855504"/>
                  <a:gd name="connsiteX22" fmla="*/ 354169 w 380281"/>
                  <a:gd name="connsiteY22" fmla="*/ 0 h 855504"/>
                  <a:gd name="connsiteX23" fmla="*/ 379927 w 380281"/>
                  <a:gd name="connsiteY23" fmla="*/ 6440 h 855504"/>
                  <a:gd name="connsiteX24" fmla="*/ 341290 w 380281"/>
                  <a:gd name="connsiteY24" fmla="*/ 32197 h 855504"/>
                  <a:gd name="connsiteX25" fmla="*/ 321972 w 380281"/>
                  <a:gd name="connsiteY25" fmla="*/ 45076 h 855504"/>
                  <a:gd name="connsiteX26" fmla="*/ 289775 w 380281"/>
                  <a:gd name="connsiteY26" fmla="*/ 70834 h 855504"/>
                  <a:gd name="connsiteX27" fmla="*/ 276896 w 380281"/>
                  <a:gd name="connsiteY27" fmla="*/ 90152 h 855504"/>
                  <a:gd name="connsiteX28" fmla="*/ 257578 w 380281"/>
                  <a:gd name="connsiteY28" fmla="*/ 109471 h 855504"/>
                  <a:gd name="connsiteX29" fmla="*/ 251138 w 380281"/>
                  <a:gd name="connsiteY29" fmla="*/ 128789 h 855504"/>
                  <a:gd name="connsiteX30" fmla="*/ 238259 w 380281"/>
                  <a:gd name="connsiteY30" fmla="*/ 148107 h 855504"/>
                  <a:gd name="connsiteX31" fmla="*/ 244699 w 380281"/>
                  <a:gd name="connsiteY31" fmla="*/ 489397 h 855504"/>
                  <a:gd name="connsiteX32" fmla="*/ 257578 w 380281"/>
                  <a:gd name="connsiteY32" fmla="*/ 714778 h 855504"/>
                  <a:gd name="connsiteX33" fmla="*/ 199623 w 380281"/>
                  <a:gd name="connsiteY33" fmla="*/ 850006 h 85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0281" h="855504">
                    <a:moveTo>
                      <a:pt x="199623" y="850006"/>
                    </a:moveTo>
                    <a:cubicBezTo>
                      <a:pt x="188891" y="841420"/>
                      <a:pt x="195577" y="725501"/>
                      <a:pt x="193183" y="663262"/>
                    </a:cubicBezTo>
                    <a:cubicBezTo>
                      <a:pt x="187256" y="509157"/>
                      <a:pt x="196216" y="562518"/>
                      <a:pt x="180305" y="482958"/>
                    </a:cubicBezTo>
                    <a:cubicBezTo>
                      <a:pt x="178158" y="371341"/>
                      <a:pt x="177922" y="259671"/>
                      <a:pt x="173865" y="148107"/>
                    </a:cubicBezTo>
                    <a:cubicBezTo>
                      <a:pt x="173618" y="141324"/>
                      <a:pt x="171666" y="134089"/>
                      <a:pt x="167426" y="128789"/>
                    </a:cubicBezTo>
                    <a:cubicBezTo>
                      <a:pt x="162591" y="122746"/>
                      <a:pt x="154053" y="120865"/>
                      <a:pt x="148107" y="115910"/>
                    </a:cubicBezTo>
                    <a:cubicBezTo>
                      <a:pt x="141111" y="110080"/>
                      <a:pt x="136366" y="101644"/>
                      <a:pt x="128789" y="96592"/>
                    </a:cubicBezTo>
                    <a:cubicBezTo>
                      <a:pt x="123141" y="92827"/>
                      <a:pt x="115542" y="93188"/>
                      <a:pt x="109471" y="90152"/>
                    </a:cubicBezTo>
                    <a:cubicBezTo>
                      <a:pt x="59547" y="65189"/>
                      <a:pt x="119383" y="87016"/>
                      <a:pt x="70834" y="70834"/>
                    </a:cubicBezTo>
                    <a:cubicBezTo>
                      <a:pt x="50425" y="40221"/>
                      <a:pt x="65297" y="53964"/>
                      <a:pt x="19319" y="38637"/>
                    </a:cubicBezTo>
                    <a:lnTo>
                      <a:pt x="0" y="32197"/>
                    </a:lnTo>
                    <a:cubicBezTo>
                      <a:pt x="6440" y="30051"/>
                      <a:pt x="12573" y="25008"/>
                      <a:pt x="19319" y="25758"/>
                    </a:cubicBezTo>
                    <a:cubicBezTo>
                      <a:pt x="32811" y="27257"/>
                      <a:pt x="45076" y="34344"/>
                      <a:pt x="57955" y="38637"/>
                    </a:cubicBezTo>
                    <a:lnTo>
                      <a:pt x="96592" y="51516"/>
                    </a:lnTo>
                    <a:lnTo>
                      <a:pt x="135228" y="64395"/>
                    </a:lnTo>
                    <a:lnTo>
                      <a:pt x="154547" y="70834"/>
                    </a:lnTo>
                    <a:cubicBezTo>
                      <a:pt x="164315" y="77346"/>
                      <a:pt x="179852" y="90152"/>
                      <a:pt x="193183" y="90152"/>
                    </a:cubicBezTo>
                    <a:cubicBezTo>
                      <a:pt x="199971" y="90152"/>
                      <a:pt x="206062" y="85859"/>
                      <a:pt x="212502" y="83713"/>
                    </a:cubicBezTo>
                    <a:cubicBezTo>
                      <a:pt x="214648" y="77274"/>
                      <a:pt x="214701" y="69695"/>
                      <a:pt x="218941" y="64395"/>
                    </a:cubicBezTo>
                    <a:cubicBezTo>
                      <a:pt x="228019" y="53047"/>
                      <a:pt x="244852" y="49318"/>
                      <a:pt x="257578" y="45076"/>
                    </a:cubicBezTo>
                    <a:cubicBezTo>
                      <a:pt x="286495" y="16159"/>
                      <a:pt x="268257" y="28637"/>
                      <a:pt x="315533" y="12879"/>
                    </a:cubicBezTo>
                    <a:lnTo>
                      <a:pt x="334851" y="6440"/>
                    </a:lnTo>
                    <a:lnTo>
                      <a:pt x="354169" y="0"/>
                    </a:lnTo>
                    <a:cubicBezTo>
                      <a:pt x="362755" y="2147"/>
                      <a:pt x="383214" y="-1777"/>
                      <a:pt x="379927" y="6440"/>
                    </a:cubicBezTo>
                    <a:cubicBezTo>
                      <a:pt x="374178" y="20811"/>
                      <a:pt x="354169" y="23611"/>
                      <a:pt x="341290" y="32197"/>
                    </a:cubicBezTo>
                    <a:lnTo>
                      <a:pt x="321972" y="45076"/>
                    </a:lnTo>
                    <a:cubicBezTo>
                      <a:pt x="285064" y="100440"/>
                      <a:pt x="334207" y="35289"/>
                      <a:pt x="289775" y="70834"/>
                    </a:cubicBezTo>
                    <a:cubicBezTo>
                      <a:pt x="283732" y="75669"/>
                      <a:pt x="281850" y="84207"/>
                      <a:pt x="276896" y="90152"/>
                    </a:cubicBezTo>
                    <a:cubicBezTo>
                      <a:pt x="271066" y="97148"/>
                      <a:pt x="264017" y="103031"/>
                      <a:pt x="257578" y="109471"/>
                    </a:cubicBezTo>
                    <a:cubicBezTo>
                      <a:pt x="255431" y="115910"/>
                      <a:pt x="254174" y="122718"/>
                      <a:pt x="251138" y="128789"/>
                    </a:cubicBezTo>
                    <a:cubicBezTo>
                      <a:pt x="247677" y="135711"/>
                      <a:pt x="238397" y="140369"/>
                      <a:pt x="238259" y="148107"/>
                    </a:cubicBezTo>
                    <a:cubicBezTo>
                      <a:pt x="236228" y="261872"/>
                      <a:pt x="241819" y="375650"/>
                      <a:pt x="244699" y="489397"/>
                    </a:cubicBezTo>
                    <a:cubicBezTo>
                      <a:pt x="248705" y="647627"/>
                      <a:pt x="246077" y="611275"/>
                      <a:pt x="257578" y="714778"/>
                    </a:cubicBezTo>
                    <a:cubicBezTo>
                      <a:pt x="250485" y="877896"/>
                      <a:pt x="210355" y="858592"/>
                      <a:pt x="199623" y="850006"/>
                    </a:cubicBezTo>
                    <a:close/>
                  </a:path>
                </a:pathLst>
              </a:custGeom>
              <a:solidFill>
                <a:srgbClr val="6B9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1" name="Forma libre 92">
                <a:extLst>
                  <a:ext uri="{FF2B5EF4-FFF2-40B4-BE49-F238E27FC236}">
                    <a16:creationId xmlns:a16="http://schemas.microsoft.com/office/drawing/2014/main" id="{F323FF26-366D-2842-9AA4-C159CF51C9FB}"/>
                  </a:ext>
                </a:extLst>
              </p:cNvPr>
              <p:cNvSpPr/>
              <p:nvPr/>
            </p:nvSpPr>
            <p:spPr>
              <a:xfrm rot="19496263">
                <a:off x="7493233" y="2231170"/>
                <a:ext cx="421665" cy="395397"/>
              </a:xfrm>
              <a:custGeom>
                <a:avLst/>
                <a:gdLst>
                  <a:gd name="connsiteX0" fmla="*/ 400290 w 487757"/>
                  <a:gd name="connsiteY0" fmla="*/ 4895 h 495363"/>
                  <a:gd name="connsiteX1" fmla="*/ 432482 w 487757"/>
                  <a:gd name="connsiteY1" fmla="*/ 48468 h 495363"/>
                  <a:gd name="connsiteX2" fmla="*/ 432660 w 487757"/>
                  <a:gd name="connsiteY2" fmla="*/ 48576 h 495363"/>
                  <a:gd name="connsiteX3" fmla="*/ 458079 w 487757"/>
                  <a:gd name="connsiteY3" fmla="*/ 64001 h 495363"/>
                  <a:gd name="connsiteX4" fmla="*/ 473797 w 487757"/>
                  <a:gd name="connsiteY4" fmla="*/ 90757 h 495363"/>
                  <a:gd name="connsiteX5" fmla="*/ 471948 w 487757"/>
                  <a:gd name="connsiteY5" fmla="*/ 136612 h 495363"/>
                  <a:gd name="connsiteX6" fmla="*/ 485456 w 487757"/>
                  <a:gd name="connsiteY6" fmla="*/ 206724 h 495363"/>
                  <a:gd name="connsiteX7" fmla="*/ 465220 w 487757"/>
                  <a:gd name="connsiteY7" fmla="*/ 242923 h 495363"/>
                  <a:gd name="connsiteX8" fmla="*/ 464705 w 487757"/>
                  <a:gd name="connsiteY8" fmla="*/ 260874 h 495363"/>
                  <a:gd name="connsiteX9" fmla="*/ 473750 w 487757"/>
                  <a:gd name="connsiteY9" fmla="*/ 326951 h 495363"/>
                  <a:gd name="connsiteX10" fmla="*/ 431380 w 487757"/>
                  <a:gd name="connsiteY10" fmla="*/ 384791 h 495363"/>
                  <a:gd name="connsiteX11" fmla="*/ 416212 w 487757"/>
                  <a:gd name="connsiteY11" fmla="*/ 434352 h 495363"/>
                  <a:gd name="connsiteX12" fmla="*/ 364571 w 487757"/>
                  <a:gd name="connsiteY12" fmla="*/ 440353 h 495363"/>
                  <a:gd name="connsiteX13" fmla="*/ 327666 w 487757"/>
                  <a:gd name="connsiteY13" fmla="*/ 493226 h 495363"/>
                  <a:gd name="connsiteX14" fmla="*/ 273405 w 487757"/>
                  <a:gd name="connsiteY14" fmla="*/ 460953 h 495363"/>
                  <a:gd name="connsiteX15" fmla="*/ 192803 w 487757"/>
                  <a:gd name="connsiteY15" fmla="*/ 429066 h 495363"/>
                  <a:gd name="connsiteX16" fmla="*/ 157363 w 487757"/>
                  <a:gd name="connsiteY16" fmla="*/ 393582 h 495363"/>
                  <a:gd name="connsiteX17" fmla="*/ 156948 w 487757"/>
                  <a:gd name="connsiteY17" fmla="*/ 368117 h 495363"/>
                  <a:gd name="connsiteX18" fmla="*/ 160260 w 487757"/>
                  <a:gd name="connsiteY18" fmla="*/ 358816 h 495363"/>
                  <a:gd name="connsiteX19" fmla="*/ 153203 w 487757"/>
                  <a:gd name="connsiteY19" fmla="*/ 361506 h 495363"/>
                  <a:gd name="connsiteX20" fmla="*/ 65858 w 487757"/>
                  <a:gd name="connsiteY20" fmla="*/ 315077 h 495363"/>
                  <a:gd name="connsiteX21" fmla="*/ 12928 w 487757"/>
                  <a:gd name="connsiteY21" fmla="*/ 277425 h 495363"/>
                  <a:gd name="connsiteX22" fmla="*/ 24238 w 487757"/>
                  <a:gd name="connsiteY22" fmla="*/ 226603 h 495363"/>
                  <a:gd name="connsiteX23" fmla="*/ 356 w 487757"/>
                  <a:gd name="connsiteY23" fmla="*/ 174460 h 495363"/>
                  <a:gd name="connsiteX24" fmla="*/ 43971 w 487757"/>
                  <a:gd name="connsiteY24" fmla="*/ 128114 h 495363"/>
                  <a:gd name="connsiteX25" fmla="*/ 44388 w 487757"/>
                  <a:gd name="connsiteY25" fmla="*/ 126892 h 495363"/>
                  <a:gd name="connsiteX26" fmla="*/ 63817 w 487757"/>
                  <a:gd name="connsiteY26" fmla="*/ 60338 h 495363"/>
                  <a:gd name="connsiteX27" fmla="*/ 158331 w 487757"/>
                  <a:gd name="connsiteY27" fmla="*/ 45133 h 495363"/>
                  <a:gd name="connsiteX28" fmla="*/ 158352 w 487757"/>
                  <a:gd name="connsiteY28" fmla="*/ 45107 h 495363"/>
                  <a:gd name="connsiteX29" fmla="*/ 177148 w 487757"/>
                  <a:gd name="connsiteY29" fmla="*/ 22239 h 495363"/>
                  <a:gd name="connsiteX30" fmla="*/ 253624 w 487757"/>
                  <a:gd name="connsiteY30" fmla="*/ 29348 h 495363"/>
                  <a:gd name="connsiteX31" fmla="*/ 253964 w 487757"/>
                  <a:gd name="connsiteY31" fmla="*/ 28918 h 495363"/>
                  <a:gd name="connsiteX32" fmla="*/ 268892 w 487757"/>
                  <a:gd name="connsiteY32" fmla="*/ 10004 h 495363"/>
                  <a:gd name="connsiteX33" fmla="*/ 290755 w 487757"/>
                  <a:gd name="connsiteY33" fmla="*/ 526 h 495363"/>
                  <a:gd name="connsiteX34" fmla="*/ 316343 w 487757"/>
                  <a:gd name="connsiteY34" fmla="*/ 3964 h 495363"/>
                  <a:gd name="connsiteX35" fmla="*/ 336213 w 487757"/>
                  <a:gd name="connsiteY35" fmla="*/ 20377 h 495363"/>
                  <a:gd name="connsiteX36" fmla="*/ 336806 w 487757"/>
                  <a:gd name="connsiteY36" fmla="*/ 20867 h 495363"/>
                  <a:gd name="connsiteX37" fmla="*/ 400290 w 487757"/>
                  <a:gd name="connsiteY37" fmla="*/ 4895 h 4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7757" h="495363">
                    <a:moveTo>
                      <a:pt x="400290" y="4895"/>
                    </a:moveTo>
                    <a:cubicBezTo>
                      <a:pt x="417147" y="12707"/>
                      <a:pt x="429235" y="29063"/>
                      <a:pt x="432482" y="48468"/>
                    </a:cubicBezTo>
                    <a:lnTo>
                      <a:pt x="432660" y="48576"/>
                    </a:lnTo>
                    <a:lnTo>
                      <a:pt x="458079" y="64001"/>
                    </a:lnTo>
                    <a:cubicBezTo>
                      <a:pt x="465183" y="71271"/>
                      <a:pt x="470640" y="80412"/>
                      <a:pt x="473797" y="90757"/>
                    </a:cubicBezTo>
                    <a:cubicBezTo>
                      <a:pt x="478387" y="105774"/>
                      <a:pt x="477733" y="122085"/>
                      <a:pt x="471948" y="136612"/>
                    </a:cubicBezTo>
                    <a:cubicBezTo>
                      <a:pt x="486167" y="156534"/>
                      <a:pt x="491140" y="182361"/>
                      <a:pt x="485456" y="206724"/>
                    </a:cubicBezTo>
                    <a:lnTo>
                      <a:pt x="465220" y="242923"/>
                    </a:lnTo>
                    <a:lnTo>
                      <a:pt x="464705" y="260874"/>
                    </a:lnTo>
                    <a:cubicBezTo>
                      <a:pt x="474226" y="279650"/>
                      <a:pt x="477555" y="303989"/>
                      <a:pt x="473750" y="326951"/>
                    </a:cubicBezTo>
                    <a:cubicBezTo>
                      <a:pt x="468691" y="357476"/>
                      <a:pt x="451946" y="380336"/>
                      <a:pt x="431380" y="384791"/>
                    </a:cubicBezTo>
                    <a:cubicBezTo>
                      <a:pt x="431282" y="403844"/>
                      <a:pt x="425748" y="421914"/>
                      <a:pt x="416212" y="434352"/>
                    </a:cubicBezTo>
                    <a:cubicBezTo>
                      <a:pt x="401724" y="453254"/>
                      <a:pt x="380795" y="455683"/>
                      <a:pt x="364571" y="440353"/>
                    </a:cubicBezTo>
                    <a:cubicBezTo>
                      <a:pt x="359323" y="466684"/>
                      <a:pt x="345273" y="486814"/>
                      <a:pt x="327666" y="493226"/>
                    </a:cubicBezTo>
                    <a:cubicBezTo>
                      <a:pt x="306920" y="500782"/>
                      <a:pt x="285266" y="487906"/>
                      <a:pt x="273405" y="460953"/>
                    </a:cubicBezTo>
                    <a:cubicBezTo>
                      <a:pt x="245410" y="486536"/>
                      <a:pt x="209050" y="472156"/>
                      <a:pt x="192803" y="429066"/>
                    </a:cubicBezTo>
                    <a:cubicBezTo>
                      <a:pt x="176842" y="431898"/>
                      <a:pt x="161856" y="416896"/>
                      <a:pt x="157363" y="393582"/>
                    </a:cubicBezTo>
                    <a:cubicBezTo>
                      <a:pt x="155736" y="385148"/>
                      <a:pt x="155642" y="376380"/>
                      <a:pt x="156948" y="368117"/>
                    </a:cubicBezTo>
                    <a:lnTo>
                      <a:pt x="160260" y="358816"/>
                    </a:lnTo>
                    <a:lnTo>
                      <a:pt x="153203" y="361506"/>
                    </a:lnTo>
                    <a:cubicBezTo>
                      <a:pt x="119153" y="366524"/>
                      <a:pt x="84057" y="349368"/>
                      <a:pt x="65858" y="315077"/>
                    </a:cubicBezTo>
                    <a:cubicBezTo>
                      <a:pt x="42020" y="318082"/>
                      <a:pt x="19638" y="302164"/>
                      <a:pt x="12928" y="277425"/>
                    </a:cubicBezTo>
                    <a:cubicBezTo>
                      <a:pt x="8069" y="259527"/>
                      <a:pt x="12365" y="240211"/>
                      <a:pt x="24238" y="226603"/>
                    </a:cubicBezTo>
                    <a:cubicBezTo>
                      <a:pt x="7392" y="215928"/>
                      <a:pt x="-1989" y="195444"/>
                      <a:pt x="356" y="174460"/>
                    </a:cubicBezTo>
                    <a:cubicBezTo>
                      <a:pt x="3107" y="149891"/>
                      <a:pt x="21217" y="130646"/>
                      <a:pt x="43971" y="128114"/>
                    </a:cubicBezTo>
                    <a:cubicBezTo>
                      <a:pt x="44107" y="127703"/>
                      <a:pt x="44253" y="127302"/>
                      <a:pt x="44388" y="126892"/>
                    </a:cubicBezTo>
                    <a:cubicBezTo>
                      <a:pt x="41333" y="102698"/>
                      <a:pt x="48459" y="78298"/>
                      <a:pt x="63817" y="60338"/>
                    </a:cubicBezTo>
                    <a:cubicBezTo>
                      <a:pt x="88083" y="31970"/>
                      <a:pt x="127424" y="25647"/>
                      <a:pt x="158331" y="45133"/>
                    </a:cubicBezTo>
                    <a:lnTo>
                      <a:pt x="158352" y="45107"/>
                    </a:lnTo>
                    <a:lnTo>
                      <a:pt x="177148" y="22239"/>
                    </a:lnTo>
                    <a:cubicBezTo>
                      <a:pt x="199884" y="5288"/>
                      <a:pt x="232126" y="6541"/>
                      <a:pt x="253624" y="29348"/>
                    </a:cubicBezTo>
                    <a:lnTo>
                      <a:pt x="253964" y="28918"/>
                    </a:lnTo>
                    <a:lnTo>
                      <a:pt x="268892" y="10004"/>
                    </a:lnTo>
                    <a:cubicBezTo>
                      <a:pt x="275268" y="5054"/>
                      <a:pt x="282744" y="1747"/>
                      <a:pt x="290755" y="526"/>
                    </a:cubicBezTo>
                    <a:cubicBezTo>
                      <a:pt x="299573" y="-821"/>
                      <a:pt x="308385" y="450"/>
                      <a:pt x="316343" y="3964"/>
                    </a:cubicBezTo>
                    <a:lnTo>
                      <a:pt x="336213" y="20377"/>
                    </a:lnTo>
                    <a:lnTo>
                      <a:pt x="336806" y="20867"/>
                    </a:lnTo>
                    <a:cubicBezTo>
                      <a:pt x="352390" y="1123"/>
                      <a:pt x="378166" y="-5360"/>
                      <a:pt x="400290" y="4895"/>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72" name="Grupo 93">
                <a:extLst>
                  <a:ext uri="{FF2B5EF4-FFF2-40B4-BE49-F238E27FC236}">
                    <a16:creationId xmlns:a16="http://schemas.microsoft.com/office/drawing/2014/main" id="{D1BC6418-859C-1D41-B386-8B233805B9BA}"/>
                  </a:ext>
                </a:extLst>
              </p:cNvPr>
              <p:cNvGrpSpPr/>
              <p:nvPr/>
            </p:nvGrpSpPr>
            <p:grpSpPr>
              <a:xfrm>
                <a:off x="8167297" y="2020604"/>
                <a:ext cx="901599" cy="855949"/>
                <a:chOff x="8129168" y="780009"/>
                <a:chExt cx="901599" cy="855949"/>
              </a:xfrm>
            </p:grpSpPr>
            <p:grpSp>
              <p:nvGrpSpPr>
                <p:cNvPr id="201" name="Grupo 122">
                  <a:extLst>
                    <a:ext uri="{FF2B5EF4-FFF2-40B4-BE49-F238E27FC236}">
                      <a16:creationId xmlns:a16="http://schemas.microsoft.com/office/drawing/2014/main" id="{F662FF76-8C97-C449-BEAE-BCB879DA7009}"/>
                    </a:ext>
                  </a:extLst>
                </p:cNvPr>
                <p:cNvGrpSpPr/>
                <p:nvPr/>
              </p:nvGrpSpPr>
              <p:grpSpPr>
                <a:xfrm>
                  <a:off x="8129168" y="780009"/>
                  <a:ext cx="901599" cy="855949"/>
                  <a:chOff x="8225200" y="2014824"/>
                  <a:chExt cx="901599" cy="855949"/>
                </a:xfrm>
              </p:grpSpPr>
              <p:sp>
                <p:nvSpPr>
                  <p:cNvPr id="203" name="Forma libre 124">
                    <a:extLst>
                      <a:ext uri="{FF2B5EF4-FFF2-40B4-BE49-F238E27FC236}">
                        <a16:creationId xmlns:a16="http://schemas.microsoft.com/office/drawing/2014/main" id="{E7742635-27E3-1F47-A96B-432A2A305766}"/>
                      </a:ext>
                    </a:extLst>
                  </p:cNvPr>
                  <p:cNvSpPr/>
                  <p:nvPr/>
                </p:nvSpPr>
                <p:spPr>
                  <a:xfrm>
                    <a:off x="8225200" y="2014824"/>
                    <a:ext cx="901599" cy="849589"/>
                  </a:xfrm>
                  <a:custGeom>
                    <a:avLst/>
                    <a:gdLst>
                      <a:gd name="connsiteX0" fmla="*/ 255296 w 510591"/>
                      <a:gd name="connsiteY0" fmla="*/ 0 h 1254016"/>
                      <a:gd name="connsiteX1" fmla="*/ 510591 w 510591"/>
                      <a:gd name="connsiteY1" fmla="*/ 308807 h 1254016"/>
                      <a:gd name="connsiteX2" fmla="*/ 499183 w 510591"/>
                      <a:gd name="connsiteY2" fmla="*/ 308807 h 1254016"/>
                      <a:gd name="connsiteX3" fmla="*/ 499183 w 510591"/>
                      <a:gd name="connsiteY3" fmla="*/ 1254016 h 1254016"/>
                      <a:gd name="connsiteX4" fmla="*/ 11410 w 510591"/>
                      <a:gd name="connsiteY4" fmla="*/ 1254016 h 1254016"/>
                      <a:gd name="connsiteX5" fmla="*/ 11410 w 510591"/>
                      <a:gd name="connsiteY5" fmla="*/ 308807 h 1254016"/>
                      <a:gd name="connsiteX6" fmla="*/ 0 w 510591"/>
                      <a:gd name="connsiteY6" fmla="*/ 308807 h 125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91" h="1254016">
                        <a:moveTo>
                          <a:pt x="255296" y="0"/>
                        </a:moveTo>
                        <a:lnTo>
                          <a:pt x="510591" y="308807"/>
                        </a:lnTo>
                        <a:lnTo>
                          <a:pt x="499183" y="308807"/>
                        </a:lnTo>
                        <a:lnTo>
                          <a:pt x="499183" y="1254016"/>
                        </a:lnTo>
                        <a:lnTo>
                          <a:pt x="11410" y="1254016"/>
                        </a:lnTo>
                        <a:lnTo>
                          <a:pt x="11410" y="308807"/>
                        </a:lnTo>
                        <a:lnTo>
                          <a:pt x="0" y="308807"/>
                        </a:lnTo>
                        <a:close/>
                      </a:path>
                    </a:pathLst>
                  </a:custGeom>
                  <a:solidFill>
                    <a:srgbClr val="457CA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4" name="Rectángulo 125">
                    <a:extLst>
                      <a:ext uri="{FF2B5EF4-FFF2-40B4-BE49-F238E27FC236}">
                        <a16:creationId xmlns:a16="http://schemas.microsoft.com/office/drawing/2014/main" id="{751CF381-210C-3A40-8DC4-DBF85E5CF2D4}"/>
                      </a:ext>
                    </a:extLst>
                  </p:cNvPr>
                  <p:cNvSpPr>
                    <a:spLocks noChangeAspect="1"/>
                  </p:cNvSpPr>
                  <p:nvPr/>
                </p:nvSpPr>
                <p:spPr>
                  <a:xfrm flipV="1">
                    <a:off x="8539244" y="2533917"/>
                    <a:ext cx="333735" cy="33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5" name="Conector recto 126">
                    <a:extLst>
                      <a:ext uri="{FF2B5EF4-FFF2-40B4-BE49-F238E27FC236}">
                        <a16:creationId xmlns:a16="http://schemas.microsoft.com/office/drawing/2014/main" id="{7C7A9F57-6171-5147-8194-911755F1CF5E}"/>
                      </a:ext>
                    </a:extLst>
                  </p:cNvPr>
                  <p:cNvCxnSpPr/>
                  <p:nvPr/>
                </p:nvCxnSpPr>
                <p:spPr>
                  <a:xfrm>
                    <a:off x="8539244" y="2532140"/>
                    <a:ext cx="324344" cy="323385"/>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cxnSp>
                <p:nvCxnSpPr>
                  <p:cNvPr id="206" name="Conector recto 127">
                    <a:extLst>
                      <a:ext uri="{FF2B5EF4-FFF2-40B4-BE49-F238E27FC236}">
                        <a16:creationId xmlns:a16="http://schemas.microsoft.com/office/drawing/2014/main" id="{FD9D27A6-6914-3D4C-9D0E-39898844E297}"/>
                      </a:ext>
                    </a:extLst>
                  </p:cNvPr>
                  <p:cNvCxnSpPr/>
                  <p:nvPr/>
                </p:nvCxnSpPr>
                <p:spPr>
                  <a:xfrm flipH="1">
                    <a:off x="8538620" y="2534875"/>
                    <a:ext cx="334359" cy="335898"/>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cxnSp>
                <p:nvCxnSpPr>
                  <p:cNvPr id="207" name="Conector recto 128">
                    <a:extLst>
                      <a:ext uri="{FF2B5EF4-FFF2-40B4-BE49-F238E27FC236}">
                        <a16:creationId xmlns:a16="http://schemas.microsoft.com/office/drawing/2014/main" id="{AF9C2CDD-AC74-234F-9CE7-DDE1B6AC8081}"/>
                      </a:ext>
                    </a:extLst>
                  </p:cNvPr>
                  <p:cNvCxnSpPr/>
                  <p:nvPr/>
                </p:nvCxnSpPr>
                <p:spPr>
                  <a:xfrm flipH="1">
                    <a:off x="8621573" y="2175104"/>
                    <a:ext cx="129849" cy="133444"/>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cxnSp>
                <p:nvCxnSpPr>
                  <p:cNvPr id="208" name="Conector recto 129">
                    <a:extLst>
                      <a:ext uri="{FF2B5EF4-FFF2-40B4-BE49-F238E27FC236}">
                        <a16:creationId xmlns:a16="http://schemas.microsoft.com/office/drawing/2014/main" id="{FA4A479E-651D-2E4A-BDBF-13AF04708D88}"/>
                      </a:ext>
                    </a:extLst>
                  </p:cNvPr>
                  <p:cNvCxnSpPr/>
                  <p:nvPr/>
                </p:nvCxnSpPr>
                <p:spPr>
                  <a:xfrm flipH="1" flipV="1">
                    <a:off x="8614150" y="2178949"/>
                    <a:ext cx="134306" cy="126883"/>
                  </a:xfrm>
                  <a:prstGeom prst="line">
                    <a:avLst/>
                  </a:prstGeom>
                  <a:ln w="12700">
                    <a:solidFill>
                      <a:srgbClr val="457CAE"/>
                    </a:solidFill>
                  </a:ln>
                </p:spPr>
                <p:style>
                  <a:lnRef idx="1">
                    <a:schemeClr val="accent1"/>
                  </a:lnRef>
                  <a:fillRef idx="0">
                    <a:schemeClr val="accent1"/>
                  </a:fillRef>
                  <a:effectRef idx="0">
                    <a:schemeClr val="accent1"/>
                  </a:effectRef>
                  <a:fontRef idx="minor">
                    <a:schemeClr val="tx1"/>
                  </a:fontRef>
                </p:style>
              </p:cxnSp>
            </p:grpSp>
            <p:sp>
              <p:nvSpPr>
                <p:cNvPr id="202" name="Rectángulo 123">
                  <a:extLst>
                    <a:ext uri="{FF2B5EF4-FFF2-40B4-BE49-F238E27FC236}">
                      <a16:creationId xmlns:a16="http://schemas.microsoft.com/office/drawing/2014/main" id="{6ECEFA2D-1330-9D4D-A944-8473270D5DA7}"/>
                    </a:ext>
                  </a:extLst>
                </p:cNvPr>
                <p:cNvSpPr>
                  <a:spLocks noChangeAspect="1"/>
                </p:cNvSpPr>
                <p:nvPr/>
              </p:nvSpPr>
              <p:spPr>
                <a:xfrm flipV="1">
                  <a:off x="8525541" y="970132"/>
                  <a:ext cx="113240" cy="11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3" name="Forma libre 94">
                <a:extLst>
                  <a:ext uri="{FF2B5EF4-FFF2-40B4-BE49-F238E27FC236}">
                    <a16:creationId xmlns:a16="http://schemas.microsoft.com/office/drawing/2014/main" id="{51B55D4E-97F6-EF42-B198-274C88B939E5}"/>
                  </a:ext>
                </a:extLst>
              </p:cNvPr>
              <p:cNvSpPr/>
              <p:nvPr/>
            </p:nvSpPr>
            <p:spPr>
              <a:xfrm flipH="1">
                <a:off x="7608457" y="2474142"/>
                <a:ext cx="172836" cy="401849"/>
              </a:xfrm>
              <a:custGeom>
                <a:avLst/>
                <a:gdLst>
                  <a:gd name="connsiteX0" fmla="*/ 0 w 534473"/>
                  <a:gd name="connsiteY0" fmla="*/ 7035 h 1057205"/>
                  <a:gd name="connsiteX1" fmla="*/ 19318 w 534473"/>
                  <a:gd name="connsiteY1" fmla="*/ 13474 h 1057205"/>
                  <a:gd name="connsiteX2" fmla="*/ 19319 w 534473"/>
                  <a:gd name="connsiteY2" fmla="*/ 13475 h 1057205"/>
                  <a:gd name="connsiteX3" fmla="*/ 515155 w 534473"/>
                  <a:gd name="connsiteY3" fmla="*/ 595 h 1057205"/>
                  <a:gd name="connsiteX4" fmla="*/ 534473 w 534473"/>
                  <a:gd name="connsiteY4" fmla="*/ 13474 h 1057205"/>
                  <a:gd name="connsiteX5" fmla="*/ 515155 w 534473"/>
                  <a:gd name="connsiteY5" fmla="*/ 19914 h 1057205"/>
                  <a:gd name="connsiteX6" fmla="*/ 457200 w 534473"/>
                  <a:gd name="connsiteY6" fmla="*/ 45672 h 1057205"/>
                  <a:gd name="connsiteX7" fmla="*/ 418563 w 534473"/>
                  <a:gd name="connsiteY7" fmla="*/ 71429 h 1057205"/>
                  <a:gd name="connsiteX8" fmla="*/ 373487 w 534473"/>
                  <a:gd name="connsiteY8" fmla="*/ 97187 h 1057205"/>
                  <a:gd name="connsiteX9" fmla="*/ 321971 w 534473"/>
                  <a:gd name="connsiteY9" fmla="*/ 155142 h 1057205"/>
                  <a:gd name="connsiteX10" fmla="*/ 309093 w 534473"/>
                  <a:gd name="connsiteY10" fmla="*/ 193779 h 1057205"/>
                  <a:gd name="connsiteX11" fmla="*/ 296214 w 534473"/>
                  <a:gd name="connsiteY11" fmla="*/ 213097 h 1057205"/>
                  <a:gd name="connsiteX12" fmla="*/ 289774 w 534473"/>
                  <a:gd name="connsiteY12" fmla="*/ 232415 h 1057205"/>
                  <a:gd name="connsiteX13" fmla="*/ 276895 w 534473"/>
                  <a:gd name="connsiteY13" fmla="*/ 271052 h 1057205"/>
                  <a:gd name="connsiteX14" fmla="*/ 270456 w 534473"/>
                  <a:gd name="connsiteY14" fmla="*/ 296810 h 1057205"/>
                  <a:gd name="connsiteX15" fmla="*/ 267237 w 534473"/>
                  <a:gd name="connsiteY15" fmla="*/ 304858 h 1057205"/>
                  <a:gd name="connsiteX16" fmla="*/ 267237 w 534473"/>
                  <a:gd name="connsiteY16" fmla="*/ 1057205 h 1057205"/>
                  <a:gd name="connsiteX17" fmla="*/ 170645 w 534473"/>
                  <a:gd name="connsiteY17" fmla="*/ 1057205 h 1057205"/>
                  <a:gd name="connsiteX18" fmla="*/ 170645 w 534473"/>
                  <a:gd name="connsiteY18" fmla="*/ 299468 h 1057205"/>
                  <a:gd name="connsiteX19" fmla="*/ 164693 w 534473"/>
                  <a:gd name="connsiteY19" fmla="*/ 289201 h 1057205"/>
                  <a:gd name="connsiteX20" fmla="*/ 154546 w 534473"/>
                  <a:gd name="connsiteY20" fmla="*/ 258173 h 1057205"/>
                  <a:gd name="connsiteX21" fmla="*/ 141667 w 534473"/>
                  <a:gd name="connsiteY21" fmla="*/ 238855 h 1057205"/>
                  <a:gd name="connsiteX22" fmla="*/ 135228 w 534473"/>
                  <a:gd name="connsiteY22" fmla="*/ 219536 h 1057205"/>
                  <a:gd name="connsiteX23" fmla="*/ 115910 w 534473"/>
                  <a:gd name="connsiteY23" fmla="*/ 161581 h 1057205"/>
                  <a:gd name="connsiteX24" fmla="*/ 90152 w 534473"/>
                  <a:gd name="connsiteY24" fmla="*/ 122945 h 1057205"/>
                  <a:gd name="connsiteX25" fmla="*/ 83712 w 534473"/>
                  <a:gd name="connsiteY25" fmla="*/ 103626 h 1057205"/>
                  <a:gd name="connsiteX26" fmla="*/ 57955 w 534473"/>
                  <a:gd name="connsiteY26" fmla="*/ 64990 h 1057205"/>
                  <a:gd name="connsiteX27" fmla="*/ 51515 w 534473"/>
                  <a:gd name="connsiteY27" fmla="*/ 45672 h 1057205"/>
                  <a:gd name="connsiteX28" fmla="*/ 32197 w 534473"/>
                  <a:gd name="connsiteY28" fmla="*/ 32793 h 1057205"/>
                  <a:gd name="connsiteX29" fmla="*/ 19319 w 534473"/>
                  <a:gd name="connsiteY29" fmla="*/ 13475 h 1057205"/>
                  <a:gd name="connsiteX30" fmla="*/ 38636 w 534473"/>
                  <a:gd name="connsiteY30" fmla="*/ 19914 h 1057205"/>
                  <a:gd name="connsiteX31" fmla="*/ 57955 w 534473"/>
                  <a:gd name="connsiteY31" fmla="*/ 39232 h 1057205"/>
                  <a:gd name="connsiteX32" fmla="*/ 77273 w 534473"/>
                  <a:gd name="connsiteY32" fmla="*/ 52111 h 1057205"/>
                  <a:gd name="connsiteX33" fmla="*/ 115910 w 534473"/>
                  <a:gd name="connsiteY33" fmla="*/ 77869 h 1057205"/>
                  <a:gd name="connsiteX34" fmla="*/ 135228 w 534473"/>
                  <a:gd name="connsiteY34" fmla="*/ 84308 h 1057205"/>
                  <a:gd name="connsiteX35" fmla="*/ 154546 w 534473"/>
                  <a:gd name="connsiteY35" fmla="*/ 103626 h 1057205"/>
                  <a:gd name="connsiteX36" fmla="*/ 173864 w 534473"/>
                  <a:gd name="connsiteY36" fmla="*/ 116505 h 1057205"/>
                  <a:gd name="connsiteX37" fmla="*/ 186743 w 534473"/>
                  <a:gd name="connsiteY37" fmla="*/ 135824 h 1057205"/>
                  <a:gd name="connsiteX38" fmla="*/ 212501 w 534473"/>
                  <a:gd name="connsiteY38" fmla="*/ 174460 h 1057205"/>
                  <a:gd name="connsiteX39" fmla="*/ 231819 w 534473"/>
                  <a:gd name="connsiteY39" fmla="*/ 180900 h 1057205"/>
                  <a:gd name="connsiteX40" fmla="*/ 264017 w 534473"/>
                  <a:gd name="connsiteY40" fmla="*/ 122945 h 1057205"/>
                  <a:gd name="connsiteX41" fmla="*/ 270456 w 534473"/>
                  <a:gd name="connsiteY41" fmla="*/ 103626 h 1057205"/>
                  <a:gd name="connsiteX42" fmla="*/ 283335 w 534473"/>
                  <a:gd name="connsiteY42" fmla="*/ 84308 h 1057205"/>
                  <a:gd name="connsiteX43" fmla="*/ 289774 w 534473"/>
                  <a:gd name="connsiteY43" fmla="*/ 64990 h 1057205"/>
                  <a:gd name="connsiteX44" fmla="*/ 315532 w 534473"/>
                  <a:gd name="connsiteY44" fmla="*/ 45672 h 1057205"/>
                  <a:gd name="connsiteX45" fmla="*/ 328411 w 534473"/>
                  <a:gd name="connsiteY45" fmla="*/ 26353 h 1057205"/>
                  <a:gd name="connsiteX46" fmla="*/ 347729 w 534473"/>
                  <a:gd name="connsiteY46" fmla="*/ 19914 h 1057205"/>
                  <a:gd name="connsiteX47" fmla="*/ 515155 w 534473"/>
                  <a:gd name="connsiteY47" fmla="*/ 595 h 10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4473" h="1057205">
                    <a:moveTo>
                      <a:pt x="0" y="7035"/>
                    </a:moveTo>
                    <a:lnTo>
                      <a:pt x="19318" y="13474"/>
                    </a:lnTo>
                    <a:lnTo>
                      <a:pt x="19319" y="13475"/>
                    </a:lnTo>
                    <a:close/>
                    <a:moveTo>
                      <a:pt x="515155" y="595"/>
                    </a:moveTo>
                    <a:cubicBezTo>
                      <a:pt x="522885" y="981"/>
                      <a:pt x="528034" y="9181"/>
                      <a:pt x="534473" y="13474"/>
                    </a:cubicBezTo>
                    <a:lnTo>
                      <a:pt x="515155" y="19914"/>
                    </a:lnTo>
                    <a:cubicBezTo>
                      <a:pt x="469170" y="35243"/>
                      <a:pt x="487817" y="25261"/>
                      <a:pt x="457200" y="45672"/>
                    </a:cubicBezTo>
                    <a:cubicBezTo>
                      <a:pt x="444321" y="54258"/>
                      <a:pt x="431836" y="63466"/>
                      <a:pt x="418563" y="71429"/>
                    </a:cubicBezTo>
                    <a:cubicBezTo>
                      <a:pt x="336894" y="120429"/>
                      <a:pt x="440287" y="52652"/>
                      <a:pt x="373487" y="97187"/>
                    </a:cubicBezTo>
                    <a:cubicBezTo>
                      <a:pt x="347022" y="114831"/>
                      <a:pt x="337456" y="131915"/>
                      <a:pt x="321971" y="155142"/>
                    </a:cubicBezTo>
                    <a:cubicBezTo>
                      <a:pt x="314441" y="166437"/>
                      <a:pt x="313386" y="180900"/>
                      <a:pt x="309093" y="193779"/>
                    </a:cubicBezTo>
                    <a:lnTo>
                      <a:pt x="296214" y="213097"/>
                    </a:lnTo>
                    <a:cubicBezTo>
                      <a:pt x="292449" y="218745"/>
                      <a:pt x="291921" y="225976"/>
                      <a:pt x="289774" y="232415"/>
                    </a:cubicBezTo>
                    <a:cubicBezTo>
                      <a:pt x="285481" y="245294"/>
                      <a:pt x="280796" y="258049"/>
                      <a:pt x="276895" y="271052"/>
                    </a:cubicBezTo>
                    <a:cubicBezTo>
                      <a:pt x="274352" y="279529"/>
                      <a:pt x="273255" y="288414"/>
                      <a:pt x="270456" y="296810"/>
                    </a:cubicBezTo>
                    <a:lnTo>
                      <a:pt x="267237" y="304858"/>
                    </a:lnTo>
                    <a:lnTo>
                      <a:pt x="267237" y="1057205"/>
                    </a:lnTo>
                    <a:lnTo>
                      <a:pt x="170645" y="1057205"/>
                    </a:lnTo>
                    <a:lnTo>
                      <a:pt x="170645" y="299468"/>
                    </a:lnTo>
                    <a:lnTo>
                      <a:pt x="164693" y="289201"/>
                    </a:lnTo>
                    <a:cubicBezTo>
                      <a:pt x="161715" y="279768"/>
                      <a:pt x="159648" y="269651"/>
                      <a:pt x="154546" y="258173"/>
                    </a:cubicBezTo>
                    <a:cubicBezTo>
                      <a:pt x="151403" y="251101"/>
                      <a:pt x="145960" y="245294"/>
                      <a:pt x="141667" y="238855"/>
                    </a:cubicBezTo>
                    <a:cubicBezTo>
                      <a:pt x="137902" y="233207"/>
                      <a:pt x="137375" y="225976"/>
                      <a:pt x="135228" y="219536"/>
                    </a:cubicBezTo>
                    <a:lnTo>
                      <a:pt x="115910" y="161581"/>
                    </a:lnTo>
                    <a:cubicBezTo>
                      <a:pt x="115910" y="161581"/>
                      <a:pt x="97669" y="136475"/>
                      <a:pt x="90152" y="122945"/>
                    </a:cubicBezTo>
                    <a:cubicBezTo>
                      <a:pt x="86855" y="117011"/>
                      <a:pt x="85859" y="110066"/>
                      <a:pt x="83712" y="103626"/>
                    </a:cubicBezTo>
                    <a:cubicBezTo>
                      <a:pt x="78817" y="88942"/>
                      <a:pt x="65472" y="78520"/>
                      <a:pt x="57955" y="64990"/>
                    </a:cubicBezTo>
                    <a:cubicBezTo>
                      <a:pt x="54659" y="59056"/>
                      <a:pt x="55755" y="50972"/>
                      <a:pt x="51515" y="45672"/>
                    </a:cubicBezTo>
                    <a:cubicBezTo>
                      <a:pt x="46680" y="39629"/>
                      <a:pt x="37669" y="38266"/>
                      <a:pt x="32197" y="32793"/>
                    </a:cubicBezTo>
                    <a:lnTo>
                      <a:pt x="19319" y="13475"/>
                    </a:lnTo>
                    <a:lnTo>
                      <a:pt x="38636" y="19914"/>
                    </a:lnTo>
                    <a:cubicBezTo>
                      <a:pt x="46597" y="24337"/>
                      <a:pt x="50959" y="33402"/>
                      <a:pt x="57955" y="39232"/>
                    </a:cubicBezTo>
                    <a:cubicBezTo>
                      <a:pt x="63900" y="44186"/>
                      <a:pt x="70351" y="48650"/>
                      <a:pt x="77273" y="52111"/>
                    </a:cubicBezTo>
                    <a:cubicBezTo>
                      <a:pt x="114551" y="70750"/>
                      <a:pt x="79286" y="41245"/>
                      <a:pt x="115910" y="77869"/>
                    </a:cubicBezTo>
                    <a:cubicBezTo>
                      <a:pt x="122349" y="80015"/>
                      <a:pt x="129580" y="80543"/>
                      <a:pt x="135228" y="84308"/>
                    </a:cubicBezTo>
                    <a:cubicBezTo>
                      <a:pt x="142805" y="89359"/>
                      <a:pt x="147550" y="97796"/>
                      <a:pt x="154546" y="103626"/>
                    </a:cubicBezTo>
                    <a:cubicBezTo>
                      <a:pt x="160491" y="108581"/>
                      <a:pt x="167425" y="112212"/>
                      <a:pt x="173864" y="116505"/>
                    </a:cubicBezTo>
                    <a:cubicBezTo>
                      <a:pt x="180304" y="120798"/>
                      <a:pt x="182450" y="129384"/>
                      <a:pt x="186743" y="135824"/>
                    </a:cubicBezTo>
                    <a:cubicBezTo>
                      <a:pt x="195329" y="148703"/>
                      <a:pt x="201556" y="163515"/>
                      <a:pt x="212501" y="174460"/>
                    </a:cubicBezTo>
                    <a:cubicBezTo>
                      <a:pt x="217301" y="179260"/>
                      <a:pt x="225380" y="178753"/>
                      <a:pt x="231819" y="180900"/>
                    </a:cubicBezTo>
                    <a:cubicBezTo>
                      <a:pt x="246392" y="137184"/>
                      <a:pt x="227110" y="189377"/>
                      <a:pt x="264017" y="122945"/>
                    </a:cubicBezTo>
                    <a:cubicBezTo>
                      <a:pt x="267313" y="117011"/>
                      <a:pt x="268310" y="110066"/>
                      <a:pt x="270456" y="103626"/>
                    </a:cubicBezTo>
                    <a:cubicBezTo>
                      <a:pt x="274749" y="97187"/>
                      <a:pt x="279874" y="91230"/>
                      <a:pt x="283335" y="84308"/>
                    </a:cubicBezTo>
                    <a:cubicBezTo>
                      <a:pt x="286371" y="78237"/>
                      <a:pt x="285429" y="70204"/>
                      <a:pt x="289774" y="64990"/>
                    </a:cubicBezTo>
                    <a:cubicBezTo>
                      <a:pt x="296645" y="56745"/>
                      <a:pt x="307943" y="53261"/>
                      <a:pt x="315532" y="45672"/>
                    </a:cubicBezTo>
                    <a:cubicBezTo>
                      <a:pt x="321005" y="40199"/>
                      <a:pt x="324118" y="32793"/>
                      <a:pt x="328411" y="26353"/>
                    </a:cubicBezTo>
                    <a:cubicBezTo>
                      <a:pt x="334850" y="24207"/>
                      <a:pt x="341203" y="21779"/>
                      <a:pt x="347729" y="19914"/>
                    </a:cubicBezTo>
                    <a:cubicBezTo>
                      <a:pt x="401232" y="4627"/>
                      <a:pt x="460333" y="-2146"/>
                      <a:pt x="515155" y="595"/>
                    </a:cubicBezTo>
                    <a:close/>
                  </a:path>
                </a:pathLst>
              </a:custGeom>
              <a:solidFill>
                <a:srgbClr val="9FB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74" name="Grupo 95">
                <a:extLst>
                  <a:ext uri="{FF2B5EF4-FFF2-40B4-BE49-F238E27FC236}">
                    <a16:creationId xmlns:a16="http://schemas.microsoft.com/office/drawing/2014/main" id="{28D1C881-38D8-8346-9C7C-ECAB11E8C189}"/>
                  </a:ext>
                </a:extLst>
              </p:cNvPr>
              <p:cNvGrpSpPr/>
              <p:nvPr/>
            </p:nvGrpSpPr>
            <p:grpSpPr>
              <a:xfrm>
                <a:off x="7820583" y="2725042"/>
                <a:ext cx="577103" cy="160560"/>
                <a:chOff x="7552065" y="-287721"/>
                <a:chExt cx="577103" cy="160560"/>
              </a:xfrm>
            </p:grpSpPr>
            <p:sp>
              <p:nvSpPr>
                <p:cNvPr id="196" name="Forma libre 117">
                  <a:extLst>
                    <a:ext uri="{FF2B5EF4-FFF2-40B4-BE49-F238E27FC236}">
                      <a16:creationId xmlns:a16="http://schemas.microsoft.com/office/drawing/2014/main" id="{463D5CDB-1421-5847-AC5F-DF2E21B54178}"/>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7" name="Forma libre 118">
                  <a:extLst>
                    <a:ext uri="{FF2B5EF4-FFF2-40B4-BE49-F238E27FC236}">
                      <a16:creationId xmlns:a16="http://schemas.microsoft.com/office/drawing/2014/main" id="{EA3AC3E6-E5B0-814C-AF50-4A2EF81510D5}"/>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8" name="Forma libre 119">
                  <a:extLst>
                    <a:ext uri="{FF2B5EF4-FFF2-40B4-BE49-F238E27FC236}">
                      <a16:creationId xmlns:a16="http://schemas.microsoft.com/office/drawing/2014/main" id="{0C48E77D-2945-044F-A8CA-049EC99FD6D6}"/>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9" name="Forma libre 120">
                  <a:extLst>
                    <a:ext uri="{FF2B5EF4-FFF2-40B4-BE49-F238E27FC236}">
                      <a16:creationId xmlns:a16="http://schemas.microsoft.com/office/drawing/2014/main" id="{A06D64CF-2B94-B646-936E-F2B8BBD8191B}"/>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0" name="Forma libre 121">
                  <a:extLst>
                    <a:ext uri="{FF2B5EF4-FFF2-40B4-BE49-F238E27FC236}">
                      <a16:creationId xmlns:a16="http://schemas.microsoft.com/office/drawing/2014/main" id="{84BCDFB9-F33D-F240-AA21-6B634EE98BDF}"/>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75" name="Conector recto 96">
                <a:extLst>
                  <a:ext uri="{FF2B5EF4-FFF2-40B4-BE49-F238E27FC236}">
                    <a16:creationId xmlns:a16="http://schemas.microsoft.com/office/drawing/2014/main" id="{F116835A-8890-8849-827E-4FCD1A33D3EA}"/>
                  </a:ext>
                </a:extLst>
              </p:cNvPr>
              <p:cNvCxnSpPr/>
              <p:nvPr/>
            </p:nvCxnSpPr>
            <p:spPr>
              <a:xfrm>
                <a:off x="7405635" y="2870130"/>
                <a:ext cx="2797200" cy="0"/>
              </a:xfrm>
              <a:prstGeom prst="line">
                <a:avLst/>
              </a:prstGeom>
              <a:ln w="15875" cap="rnd">
                <a:solidFill>
                  <a:srgbClr val="3E77AB"/>
                </a:solidFill>
              </a:ln>
            </p:spPr>
            <p:style>
              <a:lnRef idx="1">
                <a:schemeClr val="accent1"/>
              </a:lnRef>
              <a:fillRef idx="0">
                <a:schemeClr val="accent1"/>
              </a:fillRef>
              <a:effectRef idx="0">
                <a:schemeClr val="accent1"/>
              </a:effectRef>
              <a:fontRef idx="minor">
                <a:schemeClr val="tx1"/>
              </a:fontRef>
            </p:style>
          </p:cxnSp>
          <p:grpSp>
            <p:nvGrpSpPr>
              <p:cNvPr id="176" name="Grupo 97">
                <a:extLst>
                  <a:ext uri="{FF2B5EF4-FFF2-40B4-BE49-F238E27FC236}">
                    <a16:creationId xmlns:a16="http://schemas.microsoft.com/office/drawing/2014/main" id="{68B2F495-18AC-0E40-9264-D2C9A6963AD3}"/>
                  </a:ext>
                </a:extLst>
              </p:cNvPr>
              <p:cNvGrpSpPr/>
              <p:nvPr/>
            </p:nvGrpSpPr>
            <p:grpSpPr>
              <a:xfrm>
                <a:off x="9313620" y="2780604"/>
                <a:ext cx="312912" cy="89128"/>
                <a:chOff x="7552065" y="-287721"/>
                <a:chExt cx="577103" cy="160560"/>
              </a:xfrm>
            </p:grpSpPr>
            <p:sp>
              <p:nvSpPr>
                <p:cNvPr id="191" name="Forma libre 112">
                  <a:extLst>
                    <a:ext uri="{FF2B5EF4-FFF2-40B4-BE49-F238E27FC236}">
                      <a16:creationId xmlns:a16="http://schemas.microsoft.com/office/drawing/2014/main" id="{4AE59089-B769-5045-8DAC-F4C64D2F18B6}"/>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2" name="Forma libre 113">
                  <a:extLst>
                    <a:ext uri="{FF2B5EF4-FFF2-40B4-BE49-F238E27FC236}">
                      <a16:creationId xmlns:a16="http://schemas.microsoft.com/office/drawing/2014/main" id="{1D5F1380-6980-F948-8CA7-6E970A3802C3}"/>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3" name="Forma libre 114">
                  <a:extLst>
                    <a:ext uri="{FF2B5EF4-FFF2-40B4-BE49-F238E27FC236}">
                      <a16:creationId xmlns:a16="http://schemas.microsoft.com/office/drawing/2014/main" id="{4D96EED8-06B3-2E4B-82C0-10A1AC8BF096}"/>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4" name="Forma libre 115">
                  <a:extLst>
                    <a:ext uri="{FF2B5EF4-FFF2-40B4-BE49-F238E27FC236}">
                      <a16:creationId xmlns:a16="http://schemas.microsoft.com/office/drawing/2014/main" id="{988050FC-C43A-424A-8ED6-0182D16E7F50}"/>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5" name="Forma libre 116">
                  <a:extLst>
                    <a:ext uri="{FF2B5EF4-FFF2-40B4-BE49-F238E27FC236}">
                      <a16:creationId xmlns:a16="http://schemas.microsoft.com/office/drawing/2014/main" id="{481118CD-4CEA-9741-A8F1-CD2FDB6FD1CF}"/>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77" name="Conector recto 98">
                <a:extLst>
                  <a:ext uri="{FF2B5EF4-FFF2-40B4-BE49-F238E27FC236}">
                    <a16:creationId xmlns:a16="http://schemas.microsoft.com/office/drawing/2014/main" id="{8C2CC580-E600-D540-A1E2-BA1A7DC92BCD}"/>
                  </a:ext>
                </a:extLst>
              </p:cNvPr>
              <p:cNvCxnSpPr/>
              <p:nvPr/>
            </p:nvCxnSpPr>
            <p:spPr>
              <a:xfrm flipH="1">
                <a:off x="9499417" y="2030686"/>
                <a:ext cx="235335" cy="0"/>
              </a:xfrm>
              <a:prstGeom prst="line">
                <a:avLst/>
              </a:prstGeom>
              <a:ln w="2222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178" name="Conector recto 99">
                <a:extLst>
                  <a:ext uri="{FF2B5EF4-FFF2-40B4-BE49-F238E27FC236}">
                    <a16:creationId xmlns:a16="http://schemas.microsoft.com/office/drawing/2014/main" id="{C137826E-ABED-2C45-A031-554F855D1C51}"/>
                  </a:ext>
                </a:extLst>
              </p:cNvPr>
              <p:cNvCxnSpPr/>
              <p:nvPr/>
            </p:nvCxnSpPr>
            <p:spPr>
              <a:xfrm flipH="1">
                <a:off x="9503663" y="2080069"/>
                <a:ext cx="235335" cy="0"/>
              </a:xfrm>
              <a:prstGeom prst="line">
                <a:avLst/>
              </a:prstGeom>
              <a:ln w="22225"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179" name="Conector recto 100">
                <a:extLst>
                  <a:ext uri="{FF2B5EF4-FFF2-40B4-BE49-F238E27FC236}">
                    <a16:creationId xmlns:a16="http://schemas.microsoft.com/office/drawing/2014/main" id="{7D6BBCDD-12D6-AE47-B80F-B1A9FE54A949}"/>
                  </a:ext>
                </a:extLst>
              </p:cNvPr>
              <p:cNvCxnSpPr/>
              <p:nvPr/>
            </p:nvCxnSpPr>
            <p:spPr>
              <a:xfrm flipH="1">
                <a:off x="9459205" y="2538754"/>
                <a:ext cx="361387" cy="0"/>
              </a:xfrm>
              <a:prstGeom prst="line">
                <a:avLst/>
              </a:prstGeom>
              <a:ln w="19050" cap="rnd">
                <a:solidFill>
                  <a:srgbClr val="3E77AB"/>
                </a:solidFill>
              </a:ln>
            </p:spPr>
            <p:style>
              <a:lnRef idx="1">
                <a:schemeClr val="accent1"/>
              </a:lnRef>
              <a:fillRef idx="0">
                <a:schemeClr val="accent1"/>
              </a:fillRef>
              <a:effectRef idx="0">
                <a:schemeClr val="accent1"/>
              </a:effectRef>
              <a:fontRef idx="minor">
                <a:schemeClr val="tx1"/>
              </a:fontRef>
            </p:style>
          </p:cxnSp>
          <p:cxnSp>
            <p:nvCxnSpPr>
              <p:cNvPr id="180" name="Conector recto 101">
                <a:extLst>
                  <a:ext uri="{FF2B5EF4-FFF2-40B4-BE49-F238E27FC236}">
                    <a16:creationId xmlns:a16="http://schemas.microsoft.com/office/drawing/2014/main" id="{FDE62B83-9F61-C14E-8C91-77F11B2CB963}"/>
                  </a:ext>
                </a:extLst>
              </p:cNvPr>
              <p:cNvCxnSpPr/>
              <p:nvPr/>
            </p:nvCxnSpPr>
            <p:spPr>
              <a:xfrm flipH="1">
                <a:off x="9461814" y="2575992"/>
                <a:ext cx="361387" cy="0"/>
              </a:xfrm>
              <a:prstGeom prst="line">
                <a:avLst/>
              </a:prstGeom>
              <a:ln w="19050" cap="rnd">
                <a:solidFill>
                  <a:srgbClr val="3E77AB"/>
                </a:solidFill>
              </a:ln>
            </p:spPr>
            <p:style>
              <a:lnRef idx="1">
                <a:schemeClr val="accent1"/>
              </a:lnRef>
              <a:fillRef idx="0">
                <a:schemeClr val="accent1"/>
              </a:fillRef>
              <a:effectRef idx="0">
                <a:schemeClr val="accent1"/>
              </a:effectRef>
              <a:fontRef idx="minor">
                <a:schemeClr val="tx1"/>
              </a:fontRef>
            </p:style>
          </p:cxnSp>
          <p:sp>
            <p:nvSpPr>
              <p:cNvPr id="181" name="Forma libre 102">
                <a:extLst>
                  <a:ext uri="{FF2B5EF4-FFF2-40B4-BE49-F238E27FC236}">
                    <a16:creationId xmlns:a16="http://schemas.microsoft.com/office/drawing/2014/main" id="{2AF39703-219B-8D42-AEF8-04C2C25B3FC4}"/>
                  </a:ext>
                </a:extLst>
              </p:cNvPr>
              <p:cNvSpPr/>
              <p:nvPr/>
            </p:nvSpPr>
            <p:spPr>
              <a:xfrm rot="385368">
                <a:off x="9387640" y="2050472"/>
                <a:ext cx="577288" cy="475706"/>
              </a:xfrm>
              <a:custGeom>
                <a:avLst/>
                <a:gdLst>
                  <a:gd name="connsiteX0" fmla="*/ 498945 w 1060659"/>
                  <a:gd name="connsiteY0" fmla="*/ 0 h 710028"/>
                  <a:gd name="connsiteX1" fmla="*/ 604295 w 1060659"/>
                  <a:gd name="connsiteY1" fmla="*/ 12705 h 710028"/>
                  <a:gd name="connsiteX2" fmla="*/ 614023 w 1060659"/>
                  <a:gd name="connsiteY2" fmla="*/ 16623 h 710028"/>
                  <a:gd name="connsiteX3" fmla="*/ 657418 w 1060659"/>
                  <a:gd name="connsiteY3" fmla="*/ 6495 h 710028"/>
                  <a:gd name="connsiteX4" fmla="*/ 725054 w 1060659"/>
                  <a:gd name="connsiteY4" fmla="*/ 1368 h 710028"/>
                  <a:gd name="connsiteX5" fmla="*/ 1060659 w 1060659"/>
                  <a:gd name="connsiteY5" fmla="*/ 253706 h 710028"/>
                  <a:gd name="connsiteX6" fmla="*/ 1034286 w 1060659"/>
                  <a:gd name="connsiteY6" fmla="*/ 351927 h 710028"/>
                  <a:gd name="connsiteX7" fmla="*/ 1008253 w 1060659"/>
                  <a:gd name="connsiteY7" fmla="*/ 387989 h 710028"/>
                  <a:gd name="connsiteX8" fmla="*/ 1012039 w 1060659"/>
                  <a:gd name="connsiteY8" fmla="*/ 393300 h 710028"/>
                  <a:gd name="connsiteX9" fmla="*/ 1026433 w 1060659"/>
                  <a:gd name="connsiteY9" fmla="*/ 456363 h 710028"/>
                  <a:gd name="connsiteX10" fmla="*/ 569233 w 1060659"/>
                  <a:gd name="connsiteY10" fmla="*/ 708701 h 710028"/>
                  <a:gd name="connsiteX11" fmla="*/ 477091 w 1060659"/>
                  <a:gd name="connsiteY11" fmla="*/ 703574 h 710028"/>
                  <a:gd name="connsiteX12" fmla="*/ 416562 w 1060659"/>
                  <a:gd name="connsiteY12" fmla="*/ 693204 h 710028"/>
                  <a:gd name="connsiteX13" fmla="*/ 378993 w 1060659"/>
                  <a:gd name="connsiteY13" fmla="*/ 704062 h 710028"/>
                  <a:gd name="connsiteX14" fmla="*/ 315424 w 1060659"/>
                  <a:gd name="connsiteY14" fmla="*/ 710028 h 710028"/>
                  <a:gd name="connsiteX15" fmla="*/ 0 w 1060659"/>
                  <a:gd name="connsiteY15" fmla="*/ 416358 h 710028"/>
                  <a:gd name="connsiteX16" fmla="*/ 192646 w 1060659"/>
                  <a:gd name="connsiteY16" fmla="*/ 145766 h 710028"/>
                  <a:gd name="connsiteX17" fmla="*/ 232944 w 1060659"/>
                  <a:gd name="connsiteY17" fmla="*/ 134120 h 710028"/>
                  <a:gd name="connsiteX18" fmla="*/ 233793 w 1060659"/>
                  <a:gd name="connsiteY18" fmla="*/ 129087 h 710028"/>
                  <a:gd name="connsiteX19" fmla="*/ 498945 w 1060659"/>
                  <a:gd name="connsiteY19" fmla="*/ 0 h 7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0659" h="710028">
                    <a:moveTo>
                      <a:pt x="498945" y="0"/>
                    </a:moveTo>
                    <a:cubicBezTo>
                      <a:pt x="536314" y="0"/>
                      <a:pt x="571914" y="4524"/>
                      <a:pt x="604295" y="12705"/>
                    </a:cubicBezTo>
                    <a:lnTo>
                      <a:pt x="614023" y="16623"/>
                    </a:lnTo>
                    <a:lnTo>
                      <a:pt x="657418" y="6495"/>
                    </a:lnTo>
                    <a:cubicBezTo>
                      <a:pt x="679265" y="3133"/>
                      <a:pt x="701886" y="1368"/>
                      <a:pt x="725054" y="1368"/>
                    </a:cubicBezTo>
                    <a:cubicBezTo>
                      <a:pt x="910404" y="1368"/>
                      <a:pt x="1060659" y="114344"/>
                      <a:pt x="1060659" y="253706"/>
                    </a:cubicBezTo>
                    <a:cubicBezTo>
                      <a:pt x="1060659" y="288547"/>
                      <a:pt x="1051268" y="321738"/>
                      <a:pt x="1034286" y="351927"/>
                    </a:cubicBezTo>
                    <a:lnTo>
                      <a:pt x="1008253" y="387989"/>
                    </a:lnTo>
                    <a:lnTo>
                      <a:pt x="1012039" y="393300"/>
                    </a:lnTo>
                    <a:cubicBezTo>
                      <a:pt x="1021436" y="413457"/>
                      <a:pt x="1026433" y="434588"/>
                      <a:pt x="1026433" y="456363"/>
                    </a:cubicBezTo>
                    <a:cubicBezTo>
                      <a:pt x="1026433" y="595725"/>
                      <a:pt x="821738" y="708701"/>
                      <a:pt x="569233" y="708701"/>
                    </a:cubicBezTo>
                    <a:cubicBezTo>
                      <a:pt x="537670" y="708701"/>
                      <a:pt x="506854" y="706936"/>
                      <a:pt x="477091" y="703574"/>
                    </a:cubicBezTo>
                    <a:lnTo>
                      <a:pt x="416562" y="693204"/>
                    </a:lnTo>
                    <a:lnTo>
                      <a:pt x="378993" y="704062"/>
                    </a:lnTo>
                    <a:cubicBezTo>
                      <a:pt x="358460" y="707974"/>
                      <a:pt x="337200" y="710028"/>
                      <a:pt x="315424" y="710028"/>
                    </a:cubicBezTo>
                    <a:cubicBezTo>
                      <a:pt x="141220" y="710028"/>
                      <a:pt x="0" y="578547"/>
                      <a:pt x="0" y="416358"/>
                    </a:cubicBezTo>
                    <a:cubicBezTo>
                      <a:pt x="0" y="294716"/>
                      <a:pt x="79436" y="190348"/>
                      <a:pt x="192646" y="145766"/>
                    </a:cubicBezTo>
                    <a:lnTo>
                      <a:pt x="232944" y="134120"/>
                    </a:lnTo>
                    <a:lnTo>
                      <a:pt x="233793" y="129087"/>
                    </a:lnTo>
                    <a:cubicBezTo>
                      <a:pt x="259030" y="55418"/>
                      <a:pt x="368154" y="0"/>
                      <a:pt x="498945" y="0"/>
                    </a:cubicBezTo>
                    <a:close/>
                  </a:path>
                </a:pathLst>
              </a:custGeom>
              <a:solidFill>
                <a:srgbClr val="A0B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2" name="Nube 103">
                <a:extLst>
                  <a:ext uri="{FF2B5EF4-FFF2-40B4-BE49-F238E27FC236}">
                    <a16:creationId xmlns:a16="http://schemas.microsoft.com/office/drawing/2014/main" id="{9635766E-E9E7-2E4A-814C-852725524BC2}"/>
                  </a:ext>
                </a:extLst>
              </p:cNvPr>
              <p:cNvSpPr/>
              <p:nvPr/>
            </p:nvSpPr>
            <p:spPr>
              <a:xfrm rot="19496263">
                <a:off x="9291292" y="2263102"/>
                <a:ext cx="423841" cy="343157"/>
              </a:xfrm>
              <a:prstGeom prst="cloud">
                <a:avLst/>
              </a:pr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3" name="Forma libre 104">
                <a:extLst>
                  <a:ext uri="{FF2B5EF4-FFF2-40B4-BE49-F238E27FC236}">
                    <a16:creationId xmlns:a16="http://schemas.microsoft.com/office/drawing/2014/main" id="{346F24D3-6638-9945-972C-D26C57E88E72}"/>
                  </a:ext>
                </a:extLst>
              </p:cNvPr>
              <p:cNvSpPr/>
              <p:nvPr/>
            </p:nvSpPr>
            <p:spPr>
              <a:xfrm flipH="1">
                <a:off x="9413109" y="2462048"/>
                <a:ext cx="172836" cy="401849"/>
              </a:xfrm>
              <a:custGeom>
                <a:avLst/>
                <a:gdLst>
                  <a:gd name="connsiteX0" fmla="*/ 0 w 534473"/>
                  <a:gd name="connsiteY0" fmla="*/ 7035 h 1057205"/>
                  <a:gd name="connsiteX1" fmla="*/ 19318 w 534473"/>
                  <a:gd name="connsiteY1" fmla="*/ 13474 h 1057205"/>
                  <a:gd name="connsiteX2" fmla="*/ 19319 w 534473"/>
                  <a:gd name="connsiteY2" fmla="*/ 13475 h 1057205"/>
                  <a:gd name="connsiteX3" fmla="*/ 515155 w 534473"/>
                  <a:gd name="connsiteY3" fmla="*/ 595 h 1057205"/>
                  <a:gd name="connsiteX4" fmla="*/ 534473 w 534473"/>
                  <a:gd name="connsiteY4" fmla="*/ 13474 h 1057205"/>
                  <a:gd name="connsiteX5" fmla="*/ 515155 w 534473"/>
                  <a:gd name="connsiteY5" fmla="*/ 19914 h 1057205"/>
                  <a:gd name="connsiteX6" fmla="*/ 457200 w 534473"/>
                  <a:gd name="connsiteY6" fmla="*/ 45672 h 1057205"/>
                  <a:gd name="connsiteX7" fmla="*/ 418563 w 534473"/>
                  <a:gd name="connsiteY7" fmla="*/ 71429 h 1057205"/>
                  <a:gd name="connsiteX8" fmla="*/ 373487 w 534473"/>
                  <a:gd name="connsiteY8" fmla="*/ 97187 h 1057205"/>
                  <a:gd name="connsiteX9" fmla="*/ 321971 w 534473"/>
                  <a:gd name="connsiteY9" fmla="*/ 155142 h 1057205"/>
                  <a:gd name="connsiteX10" fmla="*/ 309093 w 534473"/>
                  <a:gd name="connsiteY10" fmla="*/ 193779 h 1057205"/>
                  <a:gd name="connsiteX11" fmla="*/ 296214 w 534473"/>
                  <a:gd name="connsiteY11" fmla="*/ 213097 h 1057205"/>
                  <a:gd name="connsiteX12" fmla="*/ 289774 w 534473"/>
                  <a:gd name="connsiteY12" fmla="*/ 232415 h 1057205"/>
                  <a:gd name="connsiteX13" fmla="*/ 276895 w 534473"/>
                  <a:gd name="connsiteY13" fmla="*/ 271052 h 1057205"/>
                  <a:gd name="connsiteX14" fmla="*/ 270456 w 534473"/>
                  <a:gd name="connsiteY14" fmla="*/ 296810 h 1057205"/>
                  <a:gd name="connsiteX15" fmla="*/ 267237 w 534473"/>
                  <a:gd name="connsiteY15" fmla="*/ 304858 h 1057205"/>
                  <a:gd name="connsiteX16" fmla="*/ 267237 w 534473"/>
                  <a:gd name="connsiteY16" fmla="*/ 1057205 h 1057205"/>
                  <a:gd name="connsiteX17" fmla="*/ 170645 w 534473"/>
                  <a:gd name="connsiteY17" fmla="*/ 1057205 h 1057205"/>
                  <a:gd name="connsiteX18" fmla="*/ 170645 w 534473"/>
                  <a:gd name="connsiteY18" fmla="*/ 299468 h 1057205"/>
                  <a:gd name="connsiteX19" fmla="*/ 164693 w 534473"/>
                  <a:gd name="connsiteY19" fmla="*/ 289201 h 1057205"/>
                  <a:gd name="connsiteX20" fmla="*/ 154546 w 534473"/>
                  <a:gd name="connsiteY20" fmla="*/ 258173 h 1057205"/>
                  <a:gd name="connsiteX21" fmla="*/ 141667 w 534473"/>
                  <a:gd name="connsiteY21" fmla="*/ 238855 h 1057205"/>
                  <a:gd name="connsiteX22" fmla="*/ 135228 w 534473"/>
                  <a:gd name="connsiteY22" fmla="*/ 219536 h 1057205"/>
                  <a:gd name="connsiteX23" fmla="*/ 115910 w 534473"/>
                  <a:gd name="connsiteY23" fmla="*/ 161581 h 1057205"/>
                  <a:gd name="connsiteX24" fmla="*/ 90152 w 534473"/>
                  <a:gd name="connsiteY24" fmla="*/ 122945 h 1057205"/>
                  <a:gd name="connsiteX25" fmla="*/ 83712 w 534473"/>
                  <a:gd name="connsiteY25" fmla="*/ 103626 h 1057205"/>
                  <a:gd name="connsiteX26" fmla="*/ 57955 w 534473"/>
                  <a:gd name="connsiteY26" fmla="*/ 64990 h 1057205"/>
                  <a:gd name="connsiteX27" fmla="*/ 51515 w 534473"/>
                  <a:gd name="connsiteY27" fmla="*/ 45672 h 1057205"/>
                  <a:gd name="connsiteX28" fmla="*/ 32197 w 534473"/>
                  <a:gd name="connsiteY28" fmla="*/ 32793 h 1057205"/>
                  <a:gd name="connsiteX29" fmla="*/ 19319 w 534473"/>
                  <a:gd name="connsiteY29" fmla="*/ 13475 h 1057205"/>
                  <a:gd name="connsiteX30" fmla="*/ 38636 w 534473"/>
                  <a:gd name="connsiteY30" fmla="*/ 19914 h 1057205"/>
                  <a:gd name="connsiteX31" fmla="*/ 57955 w 534473"/>
                  <a:gd name="connsiteY31" fmla="*/ 39232 h 1057205"/>
                  <a:gd name="connsiteX32" fmla="*/ 77273 w 534473"/>
                  <a:gd name="connsiteY32" fmla="*/ 52111 h 1057205"/>
                  <a:gd name="connsiteX33" fmla="*/ 115910 w 534473"/>
                  <a:gd name="connsiteY33" fmla="*/ 77869 h 1057205"/>
                  <a:gd name="connsiteX34" fmla="*/ 135228 w 534473"/>
                  <a:gd name="connsiteY34" fmla="*/ 84308 h 1057205"/>
                  <a:gd name="connsiteX35" fmla="*/ 154546 w 534473"/>
                  <a:gd name="connsiteY35" fmla="*/ 103626 h 1057205"/>
                  <a:gd name="connsiteX36" fmla="*/ 173864 w 534473"/>
                  <a:gd name="connsiteY36" fmla="*/ 116505 h 1057205"/>
                  <a:gd name="connsiteX37" fmla="*/ 186743 w 534473"/>
                  <a:gd name="connsiteY37" fmla="*/ 135824 h 1057205"/>
                  <a:gd name="connsiteX38" fmla="*/ 212501 w 534473"/>
                  <a:gd name="connsiteY38" fmla="*/ 174460 h 1057205"/>
                  <a:gd name="connsiteX39" fmla="*/ 231819 w 534473"/>
                  <a:gd name="connsiteY39" fmla="*/ 180900 h 1057205"/>
                  <a:gd name="connsiteX40" fmla="*/ 264017 w 534473"/>
                  <a:gd name="connsiteY40" fmla="*/ 122945 h 1057205"/>
                  <a:gd name="connsiteX41" fmla="*/ 270456 w 534473"/>
                  <a:gd name="connsiteY41" fmla="*/ 103626 h 1057205"/>
                  <a:gd name="connsiteX42" fmla="*/ 283335 w 534473"/>
                  <a:gd name="connsiteY42" fmla="*/ 84308 h 1057205"/>
                  <a:gd name="connsiteX43" fmla="*/ 289774 w 534473"/>
                  <a:gd name="connsiteY43" fmla="*/ 64990 h 1057205"/>
                  <a:gd name="connsiteX44" fmla="*/ 315532 w 534473"/>
                  <a:gd name="connsiteY44" fmla="*/ 45672 h 1057205"/>
                  <a:gd name="connsiteX45" fmla="*/ 328411 w 534473"/>
                  <a:gd name="connsiteY45" fmla="*/ 26353 h 1057205"/>
                  <a:gd name="connsiteX46" fmla="*/ 347729 w 534473"/>
                  <a:gd name="connsiteY46" fmla="*/ 19914 h 1057205"/>
                  <a:gd name="connsiteX47" fmla="*/ 515155 w 534473"/>
                  <a:gd name="connsiteY47" fmla="*/ 595 h 10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4473" h="1057205">
                    <a:moveTo>
                      <a:pt x="0" y="7035"/>
                    </a:moveTo>
                    <a:lnTo>
                      <a:pt x="19318" y="13474"/>
                    </a:lnTo>
                    <a:lnTo>
                      <a:pt x="19319" y="13475"/>
                    </a:lnTo>
                    <a:close/>
                    <a:moveTo>
                      <a:pt x="515155" y="595"/>
                    </a:moveTo>
                    <a:cubicBezTo>
                      <a:pt x="522885" y="981"/>
                      <a:pt x="528034" y="9181"/>
                      <a:pt x="534473" y="13474"/>
                    </a:cubicBezTo>
                    <a:lnTo>
                      <a:pt x="515155" y="19914"/>
                    </a:lnTo>
                    <a:cubicBezTo>
                      <a:pt x="469170" y="35243"/>
                      <a:pt x="487817" y="25261"/>
                      <a:pt x="457200" y="45672"/>
                    </a:cubicBezTo>
                    <a:cubicBezTo>
                      <a:pt x="444321" y="54258"/>
                      <a:pt x="431836" y="63466"/>
                      <a:pt x="418563" y="71429"/>
                    </a:cubicBezTo>
                    <a:cubicBezTo>
                      <a:pt x="336894" y="120429"/>
                      <a:pt x="440287" y="52652"/>
                      <a:pt x="373487" y="97187"/>
                    </a:cubicBezTo>
                    <a:cubicBezTo>
                      <a:pt x="347022" y="114831"/>
                      <a:pt x="337456" y="131915"/>
                      <a:pt x="321971" y="155142"/>
                    </a:cubicBezTo>
                    <a:cubicBezTo>
                      <a:pt x="314441" y="166437"/>
                      <a:pt x="313386" y="180900"/>
                      <a:pt x="309093" y="193779"/>
                    </a:cubicBezTo>
                    <a:lnTo>
                      <a:pt x="296214" y="213097"/>
                    </a:lnTo>
                    <a:cubicBezTo>
                      <a:pt x="292449" y="218745"/>
                      <a:pt x="291921" y="225976"/>
                      <a:pt x="289774" y="232415"/>
                    </a:cubicBezTo>
                    <a:cubicBezTo>
                      <a:pt x="285481" y="245294"/>
                      <a:pt x="280796" y="258049"/>
                      <a:pt x="276895" y="271052"/>
                    </a:cubicBezTo>
                    <a:cubicBezTo>
                      <a:pt x="274352" y="279529"/>
                      <a:pt x="273255" y="288414"/>
                      <a:pt x="270456" y="296810"/>
                    </a:cubicBezTo>
                    <a:lnTo>
                      <a:pt x="267237" y="304858"/>
                    </a:lnTo>
                    <a:lnTo>
                      <a:pt x="267237" y="1057205"/>
                    </a:lnTo>
                    <a:lnTo>
                      <a:pt x="170645" y="1057205"/>
                    </a:lnTo>
                    <a:lnTo>
                      <a:pt x="170645" y="299468"/>
                    </a:lnTo>
                    <a:lnTo>
                      <a:pt x="164693" y="289201"/>
                    </a:lnTo>
                    <a:cubicBezTo>
                      <a:pt x="161715" y="279768"/>
                      <a:pt x="159648" y="269651"/>
                      <a:pt x="154546" y="258173"/>
                    </a:cubicBezTo>
                    <a:cubicBezTo>
                      <a:pt x="151403" y="251101"/>
                      <a:pt x="145960" y="245294"/>
                      <a:pt x="141667" y="238855"/>
                    </a:cubicBezTo>
                    <a:cubicBezTo>
                      <a:pt x="137902" y="233207"/>
                      <a:pt x="137375" y="225976"/>
                      <a:pt x="135228" y="219536"/>
                    </a:cubicBezTo>
                    <a:lnTo>
                      <a:pt x="115910" y="161581"/>
                    </a:lnTo>
                    <a:cubicBezTo>
                      <a:pt x="115910" y="161581"/>
                      <a:pt x="97669" y="136475"/>
                      <a:pt x="90152" y="122945"/>
                    </a:cubicBezTo>
                    <a:cubicBezTo>
                      <a:pt x="86855" y="117011"/>
                      <a:pt x="85859" y="110066"/>
                      <a:pt x="83712" y="103626"/>
                    </a:cubicBezTo>
                    <a:cubicBezTo>
                      <a:pt x="78817" y="88942"/>
                      <a:pt x="65472" y="78520"/>
                      <a:pt x="57955" y="64990"/>
                    </a:cubicBezTo>
                    <a:cubicBezTo>
                      <a:pt x="54659" y="59056"/>
                      <a:pt x="55755" y="50972"/>
                      <a:pt x="51515" y="45672"/>
                    </a:cubicBezTo>
                    <a:cubicBezTo>
                      <a:pt x="46680" y="39629"/>
                      <a:pt x="37669" y="38266"/>
                      <a:pt x="32197" y="32793"/>
                    </a:cubicBezTo>
                    <a:lnTo>
                      <a:pt x="19319" y="13475"/>
                    </a:lnTo>
                    <a:lnTo>
                      <a:pt x="38636" y="19914"/>
                    </a:lnTo>
                    <a:cubicBezTo>
                      <a:pt x="46597" y="24337"/>
                      <a:pt x="50959" y="33402"/>
                      <a:pt x="57955" y="39232"/>
                    </a:cubicBezTo>
                    <a:cubicBezTo>
                      <a:pt x="63900" y="44186"/>
                      <a:pt x="70351" y="48650"/>
                      <a:pt x="77273" y="52111"/>
                    </a:cubicBezTo>
                    <a:cubicBezTo>
                      <a:pt x="114551" y="70750"/>
                      <a:pt x="79286" y="41245"/>
                      <a:pt x="115910" y="77869"/>
                    </a:cubicBezTo>
                    <a:cubicBezTo>
                      <a:pt x="122349" y="80015"/>
                      <a:pt x="129580" y="80543"/>
                      <a:pt x="135228" y="84308"/>
                    </a:cubicBezTo>
                    <a:cubicBezTo>
                      <a:pt x="142805" y="89359"/>
                      <a:pt x="147550" y="97796"/>
                      <a:pt x="154546" y="103626"/>
                    </a:cubicBezTo>
                    <a:cubicBezTo>
                      <a:pt x="160491" y="108581"/>
                      <a:pt x="167425" y="112212"/>
                      <a:pt x="173864" y="116505"/>
                    </a:cubicBezTo>
                    <a:cubicBezTo>
                      <a:pt x="180304" y="120798"/>
                      <a:pt x="182450" y="129384"/>
                      <a:pt x="186743" y="135824"/>
                    </a:cubicBezTo>
                    <a:cubicBezTo>
                      <a:pt x="195329" y="148703"/>
                      <a:pt x="201556" y="163515"/>
                      <a:pt x="212501" y="174460"/>
                    </a:cubicBezTo>
                    <a:cubicBezTo>
                      <a:pt x="217301" y="179260"/>
                      <a:pt x="225380" y="178753"/>
                      <a:pt x="231819" y="180900"/>
                    </a:cubicBezTo>
                    <a:cubicBezTo>
                      <a:pt x="246392" y="137184"/>
                      <a:pt x="227110" y="189377"/>
                      <a:pt x="264017" y="122945"/>
                    </a:cubicBezTo>
                    <a:cubicBezTo>
                      <a:pt x="267313" y="117011"/>
                      <a:pt x="268310" y="110066"/>
                      <a:pt x="270456" y="103626"/>
                    </a:cubicBezTo>
                    <a:cubicBezTo>
                      <a:pt x="274749" y="97187"/>
                      <a:pt x="279874" y="91230"/>
                      <a:pt x="283335" y="84308"/>
                    </a:cubicBezTo>
                    <a:cubicBezTo>
                      <a:pt x="286371" y="78237"/>
                      <a:pt x="285429" y="70204"/>
                      <a:pt x="289774" y="64990"/>
                    </a:cubicBezTo>
                    <a:cubicBezTo>
                      <a:pt x="296645" y="56745"/>
                      <a:pt x="307943" y="53261"/>
                      <a:pt x="315532" y="45672"/>
                    </a:cubicBezTo>
                    <a:cubicBezTo>
                      <a:pt x="321005" y="40199"/>
                      <a:pt x="324118" y="32793"/>
                      <a:pt x="328411" y="26353"/>
                    </a:cubicBezTo>
                    <a:cubicBezTo>
                      <a:pt x="334850" y="24207"/>
                      <a:pt x="341203" y="21779"/>
                      <a:pt x="347729" y="19914"/>
                    </a:cubicBezTo>
                    <a:cubicBezTo>
                      <a:pt x="401232" y="4627"/>
                      <a:pt x="460333" y="-2146"/>
                      <a:pt x="515155" y="595"/>
                    </a:cubicBezTo>
                    <a:close/>
                  </a:path>
                </a:pathLst>
              </a:custGeom>
              <a:solidFill>
                <a:srgbClr val="9FB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4" name="Forma libre 105">
                <a:extLst>
                  <a:ext uri="{FF2B5EF4-FFF2-40B4-BE49-F238E27FC236}">
                    <a16:creationId xmlns:a16="http://schemas.microsoft.com/office/drawing/2014/main" id="{E3CB9A06-B186-8E42-8079-41675EAF80F8}"/>
                  </a:ext>
                </a:extLst>
              </p:cNvPr>
              <p:cNvSpPr/>
              <p:nvPr/>
            </p:nvSpPr>
            <p:spPr>
              <a:xfrm>
                <a:off x="9596329" y="2436678"/>
                <a:ext cx="220856" cy="428522"/>
              </a:xfrm>
              <a:custGeom>
                <a:avLst/>
                <a:gdLst>
                  <a:gd name="connsiteX0" fmla="*/ 199623 w 380281"/>
                  <a:gd name="connsiteY0" fmla="*/ 850006 h 855504"/>
                  <a:gd name="connsiteX1" fmla="*/ 193183 w 380281"/>
                  <a:gd name="connsiteY1" fmla="*/ 663262 h 855504"/>
                  <a:gd name="connsiteX2" fmla="*/ 180305 w 380281"/>
                  <a:gd name="connsiteY2" fmla="*/ 482958 h 855504"/>
                  <a:gd name="connsiteX3" fmla="*/ 173865 w 380281"/>
                  <a:gd name="connsiteY3" fmla="*/ 148107 h 855504"/>
                  <a:gd name="connsiteX4" fmla="*/ 167426 w 380281"/>
                  <a:gd name="connsiteY4" fmla="*/ 128789 h 855504"/>
                  <a:gd name="connsiteX5" fmla="*/ 148107 w 380281"/>
                  <a:gd name="connsiteY5" fmla="*/ 115910 h 855504"/>
                  <a:gd name="connsiteX6" fmla="*/ 128789 w 380281"/>
                  <a:gd name="connsiteY6" fmla="*/ 96592 h 855504"/>
                  <a:gd name="connsiteX7" fmla="*/ 109471 w 380281"/>
                  <a:gd name="connsiteY7" fmla="*/ 90152 h 855504"/>
                  <a:gd name="connsiteX8" fmla="*/ 70834 w 380281"/>
                  <a:gd name="connsiteY8" fmla="*/ 70834 h 855504"/>
                  <a:gd name="connsiteX9" fmla="*/ 19319 w 380281"/>
                  <a:gd name="connsiteY9" fmla="*/ 38637 h 855504"/>
                  <a:gd name="connsiteX10" fmla="*/ 0 w 380281"/>
                  <a:gd name="connsiteY10" fmla="*/ 32197 h 855504"/>
                  <a:gd name="connsiteX11" fmla="*/ 19319 w 380281"/>
                  <a:gd name="connsiteY11" fmla="*/ 25758 h 855504"/>
                  <a:gd name="connsiteX12" fmla="*/ 57955 w 380281"/>
                  <a:gd name="connsiteY12" fmla="*/ 38637 h 855504"/>
                  <a:gd name="connsiteX13" fmla="*/ 96592 w 380281"/>
                  <a:gd name="connsiteY13" fmla="*/ 51516 h 855504"/>
                  <a:gd name="connsiteX14" fmla="*/ 135228 w 380281"/>
                  <a:gd name="connsiteY14" fmla="*/ 64395 h 855504"/>
                  <a:gd name="connsiteX15" fmla="*/ 154547 w 380281"/>
                  <a:gd name="connsiteY15" fmla="*/ 70834 h 855504"/>
                  <a:gd name="connsiteX16" fmla="*/ 193183 w 380281"/>
                  <a:gd name="connsiteY16" fmla="*/ 90152 h 855504"/>
                  <a:gd name="connsiteX17" fmla="*/ 212502 w 380281"/>
                  <a:gd name="connsiteY17" fmla="*/ 83713 h 855504"/>
                  <a:gd name="connsiteX18" fmla="*/ 218941 w 380281"/>
                  <a:gd name="connsiteY18" fmla="*/ 64395 h 855504"/>
                  <a:gd name="connsiteX19" fmla="*/ 257578 w 380281"/>
                  <a:gd name="connsiteY19" fmla="*/ 45076 h 855504"/>
                  <a:gd name="connsiteX20" fmla="*/ 315533 w 380281"/>
                  <a:gd name="connsiteY20" fmla="*/ 12879 h 855504"/>
                  <a:gd name="connsiteX21" fmla="*/ 334851 w 380281"/>
                  <a:gd name="connsiteY21" fmla="*/ 6440 h 855504"/>
                  <a:gd name="connsiteX22" fmla="*/ 354169 w 380281"/>
                  <a:gd name="connsiteY22" fmla="*/ 0 h 855504"/>
                  <a:gd name="connsiteX23" fmla="*/ 379927 w 380281"/>
                  <a:gd name="connsiteY23" fmla="*/ 6440 h 855504"/>
                  <a:gd name="connsiteX24" fmla="*/ 341290 w 380281"/>
                  <a:gd name="connsiteY24" fmla="*/ 32197 h 855504"/>
                  <a:gd name="connsiteX25" fmla="*/ 321972 w 380281"/>
                  <a:gd name="connsiteY25" fmla="*/ 45076 h 855504"/>
                  <a:gd name="connsiteX26" fmla="*/ 289775 w 380281"/>
                  <a:gd name="connsiteY26" fmla="*/ 70834 h 855504"/>
                  <a:gd name="connsiteX27" fmla="*/ 276896 w 380281"/>
                  <a:gd name="connsiteY27" fmla="*/ 90152 h 855504"/>
                  <a:gd name="connsiteX28" fmla="*/ 257578 w 380281"/>
                  <a:gd name="connsiteY28" fmla="*/ 109471 h 855504"/>
                  <a:gd name="connsiteX29" fmla="*/ 251138 w 380281"/>
                  <a:gd name="connsiteY29" fmla="*/ 128789 h 855504"/>
                  <a:gd name="connsiteX30" fmla="*/ 238259 w 380281"/>
                  <a:gd name="connsiteY30" fmla="*/ 148107 h 855504"/>
                  <a:gd name="connsiteX31" fmla="*/ 244699 w 380281"/>
                  <a:gd name="connsiteY31" fmla="*/ 489397 h 855504"/>
                  <a:gd name="connsiteX32" fmla="*/ 257578 w 380281"/>
                  <a:gd name="connsiteY32" fmla="*/ 714778 h 855504"/>
                  <a:gd name="connsiteX33" fmla="*/ 199623 w 380281"/>
                  <a:gd name="connsiteY33" fmla="*/ 850006 h 85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0281" h="855504">
                    <a:moveTo>
                      <a:pt x="199623" y="850006"/>
                    </a:moveTo>
                    <a:cubicBezTo>
                      <a:pt x="188891" y="841420"/>
                      <a:pt x="195577" y="725501"/>
                      <a:pt x="193183" y="663262"/>
                    </a:cubicBezTo>
                    <a:cubicBezTo>
                      <a:pt x="187256" y="509157"/>
                      <a:pt x="196216" y="562518"/>
                      <a:pt x="180305" y="482958"/>
                    </a:cubicBezTo>
                    <a:cubicBezTo>
                      <a:pt x="178158" y="371341"/>
                      <a:pt x="177922" y="259671"/>
                      <a:pt x="173865" y="148107"/>
                    </a:cubicBezTo>
                    <a:cubicBezTo>
                      <a:pt x="173618" y="141324"/>
                      <a:pt x="171666" y="134089"/>
                      <a:pt x="167426" y="128789"/>
                    </a:cubicBezTo>
                    <a:cubicBezTo>
                      <a:pt x="162591" y="122746"/>
                      <a:pt x="154053" y="120865"/>
                      <a:pt x="148107" y="115910"/>
                    </a:cubicBezTo>
                    <a:cubicBezTo>
                      <a:pt x="141111" y="110080"/>
                      <a:pt x="136366" y="101644"/>
                      <a:pt x="128789" y="96592"/>
                    </a:cubicBezTo>
                    <a:cubicBezTo>
                      <a:pt x="123141" y="92827"/>
                      <a:pt x="115542" y="93188"/>
                      <a:pt x="109471" y="90152"/>
                    </a:cubicBezTo>
                    <a:cubicBezTo>
                      <a:pt x="59547" y="65189"/>
                      <a:pt x="119383" y="87016"/>
                      <a:pt x="70834" y="70834"/>
                    </a:cubicBezTo>
                    <a:cubicBezTo>
                      <a:pt x="50425" y="40221"/>
                      <a:pt x="65297" y="53964"/>
                      <a:pt x="19319" y="38637"/>
                    </a:cubicBezTo>
                    <a:lnTo>
                      <a:pt x="0" y="32197"/>
                    </a:lnTo>
                    <a:cubicBezTo>
                      <a:pt x="6440" y="30051"/>
                      <a:pt x="12573" y="25008"/>
                      <a:pt x="19319" y="25758"/>
                    </a:cubicBezTo>
                    <a:cubicBezTo>
                      <a:pt x="32811" y="27257"/>
                      <a:pt x="45076" y="34344"/>
                      <a:pt x="57955" y="38637"/>
                    </a:cubicBezTo>
                    <a:lnTo>
                      <a:pt x="96592" y="51516"/>
                    </a:lnTo>
                    <a:lnTo>
                      <a:pt x="135228" y="64395"/>
                    </a:lnTo>
                    <a:lnTo>
                      <a:pt x="154547" y="70834"/>
                    </a:lnTo>
                    <a:cubicBezTo>
                      <a:pt x="164315" y="77346"/>
                      <a:pt x="179852" y="90152"/>
                      <a:pt x="193183" y="90152"/>
                    </a:cubicBezTo>
                    <a:cubicBezTo>
                      <a:pt x="199971" y="90152"/>
                      <a:pt x="206062" y="85859"/>
                      <a:pt x="212502" y="83713"/>
                    </a:cubicBezTo>
                    <a:cubicBezTo>
                      <a:pt x="214648" y="77274"/>
                      <a:pt x="214701" y="69695"/>
                      <a:pt x="218941" y="64395"/>
                    </a:cubicBezTo>
                    <a:cubicBezTo>
                      <a:pt x="228019" y="53047"/>
                      <a:pt x="244852" y="49318"/>
                      <a:pt x="257578" y="45076"/>
                    </a:cubicBezTo>
                    <a:cubicBezTo>
                      <a:pt x="286495" y="16159"/>
                      <a:pt x="268257" y="28637"/>
                      <a:pt x="315533" y="12879"/>
                    </a:cubicBezTo>
                    <a:lnTo>
                      <a:pt x="334851" y="6440"/>
                    </a:lnTo>
                    <a:lnTo>
                      <a:pt x="354169" y="0"/>
                    </a:lnTo>
                    <a:cubicBezTo>
                      <a:pt x="362755" y="2147"/>
                      <a:pt x="383214" y="-1777"/>
                      <a:pt x="379927" y="6440"/>
                    </a:cubicBezTo>
                    <a:cubicBezTo>
                      <a:pt x="374178" y="20811"/>
                      <a:pt x="354169" y="23611"/>
                      <a:pt x="341290" y="32197"/>
                    </a:cubicBezTo>
                    <a:lnTo>
                      <a:pt x="321972" y="45076"/>
                    </a:lnTo>
                    <a:cubicBezTo>
                      <a:pt x="285064" y="100440"/>
                      <a:pt x="334207" y="35289"/>
                      <a:pt x="289775" y="70834"/>
                    </a:cubicBezTo>
                    <a:cubicBezTo>
                      <a:pt x="283732" y="75669"/>
                      <a:pt x="281850" y="84207"/>
                      <a:pt x="276896" y="90152"/>
                    </a:cubicBezTo>
                    <a:cubicBezTo>
                      <a:pt x="271066" y="97148"/>
                      <a:pt x="264017" y="103031"/>
                      <a:pt x="257578" y="109471"/>
                    </a:cubicBezTo>
                    <a:cubicBezTo>
                      <a:pt x="255431" y="115910"/>
                      <a:pt x="254174" y="122718"/>
                      <a:pt x="251138" y="128789"/>
                    </a:cubicBezTo>
                    <a:cubicBezTo>
                      <a:pt x="247677" y="135711"/>
                      <a:pt x="238397" y="140369"/>
                      <a:pt x="238259" y="148107"/>
                    </a:cubicBezTo>
                    <a:cubicBezTo>
                      <a:pt x="236228" y="261872"/>
                      <a:pt x="241819" y="375650"/>
                      <a:pt x="244699" y="489397"/>
                    </a:cubicBezTo>
                    <a:cubicBezTo>
                      <a:pt x="248705" y="647627"/>
                      <a:pt x="246077" y="611275"/>
                      <a:pt x="257578" y="714778"/>
                    </a:cubicBezTo>
                    <a:cubicBezTo>
                      <a:pt x="250485" y="877896"/>
                      <a:pt x="210355" y="858592"/>
                      <a:pt x="199623" y="850006"/>
                    </a:cubicBezTo>
                    <a:close/>
                  </a:path>
                </a:pathLst>
              </a:custGeom>
              <a:solidFill>
                <a:srgbClr val="6B9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85" name="Grupo 106">
                <a:extLst>
                  <a:ext uri="{FF2B5EF4-FFF2-40B4-BE49-F238E27FC236}">
                    <a16:creationId xmlns:a16="http://schemas.microsoft.com/office/drawing/2014/main" id="{61E1EE25-C5BE-C14B-8285-ED2B7DC6A8AC}"/>
                  </a:ext>
                </a:extLst>
              </p:cNvPr>
              <p:cNvGrpSpPr/>
              <p:nvPr/>
            </p:nvGrpSpPr>
            <p:grpSpPr>
              <a:xfrm>
                <a:off x="9632663" y="2745476"/>
                <a:ext cx="577103" cy="136620"/>
                <a:chOff x="7552065" y="-287721"/>
                <a:chExt cx="577103" cy="160560"/>
              </a:xfrm>
            </p:grpSpPr>
            <p:sp>
              <p:nvSpPr>
                <p:cNvPr id="186" name="Forma libre 107">
                  <a:extLst>
                    <a:ext uri="{FF2B5EF4-FFF2-40B4-BE49-F238E27FC236}">
                      <a16:creationId xmlns:a16="http://schemas.microsoft.com/office/drawing/2014/main" id="{276D87BF-05D1-B841-88AB-75F977338EC9}"/>
                    </a:ext>
                  </a:extLst>
                </p:cNvPr>
                <p:cNvSpPr/>
                <p:nvPr/>
              </p:nvSpPr>
              <p:spPr>
                <a:xfrm>
                  <a:off x="7608985" y="-287721"/>
                  <a:ext cx="493837" cy="148148"/>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7" name="Forma libre 108">
                  <a:extLst>
                    <a:ext uri="{FF2B5EF4-FFF2-40B4-BE49-F238E27FC236}">
                      <a16:creationId xmlns:a16="http://schemas.microsoft.com/office/drawing/2014/main" id="{3DD9DE0A-8C2B-6440-8B25-B552DA2A7FAA}"/>
                    </a:ext>
                  </a:extLst>
                </p:cNvPr>
                <p:cNvSpPr/>
                <p:nvPr/>
              </p:nvSpPr>
              <p:spPr>
                <a:xfrm>
                  <a:off x="7779260" y="-258938"/>
                  <a:ext cx="349908" cy="118550"/>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8" name="Forma libre 109">
                  <a:extLst>
                    <a:ext uri="{FF2B5EF4-FFF2-40B4-BE49-F238E27FC236}">
                      <a16:creationId xmlns:a16="http://schemas.microsoft.com/office/drawing/2014/main" id="{0C0480AD-8D1F-C64E-9FD2-74F975910AFE}"/>
                    </a:ext>
                  </a:extLst>
                </p:cNvPr>
                <p:cNvSpPr/>
                <p:nvPr/>
              </p:nvSpPr>
              <p:spPr>
                <a:xfrm>
                  <a:off x="7552065" y="-251881"/>
                  <a:ext cx="226341" cy="110657"/>
                </a:xfrm>
                <a:custGeom>
                  <a:avLst/>
                  <a:gdLst>
                    <a:gd name="connsiteX0" fmla="*/ 191184 w 493837"/>
                    <a:gd name="connsiteY0" fmla="*/ 148107 h 148148"/>
                    <a:gd name="connsiteX1" fmla="*/ 184744 w 493837"/>
                    <a:gd name="connsiteY1" fmla="*/ 115910 h 148148"/>
                    <a:gd name="connsiteX2" fmla="*/ 165426 w 493837"/>
                    <a:gd name="connsiteY2" fmla="*/ 96592 h 148148"/>
                    <a:gd name="connsiteX3" fmla="*/ 88153 w 493837"/>
                    <a:gd name="connsiteY3" fmla="*/ 57955 h 148148"/>
                    <a:gd name="connsiteX4" fmla="*/ 68834 w 493837"/>
                    <a:gd name="connsiteY4" fmla="*/ 51516 h 148148"/>
                    <a:gd name="connsiteX5" fmla="*/ 4440 w 493837"/>
                    <a:gd name="connsiteY5" fmla="*/ 38637 h 148148"/>
                    <a:gd name="connsiteX6" fmla="*/ 113910 w 493837"/>
                    <a:gd name="connsiteY6" fmla="*/ 45076 h 148148"/>
                    <a:gd name="connsiteX7" fmla="*/ 152547 w 493837"/>
                    <a:gd name="connsiteY7" fmla="*/ 64395 h 148148"/>
                    <a:gd name="connsiteX8" fmla="*/ 171865 w 493837"/>
                    <a:gd name="connsiteY8" fmla="*/ 70834 h 148148"/>
                    <a:gd name="connsiteX9" fmla="*/ 216941 w 493837"/>
                    <a:gd name="connsiteY9" fmla="*/ 77274 h 148148"/>
                    <a:gd name="connsiteX10" fmla="*/ 184744 w 493837"/>
                    <a:gd name="connsiteY10" fmla="*/ 19319 h 148148"/>
                    <a:gd name="connsiteX11" fmla="*/ 165426 w 493837"/>
                    <a:gd name="connsiteY11" fmla="*/ 12879 h 148148"/>
                    <a:gd name="connsiteX12" fmla="*/ 197623 w 493837"/>
                    <a:gd name="connsiteY12" fmla="*/ 19319 h 148148"/>
                    <a:gd name="connsiteX13" fmla="*/ 229820 w 493837"/>
                    <a:gd name="connsiteY13" fmla="*/ 51516 h 148148"/>
                    <a:gd name="connsiteX14" fmla="*/ 242699 w 493837"/>
                    <a:gd name="connsiteY14" fmla="*/ 90152 h 148148"/>
                    <a:gd name="connsiteX15" fmla="*/ 262018 w 493837"/>
                    <a:gd name="connsiteY15" fmla="*/ 70834 h 148148"/>
                    <a:gd name="connsiteX16" fmla="*/ 274896 w 493837"/>
                    <a:gd name="connsiteY16" fmla="*/ 32198 h 148148"/>
                    <a:gd name="connsiteX17" fmla="*/ 287775 w 493837"/>
                    <a:gd name="connsiteY17" fmla="*/ 12879 h 148148"/>
                    <a:gd name="connsiteX18" fmla="*/ 294215 w 493837"/>
                    <a:gd name="connsiteY18" fmla="*/ 103031 h 148148"/>
                    <a:gd name="connsiteX19" fmla="*/ 313533 w 493837"/>
                    <a:gd name="connsiteY19" fmla="*/ 83713 h 148148"/>
                    <a:gd name="connsiteX20" fmla="*/ 326412 w 493837"/>
                    <a:gd name="connsiteY20" fmla="*/ 64395 h 148148"/>
                    <a:gd name="connsiteX21" fmla="*/ 365048 w 493837"/>
                    <a:gd name="connsiteY21" fmla="*/ 51516 h 148148"/>
                    <a:gd name="connsiteX22" fmla="*/ 384367 w 493837"/>
                    <a:gd name="connsiteY22" fmla="*/ 45076 h 148148"/>
                    <a:gd name="connsiteX23" fmla="*/ 365048 w 493837"/>
                    <a:gd name="connsiteY23" fmla="*/ 51516 h 148148"/>
                    <a:gd name="connsiteX24" fmla="*/ 377927 w 493837"/>
                    <a:gd name="connsiteY24" fmla="*/ 64395 h 148148"/>
                    <a:gd name="connsiteX25" fmla="*/ 397246 w 493837"/>
                    <a:gd name="connsiteY25" fmla="*/ 57955 h 148148"/>
                    <a:gd name="connsiteX26" fmla="*/ 435882 w 493837"/>
                    <a:gd name="connsiteY26" fmla="*/ 32198 h 148148"/>
                    <a:gd name="connsiteX27" fmla="*/ 455201 w 493837"/>
                    <a:gd name="connsiteY27" fmla="*/ 19319 h 148148"/>
                    <a:gd name="connsiteX28" fmla="*/ 474519 w 493837"/>
                    <a:gd name="connsiteY28" fmla="*/ 12879 h 148148"/>
                    <a:gd name="connsiteX29" fmla="*/ 493837 w 493837"/>
                    <a:gd name="connsiteY29" fmla="*/ 0 h 148148"/>
                    <a:gd name="connsiteX30" fmla="*/ 468079 w 493837"/>
                    <a:gd name="connsiteY30" fmla="*/ 38637 h 148148"/>
                    <a:gd name="connsiteX31" fmla="*/ 455201 w 493837"/>
                    <a:gd name="connsiteY31" fmla="*/ 64395 h 148148"/>
                    <a:gd name="connsiteX32" fmla="*/ 429443 w 493837"/>
                    <a:gd name="connsiteY32" fmla="*/ 103031 h 148148"/>
                    <a:gd name="connsiteX33" fmla="*/ 423003 w 493837"/>
                    <a:gd name="connsiteY33" fmla="*/ 122350 h 148148"/>
                    <a:gd name="connsiteX34" fmla="*/ 474519 w 493837"/>
                    <a:gd name="connsiteY34" fmla="*/ 109471 h 148148"/>
                    <a:gd name="connsiteX35" fmla="*/ 480958 w 493837"/>
                    <a:gd name="connsiteY35" fmla="*/ 128789 h 148148"/>
                    <a:gd name="connsiteX36" fmla="*/ 442322 w 493837"/>
                    <a:gd name="connsiteY36" fmla="*/ 135229 h 148148"/>
                    <a:gd name="connsiteX37" fmla="*/ 371488 w 493837"/>
                    <a:gd name="connsiteY37" fmla="*/ 128789 h 148148"/>
                    <a:gd name="connsiteX38" fmla="*/ 326412 w 493837"/>
                    <a:gd name="connsiteY38" fmla="*/ 122350 h 148148"/>
                    <a:gd name="connsiteX39" fmla="*/ 191184 w 493837"/>
                    <a:gd name="connsiteY39" fmla="*/ 148107 h 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3837" h="148148">
                      <a:moveTo>
                        <a:pt x="191184" y="148107"/>
                      </a:moveTo>
                      <a:cubicBezTo>
                        <a:pt x="167573" y="147034"/>
                        <a:pt x="189639" y="125699"/>
                        <a:pt x="184744" y="115910"/>
                      </a:cubicBezTo>
                      <a:cubicBezTo>
                        <a:pt x="180671" y="107765"/>
                        <a:pt x="172614" y="102183"/>
                        <a:pt x="165426" y="96592"/>
                      </a:cubicBezTo>
                      <a:cubicBezTo>
                        <a:pt x="127978" y="67466"/>
                        <a:pt x="130524" y="72078"/>
                        <a:pt x="88153" y="57955"/>
                      </a:cubicBezTo>
                      <a:cubicBezTo>
                        <a:pt x="81713" y="55808"/>
                        <a:pt x="75490" y="52847"/>
                        <a:pt x="68834" y="51516"/>
                      </a:cubicBezTo>
                      <a:cubicBezTo>
                        <a:pt x="47369" y="47223"/>
                        <a:pt x="-17412" y="37352"/>
                        <a:pt x="4440" y="38637"/>
                      </a:cubicBezTo>
                      <a:lnTo>
                        <a:pt x="113910" y="45076"/>
                      </a:lnTo>
                      <a:cubicBezTo>
                        <a:pt x="162473" y="61265"/>
                        <a:pt x="102610" y="39426"/>
                        <a:pt x="152547" y="64395"/>
                      </a:cubicBezTo>
                      <a:cubicBezTo>
                        <a:pt x="158618" y="67431"/>
                        <a:pt x="165426" y="68688"/>
                        <a:pt x="171865" y="70834"/>
                      </a:cubicBezTo>
                      <a:cubicBezTo>
                        <a:pt x="216150" y="100357"/>
                        <a:pt x="205607" y="111276"/>
                        <a:pt x="216941" y="77274"/>
                      </a:cubicBezTo>
                      <a:cubicBezTo>
                        <a:pt x="211271" y="60263"/>
                        <a:pt x="201353" y="24856"/>
                        <a:pt x="184744" y="19319"/>
                      </a:cubicBezTo>
                      <a:cubicBezTo>
                        <a:pt x="178305" y="17172"/>
                        <a:pt x="158638" y="12879"/>
                        <a:pt x="165426" y="12879"/>
                      </a:cubicBezTo>
                      <a:cubicBezTo>
                        <a:pt x="176371" y="12879"/>
                        <a:pt x="186891" y="17172"/>
                        <a:pt x="197623" y="19319"/>
                      </a:cubicBezTo>
                      <a:cubicBezTo>
                        <a:pt x="215246" y="31068"/>
                        <a:pt x="220782" y="31182"/>
                        <a:pt x="229820" y="51516"/>
                      </a:cubicBezTo>
                      <a:cubicBezTo>
                        <a:pt x="235334" y="63921"/>
                        <a:pt x="242699" y="90152"/>
                        <a:pt x="242699" y="90152"/>
                      </a:cubicBezTo>
                      <a:cubicBezTo>
                        <a:pt x="249139" y="83713"/>
                        <a:pt x="257595" y="78795"/>
                        <a:pt x="262018" y="70834"/>
                      </a:cubicBezTo>
                      <a:cubicBezTo>
                        <a:pt x="268611" y="58967"/>
                        <a:pt x="267366" y="43493"/>
                        <a:pt x="274896" y="32198"/>
                      </a:cubicBezTo>
                      <a:lnTo>
                        <a:pt x="287775" y="12879"/>
                      </a:lnTo>
                      <a:cubicBezTo>
                        <a:pt x="289922" y="42930"/>
                        <a:pt x="283919" y="74718"/>
                        <a:pt x="294215" y="103031"/>
                      </a:cubicBezTo>
                      <a:cubicBezTo>
                        <a:pt x="297327" y="111589"/>
                        <a:pt x="307703" y="90709"/>
                        <a:pt x="313533" y="83713"/>
                      </a:cubicBezTo>
                      <a:cubicBezTo>
                        <a:pt x="318488" y="77768"/>
                        <a:pt x="319849" y="68497"/>
                        <a:pt x="326412" y="64395"/>
                      </a:cubicBezTo>
                      <a:cubicBezTo>
                        <a:pt x="337924" y="57200"/>
                        <a:pt x="352169" y="55809"/>
                        <a:pt x="365048" y="51516"/>
                      </a:cubicBezTo>
                      <a:lnTo>
                        <a:pt x="384367" y="45076"/>
                      </a:lnTo>
                      <a:lnTo>
                        <a:pt x="365048" y="51516"/>
                      </a:lnTo>
                      <a:cubicBezTo>
                        <a:pt x="355279" y="90594"/>
                        <a:pt x="352516" y="77101"/>
                        <a:pt x="377927" y="64395"/>
                      </a:cubicBezTo>
                      <a:cubicBezTo>
                        <a:pt x="383998" y="61359"/>
                        <a:pt x="390806" y="60102"/>
                        <a:pt x="397246" y="57955"/>
                      </a:cubicBezTo>
                      <a:cubicBezTo>
                        <a:pt x="433867" y="21334"/>
                        <a:pt x="398606" y="50836"/>
                        <a:pt x="435882" y="32198"/>
                      </a:cubicBezTo>
                      <a:cubicBezTo>
                        <a:pt x="442804" y="28737"/>
                        <a:pt x="448279" y="22780"/>
                        <a:pt x="455201" y="19319"/>
                      </a:cubicBezTo>
                      <a:cubicBezTo>
                        <a:pt x="461272" y="16283"/>
                        <a:pt x="468448" y="15915"/>
                        <a:pt x="474519" y="12879"/>
                      </a:cubicBezTo>
                      <a:cubicBezTo>
                        <a:pt x="481441" y="9418"/>
                        <a:pt x="493837" y="0"/>
                        <a:pt x="493837" y="0"/>
                      </a:cubicBezTo>
                      <a:cubicBezTo>
                        <a:pt x="485251" y="12879"/>
                        <a:pt x="475001" y="24792"/>
                        <a:pt x="468079" y="38637"/>
                      </a:cubicBezTo>
                      <a:cubicBezTo>
                        <a:pt x="463786" y="47223"/>
                        <a:pt x="460140" y="56164"/>
                        <a:pt x="455201" y="64395"/>
                      </a:cubicBezTo>
                      <a:cubicBezTo>
                        <a:pt x="447238" y="77668"/>
                        <a:pt x="434338" y="88347"/>
                        <a:pt x="429443" y="103031"/>
                      </a:cubicBezTo>
                      <a:cubicBezTo>
                        <a:pt x="427296" y="109471"/>
                        <a:pt x="416932" y="119314"/>
                        <a:pt x="423003" y="122350"/>
                      </a:cubicBezTo>
                      <a:cubicBezTo>
                        <a:pt x="429218" y="125458"/>
                        <a:pt x="465058" y="112625"/>
                        <a:pt x="474519" y="109471"/>
                      </a:cubicBezTo>
                      <a:cubicBezTo>
                        <a:pt x="476665" y="115910"/>
                        <a:pt x="483479" y="122487"/>
                        <a:pt x="480958" y="128789"/>
                      </a:cubicBezTo>
                      <a:cubicBezTo>
                        <a:pt x="471120" y="153384"/>
                        <a:pt x="455714" y="137142"/>
                        <a:pt x="442322" y="135229"/>
                      </a:cubicBezTo>
                      <a:cubicBezTo>
                        <a:pt x="418852" y="131876"/>
                        <a:pt x="395052" y="131407"/>
                        <a:pt x="371488" y="128789"/>
                      </a:cubicBezTo>
                      <a:cubicBezTo>
                        <a:pt x="356403" y="127113"/>
                        <a:pt x="341437" y="124496"/>
                        <a:pt x="326412" y="122350"/>
                      </a:cubicBezTo>
                      <a:cubicBezTo>
                        <a:pt x="168832" y="128915"/>
                        <a:pt x="214795" y="149180"/>
                        <a:pt x="191184" y="148107"/>
                      </a:cubicBezTo>
                      <a:close/>
                    </a:path>
                  </a:pathLst>
                </a:custGeom>
                <a:solidFill>
                  <a:srgbClr val="6C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9" name="Forma libre 110">
                  <a:extLst>
                    <a:ext uri="{FF2B5EF4-FFF2-40B4-BE49-F238E27FC236}">
                      <a16:creationId xmlns:a16="http://schemas.microsoft.com/office/drawing/2014/main" id="{423A2CA7-1F2B-BE4A-BD02-A0DAC7023666}"/>
                    </a:ext>
                  </a:extLst>
                </p:cNvPr>
                <p:cNvSpPr/>
                <p:nvPr/>
              </p:nvSpPr>
              <p:spPr>
                <a:xfrm>
                  <a:off x="7684408" y="-249080"/>
                  <a:ext cx="210075" cy="121919"/>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0" name="Forma libre 111">
                  <a:extLst>
                    <a:ext uri="{FF2B5EF4-FFF2-40B4-BE49-F238E27FC236}">
                      <a16:creationId xmlns:a16="http://schemas.microsoft.com/office/drawing/2014/main" id="{94C0C0B4-AE73-F549-BA54-9B3F5D33F9FC}"/>
                    </a:ext>
                  </a:extLst>
                </p:cNvPr>
                <p:cNvSpPr/>
                <p:nvPr/>
              </p:nvSpPr>
              <p:spPr>
                <a:xfrm>
                  <a:off x="7589401" y="-265697"/>
                  <a:ext cx="106898" cy="128925"/>
                </a:xfrm>
                <a:custGeom>
                  <a:avLst/>
                  <a:gdLst>
                    <a:gd name="connsiteX0" fmla="*/ 90152 w 335542"/>
                    <a:gd name="connsiteY0" fmla="*/ 148107 h 170913"/>
                    <a:gd name="connsiteX1" fmla="*/ 77273 w 335542"/>
                    <a:gd name="connsiteY1" fmla="*/ 96591 h 170913"/>
                    <a:gd name="connsiteX2" fmla="*/ 64394 w 335542"/>
                    <a:gd name="connsiteY2" fmla="*/ 77273 h 170913"/>
                    <a:gd name="connsiteX3" fmla="*/ 45076 w 335542"/>
                    <a:gd name="connsiteY3" fmla="*/ 57954 h 170913"/>
                    <a:gd name="connsiteX4" fmla="*/ 38637 w 335542"/>
                    <a:gd name="connsiteY4" fmla="*/ 38636 h 170913"/>
                    <a:gd name="connsiteX5" fmla="*/ 0 w 335542"/>
                    <a:gd name="connsiteY5" fmla="*/ 12878 h 170913"/>
                    <a:gd name="connsiteX6" fmla="*/ 19318 w 335542"/>
                    <a:gd name="connsiteY6" fmla="*/ 6439 h 170913"/>
                    <a:gd name="connsiteX7" fmla="*/ 64394 w 335542"/>
                    <a:gd name="connsiteY7" fmla="*/ 32197 h 170913"/>
                    <a:gd name="connsiteX8" fmla="*/ 83713 w 335542"/>
                    <a:gd name="connsiteY8" fmla="*/ 45076 h 170913"/>
                    <a:gd name="connsiteX9" fmla="*/ 109470 w 335542"/>
                    <a:gd name="connsiteY9" fmla="*/ 83712 h 170913"/>
                    <a:gd name="connsiteX10" fmla="*/ 115910 w 335542"/>
                    <a:gd name="connsiteY10" fmla="*/ 64394 h 170913"/>
                    <a:gd name="connsiteX11" fmla="*/ 128789 w 335542"/>
                    <a:gd name="connsiteY11" fmla="*/ 38636 h 170913"/>
                    <a:gd name="connsiteX12" fmla="*/ 141668 w 335542"/>
                    <a:gd name="connsiteY12" fmla="*/ 57954 h 170913"/>
                    <a:gd name="connsiteX13" fmla="*/ 154546 w 335542"/>
                    <a:gd name="connsiteY13" fmla="*/ 96591 h 170913"/>
                    <a:gd name="connsiteX14" fmla="*/ 206062 w 335542"/>
                    <a:gd name="connsiteY14" fmla="*/ 38636 h 170913"/>
                    <a:gd name="connsiteX15" fmla="*/ 218941 w 335542"/>
                    <a:gd name="connsiteY15" fmla="*/ 19318 h 170913"/>
                    <a:gd name="connsiteX16" fmla="*/ 238259 w 335542"/>
                    <a:gd name="connsiteY16" fmla="*/ 12878 h 170913"/>
                    <a:gd name="connsiteX17" fmla="*/ 257577 w 335542"/>
                    <a:gd name="connsiteY17" fmla="*/ 0 h 170913"/>
                    <a:gd name="connsiteX18" fmla="*/ 244699 w 335542"/>
                    <a:gd name="connsiteY18" fmla="*/ 57954 h 170913"/>
                    <a:gd name="connsiteX19" fmla="*/ 238259 w 335542"/>
                    <a:gd name="connsiteY19" fmla="*/ 77273 h 170913"/>
                    <a:gd name="connsiteX20" fmla="*/ 244699 w 335542"/>
                    <a:gd name="connsiteY20" fmla="*/ 103030 h 170913"/>
                    <a:gd name="connsiteX21" fmla="*/ 283335 w 335542"/>
                    <a:gd name="connsiteY21" fmla="*/ 77273 h 170913"/>
                    <a:gd name="connsiteX22" fmla="*/ 328411 w 335542"/>
                    <a:gd name="connsiteY22" fmla="*/ 57954 h 170913"/>
                    <a:gd name="connsiteX23" fmla="*/ 321972 w 335542"/>
                    <a:gd name="connsiteY23" fmla="*/ 160985 h 170913"/>
                    <a:gd name="connsiteX24" fmla="*/ 199622 w 335542"/>
                    <a:gd name="connsiteY24" fmla="*/ 154546 h 170913"/>
                    <a:gd name="connsiteX25" fmla="*/ 90152 w 335542"/>
                    <a:gd name="connsiteY25" fmla="*/ 148107 h 17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542" h="170913">
                      <a:moveTo>
                        <a:pt x="90152" y="148107"/>
                      </a:moveTo>
                      <a:cubicBezTo>
                        <a:pt x="69761" y="138448"/>
                        <a:pt x="83875" y="109795"/>
                        <a:pt x="77273" y="96591"/>
                      </a:cubicBezTo>
                      <a:cubicBezTo>
                        <a:pt x="73812" y="89669"/>
                        <a:pt x="69348" y="83218"/>
                        <a:pt x="64394" y="77273"/>
                      </a:cubicBezTo>
                      <a:cubicBezTo>
                        <a:pt x="58564" y="70277"/>
                        <a:pt x="51515" y="64394"/>
                        <a:pt x="45076" y="57954"/>
                      </a:cubicBezTo>
                      <a:cubicBezTo>
                        <a:pt x="42930" y="51515"/>
                        <a:pt x="42402" y="44284"/>
                        <a:pt x="38637" y="38636"/>
                      </a:cubicBezTo>
                      <a:cubicBezTo>
                        <a:pt x="24856" y="17965"/>
                        <a:pt x="20252" y="19629"/>
                        <a:pt x="0" y="12878"/>
                      </a:cubicBezTo>
                      <a:cubicBezTo>
                        <a:pt x="6439" y="10732"/>
                        <a:pt x="12530" y="6439"/>
                        <a:pt x="19318" y="6439"/>
                      </a:cubicBezTo>
                      <a:cubicBezTo>
                        <a:pt x="48506" y="6439"/>
                        <a:pt x="44380" y="15518"/>
                        <a:pt x="64394" y="32197"/>
                      </a:cubicBezTo>
                      <a:cubicBezTo>
                        <a:pt x="70340" y="37152"/>
                        <a:pt x="77273" y="40783"/>
                        <a:pt x="83713" y="45076"/>
                      </a:cubicBezTo>
                      <a:cubicBezTo>
                        <a:pt x="87040" y="55057"/>
                        <a:pt x="93391" y="83712"/>
                        <a:pt x="109470" y="83712"/>
                      </a:cubicBezTo>
                      <a:cubicBezTo>
                        <a:pt x="116258" y="83712"/>
                        <a:pt x="113763" y="70833"/>
                        <a:pt x="115910" y="64394"/>
                      </a:cubicBezTo>
                      <a:cubicBezTo>
                        <a:pt x="126101" y="-6946"/>
                        <a:pt x="116300" y="13660"/>
                        <a:pt x="128789" y="38636"/>
                      </a:cubicBezTo>
                      <a:cubicBezTo>
                        <a:pt x="132250" y="45558"/>
                        <a:pt x="137375" y="51515"/>
                        <a:pt x="141668" y="57954"/>
                      </a:cubicBezTo>
                      <a:cubicBezTo>
                        <a:pt x="145961" y="70833"/>
                        <a:pt x="147016" y="107887"/>
                        <a:pt x="154546" y="96591"/>
                      </a:cubicBezTo>
                      <a:cubicBezTo>
                        <a:pt x="213759" y="7771"/>
                        <a:pt x="148852" y="95845"/>
                        <a:pt x="206062" y="38636"/>
                      </a:cubicBezTo>
                      <a:cubicBezTo>
                        <a:pt x="211534" y="33164"/>
                        <a:pt x="212898" y="24153"/>
                        <a:pt x="218941" y="19318"/>
                      </a:cubicBezTo>
                      <a:cubicBezTo>
                        <a:pt x="224241" y="15078"/>
                        <a:pt x="232188" y="15914"/>
                        <a:pt x="238259" y="12878"/>
                      </a:cubicBezTo>
                      <a:cubicBezTo>
                        <a:pt x="245181" y="9417"/>
                        <a:pt x="251138" y="4293"/>
                        <a:pt x="257577" y="0"/>
                      </a:cubicBezTo>
                      <a:cubicBezTo>
                        <a:pt x="243080" y="43492"/>
                        <a:pt x="259811" y="-10051"/>
                        <a:pt x="244699" y="57954"/>
                      </a:cubicBezTo>
                      <a:cubicBezTo>
                        <a:pt x="243226" y="64580"/>
                        <a:pt x="240406" y="70833"/>
                        <a:pt x="238259" y="77273"/>
                      </a:cubicBezTo>
                      <a:cubicBezTo>
                        <a:pt x="240406" y="85859"/>
                        <a:pt x="235849" y="103030"/>
                        <a:pt x="244699" y="103030"/>
                      </a:cubicBezTo>
                      <a:cubicBezTo>
                        <a:pt x="260177" y="103030"/>
                        <a:pt x="269491" y="84195"/>
                        <a:pt x="283335" y="77273"/>
                      </a:cubicBezTo>
                      <a:cubicBezTo>
                        <a:pt x="315164" y="61358"/>
                        <a:pt x="299986" y="67430"/>
                        <a:pt x="328411" y="57954"/>
                      </a:cubicBezTo>
                      <a:cubicBezTo>
                        <a:pt x="326265" y="92298"/>
                        <a:pt x="349501" y="140339"/>
                        <a:pt x="321972" y="160985"/>
                      </a:cubicBezTo>
                      <a:cubicBezTo>
                        <a:pt x="289300" y="185489"/>
                        <a:pt x="240371" y="157262"/>
                        <a:pt x="199622" y="154546"/>
                      </a:cubicBezTo>
                      <a:cubicBezTo>
                        <a:pt x="88455" y="147135"/>
                        <a:pt x="110543" y="157766"/>
                        <a:pt x="90152" y="14810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155" name="CuadroTexto 71">
              <a:extLst>
                <a:ext uri="{FF2B5EF4-FFF2-40B4-BE49-F238E27FC236}">
                  <a16:creationId xmlns:a16="http://schemas.microsoft.com/office/drawing/2014/main" id="{0DDF6069-8250-C749-BD19-FB69D06544BC}"/>
                </a:ext>
              </a:extLst>
            </p:cNvPr>
            <p:cNvSpPr txBox="1"/>
            <p:nvPr/>
          </p:nvSpPr>
          <p:spPr>
            <a:xfrm>
              <a:off x="10017866" y="7714439"/>
              <a:ext cx="2455122" cy="461665"/>
            </a:xfrm>
            <a:prstGeom prst="rect">
              <a:avLst/>
            </a:prstGeom>
            <a:noFill/>
          </p:spPr>
          <p:txBody>
            <a:bodyPr wrap="square" rtlCol="0">
              <a:spAutoFit/>
            </a:bodyPr>
            <a:lstStyle/>
            <a:p>
              <a:pPr algn="r"/>
              <a:endParaRPr lang="es-ES" sz="2400" dirty="0">
                <a:solidFill>
                  <a:srgbClr val="FFFFFF"/>
                </a:solidFill>
                <a:latin typeface="Segoe UI Black" panose="020B0A02040204020203" pitchFamily="34" charset="0"/>
                <a:ea typeface="Segoe UI Black" panose="020B0A02040204020203" pitchFamily="34" charset="0"/>
              </a:endParaRPr>
            </a:p>
          </p:txBody>
        </p:sp>
      </p:grpSp>
      <p:sp>
        <p:nvSpPr>
          <p:cNvPr id="10" name="CuadroTexto 9"/>
          <p:cNvSpPr txBox="1"/>
          <p:nvPr/>
        </p:nvSpPr>
        <p:spPr>
          <a:xfrm>
            <a:off x="2970725" y="1440100"/>
            <a:ext cx="161974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a:t>Consumo habitual</a:t>
            </a:r>
          </a:p>
        </p:txBody>
      </p:sp>
      <p:cxnSp>
        <p:nvCxnSpPr>
          <p:cNvPr id="252" name="Conector recto de flecha 251"/>
          <p:cNvCxnSpPr>
            <a:cxnSpLocks/>
            <a:endCxn id="259" idx="1"/>
          </p:cNvCxnSpPr>
          <p:nvPr/>
        </p:nvCxnSpPr>
        <p:spPr>
          <a:xfrm>
            <a:off x="4561070" y="1763595"/>
            <a:ext cx="575813" cy="32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9" name="CuadroTexto 258"/>
          <p:cNvSpPr txBox="1"/>
          <p:nvPr/>
        </p:nvSpPr>
        <p:spPr>
          <a:xfrm>
            <a:off x="5136883" y="1582153"/>
            <a:ext cx="276894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&gt; Indicador de referencia nacional</a:t>
            </a:r>
          </a:p>
        </p:txBody>
      </p:sp>
      <p:sp>
        <p:nvSpPr>
          <p:cNvPr id="23" name="CuadroTexto 22"/>
          <p:cNvSpPr txBox="1"/>
          <p:nvPr/>
        </p:nvSpPr>
        <p:spPr>
          <a:xfrm>
            <a:off x="1872896" y="2641678"/>
            <a:ext cx="9931838" cy="5847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1600" dirty="0"/>
              <a:t>En el caso de que un titular esté </a:t>
            </a:r>
            <a:r>
              <a:rPr lang="es-ES" sz="1600" b="1" dirty="0"/>
              <a:t>más de dos periodos anuales consecutivos</a:t>
            </a:r>
            <a:r>
              <a:rPr lang="es-ES" sz="1600" dirty="0"/>
              <a:t> clasificado dentro de un mismo rango, se aplicarán las medidas aplicables al rango de porcentajes de consumo inmediatamente superior.</a:t>
            </a:r>
          </a:p>
        </p:txBody>
      </p:sp>
      <p:pic>
        <p:nvPicPr>
          <p:cNvPr id="270" name="Imagen 26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01119" y="2510124"/>
            <a:ext cx="847205" cy="847205"/>
          </a:xfrm>
          <a:prstGeom prst="rect">
            <a:avLst/>
          </a:prstGeom>
        </p:spPr>
      </p:pic>
      <p:sp>
        <p:nvSpPr>
          <p:cNvPr id="250"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313"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rPr>
              <a:t>RD CONSUMO ANTIBIÓTICOS</a:t>
            </a:r>
            <a:endParaRPr lang="es-ES" sz="2000" b="1" dirty="0"/>
          </a:p>
        </p:txBody>
      </p:sp>
      <p:pic>
        <p:nvPicPr>
          <p:cNvPr id="314" name="Imagen 313"/>
          <p:cNvPicPr>
            <a:picLocks noChangeAspect="1"/>
          </p:cNvPicPr>
          <p:nvPr/>
        </p:nvPicPr>
        <p:blipFill rotWithShape="1">
          <a:blip r:embed="rId3">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6" name="CuadroTexto 5">
            <a:extLst>
              <a:ext uri="{FF2B5EF4-FFF2-40B4-BE49-F238E27FC236}">
                <a16:creationId xmlns:a16="http://schemas.microsoft.com/office/drawing/2014/main" id="{2DA30B0D-807E-0D5A-BB37-8D4443547C35}"/>
              </a:ext>
            </a:extLst>
          </p:cNvPr>
          <p:cNvSpPr txBox="1"/>
          <p:nvPr/>
        </p:nvSpPr>
        <p:spPr>
          <a:xfrm>
            <a:off x="687897" y="821876"/>
            <a:ext cx="2449530" cy="369332"/>
          </a:xfrm>
          <a:prstGeom prst="rect">
            <a:avLst/>
          </a:prstGeom>
          <a:noFill/>
        </p:spPr>
        <p:txBody>
          <a:bodyPr wrap="square" rtlCol="0">
            <a:spAutoFit/>
          </a:bodyPr>
          <a:lstStyle/>
          <a:p>
            <a:r>
              <a:rPr lang="es-ES" b="1" dirty="0"/>
              <a:t>CONTROLES Y ACTUACIONES</a:t>
            </a:r>
          </a:p>
        </p:txBody>
      </p:sp>
      <p:sp>
        <p:nvSpPr>
          <p:cNvPr id="92" name="CuadroTexto 91">
            <a:extLst>
              <a:ext uri="{FF2B5EF4-FFF2-40B4-BE49-F238E27FC236}">
                <a16:creationId xmlns:a16="http://schemas.microsoft.com/office/drawing/2014/main" id="{D1CF458E-A52F-B28C-DE93-A46767E1A88C}"/>
              </a:ext>
            </a:extLst>
          </p:cNvPr>
          <p:cNvSpPr txBox="1"/>
          <p:nvPr/>
        </p:nvSpPr>
        <p:spPr>
          <a:xfrm>
            <a:off x="2248146" y="3191285"/>
            <a:ext cx="4878066" cy="1077218"/>
          </a:xfrm>
          <a:prstGeom prst="rect">
            <a:avLst/>
          </a:prstGeom>
          <a:noFill/>
        </p:spPr>
        <p:txBody>
          <a:bodyPr wrap="square" rtlCol="0">
            <a:spAutoFit/>
          </a:bodyPr>
          <a:lstStyle>
            <a:defPPr>
              <a:defRPr lang="es-ES"/>
            </a:defPPr>
            <a:lvl1pPr marL="171450" indent="-171450">
              <a:buFont typeface="Courier New" panose="02070309020205020404" pitchFamily="49" charset="0"/>
              <a:buChar char="o"/>
              <a:defRPr sz="1200"/>
            </a:lvl1pPr>
          </a:lstStyle>
          <a:p>
            <a:pPr algn="just"/>
            <a:r>
              <a:rPr lang="es-ES" sz="1600" dirty="0"/>
              <a:t>Excepto causas justificadas</a:t>
            </a:r>
          </a:p>
          <a:p>
            <a:pPr algn="just"/>
            <a:r>
              <a:rPr lang="es-ES" sz="1600" dirty="0"/>
              <a:t>Cuando se haya producido una reducción del uso habitual de al menos un 10% en las granjas clasificadas en la letra c) o de un 25% en las granjas clasificadas dentro de la letra d). </a:t>
            </a:r>
          </a:p>
        </p:txBody>
      </p:sp>
      <p:pic>
        <p:nvPicPr>
          <p:cNvPr id="94" name="Imagen 93">
            <a:extLst>
              <a:ext uri="{FF2B5EF4-FFF2-40B4-BE49-F238E27FC236}">
                <a16:creationId xmlns:a16="http://schemas.microsoft.com/office/drawing/2014/main" id="{9EF472B2-CAB7-87E9-8C0C-DCDC3392744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51622" y="4298027"/>
            <a:ext cx="847205" cy="847205"/>
          </a:xfrm>
          <a:prstGeom prst="rect">
            <a:avLst/>
          </a:prstGeom>
        </p:spPr>
      </p:pic>
      <p:sp>
        <p:nvSpPr>
          <p:cNvPr id="95" name="CuadroTexto 94">
            <a:extLst>
              <a:ext uri="{FF2B5EF4-FFF2-40B4-BE49-F238E27FC236}">
                <a16:creationId xmlns:a16="http://schemas.microsoft.com/office/drawing/2014/main" id="{DD2ED269-86B1-5D36-4FC4-21B3C1604CD1}"/>
              </a:ext>
            </a:extLst>
          </p:cNvPr>
          <p:cNvSpPr txBox="1"/>
          <p:nvPr/>
        </p:nvSpPr>
        <p:spPr>
          <a:xfrm>
            <a:off x="1959256" y="4540968"/>
            <a:ext cx="9803512" cy="584775"/>
          </a:xfrm>
          <a:prstGeom prst="rect">
            <a:avLst/>
          </a:prstGeom>
          <a:noFill/>
        </p:spPr>
        <p:txBody>
          <a:bodyPr wrap="square" rtlCol="0">
            <a:spAutoFit/>
          </a:bodyPr>
          <a:lstStyle/>
          <a:p>
            <a:pPr algn="just"/>
            <a:r>
              <a:rPr lang="es-ES" sz="1600" b="1" dirty="0">
                <a:solidFill>
                  <a:schemeClr val="dk1"/>
                </a:solidFill>
              </a:rPr>
              <a:t>Consumo antibióticos grupo B </a:t>
            </a:r>
            <a:r>
              <a:rPr lang="es-ES" sz="1600" b="1" dirty="0">
                <a:solidFill>
                  <a:schemeClr val="dk1"/>
                </a:solidFill>
                <a:sym typeface="Wingdings" panose="05000000000000000000" pitchFamily="2" charset="2"/>
              </a:rPr>
              <a:t> </a:t>
            </a:r>
            <a:r>
              <a:rPr lang="es-ES" sz="1600" dirty="0">
                <a:solidFill>
                  <a:schemeClr val="dk1"/>
                </a:solidFill>
              </a:rPr>
              <a:t>25% superior al indicador de referencia para esa especie y clasificación zootécnica, la autoridad competente realizará, además, una </a:t>
            </a:r>
            <a:r>
              <a:rPr lang="es-ES" sz="1600" b="1" dirty="0">
                <a:solidFill>
                  <a:schemeClr val="dk1"/>
                </a:solidFill>
              </a:rPr>
              <a:t>revisión de las prescripciones de estos antibióticos</a:t>
            </a:r>
            <a:r>
              <a:rPr lang="es-ES" sz="1600" dirty="0">
                <a:solidFill>
                  <a:schemeClr val="dk1"/>
                </a:solidFill>
              </a:rPr>
              <a:t> para verificar que se hayan realizado acorde a la normativa.</a:t>
            </a:r>
          </a:p>
        </p:txBody>
      </p:sp>
      <p:pic>
        <p:nvPicPr>
          <p:cNvPr id="97" name="Imagen 96">
            <a:extLst>
              <a:ext uri="{FF2B5EF4-FFF2-40B4-BE49-F238E27FC236}">
                <a16:creationId xmlns:a16="http://schemas.microsoft.com/office/drawing/2014/main" id="{7F97103D-61A3-2C70-CC6C-CA9D42F8D9C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2649" y="5474280"/>
            <a:ext cx="847205" cy="847205"/>
          </a:xfrm>
          <a:prstGeom prst="rect">
            <a:avLst/>
          </a:prstGeom>
        </p:spPr>
      </p:pic>
      <p:sp>
        <p:nvSpPr>
          <p:cNvPr id="99" name="CuadroTexto 98">
            <a:extLst>
              <a:ext uri="{FF2B5EF4-FFF2-40B4-BE49-F238E27FC236}">
                <a16:creationId xmlns:a16="http://schemas.microsoft.com/office/drawing/2014/main" id="{A4F0AFC6-090D-61FB-0B2E-C7B6D2C942D2}"/>
              </a:ext>
            </a:extLst>
          </p:cNvPr>
          <p:cNvSpPr txBox="1"/>
          <p:nvPr/>
        </p:nvSpPr>
        <p:spPr>
          <a:xfrm>
            <a:off x="1943677" y="5791174"/>
            <a:ext cx="3937415" cy="338554"/>
          </a:xfrm>
          <a:prstGeom prst="rect">
            <a:avLst/>
          </a:prstGeom>
          <a:noFill/>
        </p:spPr>
        <p:txBody>
          <a:bodyPr wrap="square" rtlCol="0">
            <a:spAutoFit/>
          </a:bodyPr>
          <a:lstStyle/>
          <a:p>
            <a:pPr algn="just"/>
            <a:r>
              <a:rPr lang="es-ES" sz="1600" b="1" dirty="0">
                <a:solidFill>
                  <a:schemeClr val="dk1"/>
                </a:solidFill>
              </a:rPr>
              <a:t>Indicios </a:t>
            </a:r>
            <a:r>
              <a:rPr lang="es-ES" sz="1600" b="1" dirty="0" err="1">
                <a:solidFill>
                  <a:schemeClr val="dk1"/>
                </a:solidFill>
              </a:rPr>
              <a:t>infranotificación</a:t>
            </a:r>
            <a:r>
              <a:rPr lang="es-ES" sz="1600" b="1" dirty="0">
                <a:solidFill>
                  <a:schemeClr val="dk1"/>
                </a:solidFill>
              </a:rPr>
              <a:t> </a:t>
            </a:r>
            <a:r>
              <a:rPr lang="es-ES" sz="1600" b="1" dirty="0">
                <a:solidFill>
                  <a:schemeClr val="dk1"/>
                </a:solidFill>
                <a:sym typeface="Wingdings" panose="05000000000000000000" pitchFamily="2" charset="2"/>
              </a:rPr>
              <a:t></a:t>
            </a:r>
            <a:endParaRPr lang="es-ES" sz="1600" dirty="0">
              <a:solidFill>
                <a:schemeClr val="dk1"/>
              </a:solidFill>
            </a:endParaRPr>
          </a:p>
        </p:txBody>
      </p:sp>
      <p:sp>
        <p:nvSpPr>
          <p:cNvPr id="100" name="CuadroTexto 99">
            <a:extLst>
              <a:ext uri="{FF2B5EF4-FFF2-40B4-BE49-F238E27FC236}">
                <a16:creationId xmlns:a16="http://schemas.microsoft.com/office/drawing/2014/main" id="{0D528432-35E1-02A2-CDB3-6369855066CA}"/>
              </a:ext>
            </a:extLst>
          </p:cNvPr>
          <p:cNvSpPr txBox="1"/>
          <p:nvPr/>
        </p:nvSpPr>
        <p:spPr>
          <a:xfrm>
            <a:off x="4020607" y="5811004"/>
            <a:ext cx="4150786" cy="338554"/>
          </a:xfrm>
          <a:prstGeom prst="rect">
            <a:avLst/>
          </a:prstGeom>
          <a:noFill/>
        </p:spPr>
        <p:txBody>
          <a:bodyPr wrap="square" rtlCol="0">
            <a:spAutoFit/>
          </a:bodyPr>
          <a:lstStyle/>
          <a:p>
            <a:r>
              <a:rPr lang="es-ES" sz="1600" dirty="0">
                <a:solidFill>
                  <a:schemeClr val="dk1"/>
                </a:solidFill>
              </a:rPr>
              <a:t>Programa de control específico por parte de la AC</a:t>
            </a:r>
          </a:p>
        </p:txBody>
      </p:sp>
      <p:sp>
        <p:nvSpPr>
          <p:cNvPr id="4" name="Signo de multiplicación 3">
            <a:extLst>
              <a:ext uri="{FF2B5EF4-FFF2-40B4-BE49-F238E27FC236}">
                <a16:creationId xmlns:a16="http://schemas.microsoft.com/office/drawing/2014/main" id="{499C648B-550B-1415-495F-440DE2A28844}"/>
              </a:ext>
            </a:extLst>
          </p:cNvPr>
          <p:cNvSpPr/>
          <p:nvPr/>
        </p:nvSpPr>
        <p:spPr>
          <a:xfrm>
            <a:off x="7959449" y="1578822"/>
            <a:ext cx="532652" cy="37552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25630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80">
            <a:extLst>
              <a:ext uri="{FF2B5EF4-FFF2-40B4-BE49-F238E27FC236}">
                <a16:creationId xmlns:a16="http://schemas.microsoft.com/office/drawing/2014/main" id="{C51A1B5C-90FB-7948-98C8-3B58A4AE06CE}"/>
              </a:ext>
            </a:extLst>
          </p:cNvPr>
          <p:cNvGrpSpPr/>
          <p:nvPr/>
        </p:nvGrpSpPr>
        <p:grpSpPr>
          <a:xfrm>
            <a:off x="6086859" y="5143359"/>
            <a:ext cx="4598957" cy="448001"/>
            <a:chOff x="1304216" y="5704563"/>
            <a:chExt cx="4211914" cy="412930"/>
          </a:xfrm>
        </p:grpSpPr>
        <p:sp>
          <p:nvSpPr>
            <p:cNvPr id="115" name="Pig">
              <a:extLst>
                <a:ext uri="{FF2B5EF4-FFF2-40B4-BE49-F238E27FC236}">
                  <a16:creationId xmlns:a16="http://schemas.microsoft.com/office/drawing/2014/main" id="{7629814A-0489-554E-812D-71ACC73E9EDC}"/>
                </a:ext>
              </a:extLst>
            </p:cNvPr>
            <p:cNvSpPr>
              <a:spLocks noChangeAspect="1"/>
            </p:cNvSpPr>
            <p:nvPr/>
          </p:nvSpPr>
          <p:spPr>
            <a:xfrm>
              <a:off x="1304216" y="5770740"/>
              <a:ext cx="614862" cy="318185"/>
            </a:xfrm>
            <a:custGeom>
              <a:avLst/>
              <a:gdLst/>
              <a:ahLst/>
              <a:cxnLst>
                <a:cxn ang="0">
                  <a:pos x="wd2" y="hd2"/>
                </a:cxn>
                <a:cxn ang="5400000">
                  <a:pos x="wd2" y="hd2"/>
                </a:cxn>
                <a:cxn ang="10800000">
                  <a:pos x="wd2" y="hd2"/>
                </a:cxn>
                <a:cxn ang="16200000">
                  <a:pos x="wd2" y="hd2"/>
                </a:cxn>
              </a:cxnLst>
              <a:rect l="0" t="0" r="r" b="b"/>
              <a:pathLst>
                <a:path w="21600" h="21525" extrusionOk="0">
                  <a:moveTo>
                    <a:pt x="6179" y="3"/>
                  </a:moveTo>
                  <a:cubicBezTo>
                    <a:pt x="5828" y="14"/>
                    <a:pt x="5468" y="62"/>
                    <a:pt x="5092" y="155"/>
                  </a:cubicBezTo>
                  <a:cubicBezTo>
                    <a:pt x="3367" y="586"/>
                    <a:pt x="1606" y="1989"/>
                    <a:pt x="925" y="5005"/>
                  </a:cubicBezTo>
                  <a:cubicBezTo>
                    <a:pt x="682" y="4909"/>
                    <a:pt x="373" y="4943"/>
                    <a:pt x="289" y="5655"/>
                  </a:cubicBezTo>
                  <a:cubicBezTo>
                    <a:pt x="144" y="6877"/>
                    <a:pt x="511" y="7969"/>
                    <a:pt x="0" y="9197"/>
                  </a:cubicBezTo>
                  <a:cubicBezTo>
                    <a:pt x="241" y="9319"/>
                    <a:pt x="477" y="9162"/>
                    <a:pt x="663" y="8954"/>
                  </a:cubicBezTo>
                  <a:cubicBezTo>
                    <a:pt x="758" y="10576"/>
                    <a:pt x="1067" y="12461"/>
                    <a:pt x="1652" y="14651"/>
                  </a:cubicBezTo>
                  <a:cubicBezTo>
                    <a:pt x="2479" y="17568"/>
                    <a:pt x="2642" y="18693"/>
                    <a:pt x="2535" y="20189"/>
                  </a:cubicBezTo>
                  <a:cubicBezTo>
                    <a:pt x="2517" y="20439"/>
                    <a:pt x="2595" y="20675"/>
                    <a:pt x="2716" y="20774"/>
                  </a:cubicBezTo>
                  <a:cubicBezTo>
                    <a:pt x="2898" y="20925"/>
                    <a:pt x="2978" y="21163"/>
                    <a:pt x="3058" y="21525"/>
                  </a:cubicBezTo>
                  <a:lnTo>
                    <a:pt x="4118" y="21525"/>
                  </a:lnTo>
                  <a:cubicBezTo>
                    <a:pt x="4118" y="21525"/>
                    <a:pt x="2626" y="19443"/>
                    <a:pt x="4032" y="15860"/>
                  </a:cubicBezTo>
                  <a:cubicBezTo>
                    <a:pt x="4037" y="15846"/>
                    <a:pt x="4042" y="15835"/>
                    <a:pt x="4047" y="15821"/>
                  </a:cubicBezTo>
                  <a:cubicBezTo>
                    <a:pt x="4953" y="17430"/>
                    <a:pt x="5062" y="19146"/>
                    <a:pt x="5109" y="20254"/>
                  </a:cubicBezTo>
                  <a:cubicBezTo>
                    <a:pt x="5118" y="20463"/>
                    <a:pt x="5184" y="20653"/>
                    <a:pt x="5286" y="20725"/>
                  </a:cubicBezTo>
                  <a:cubicBezTo>
                    <a:pt x="5605" y="20953"/>
                    <a:pt x="5546" y="21525"/>
                    <a:pt x="5546" y="21525"/>
                  </a:cubicBezTo>
                  <a:lnTo>
                    <a:pt x="6380" y="21525"/>
                  </a:lnTo>
                  <a:cubicBezTo>
                    <a:pt x="5742" y="19484"/>
                    <a:pt x="5892" y="17757"/>
                    <a:pt x="6260" y="15987"/>
                  </a:cubicBezTo>
                  <a:cubicBezTo>
                    <a:pt x="7626" y="17242"/>
                    <a:pt x="11336" y="16527"/>
                    <a:pt x="12361" y="15070"/>
                  </a:cubicBezTo>
                  <a:cubicBezTo>
                    <a:pt x="12559" y="16682"/>
                    <a:pt x="12420" y="19098"/>
                    <a:pt x="12353" y="20235"/>
                  </a:cubicBezTo>
                  <a:cubicBezTo>
                    <a:pt x="12339" y="20460"/>
                    <a:pt x="12400" y="20675"/>
                    <a:pt x="12505" y="20781"/>
                  </a:cubicBezTo>
                  <a:cubicBezTo>
                    <a:pt x="12790" y="21069"/>
                    <a:pt x="12751" y="21525"/>
                    <a:pt x="12751" y="21525"/>
                  </a:cubicBezTo>
                  <a:lnTo>
                    <a:pt x="13465" y="21525"/>
                  </a:lnTo>
                  <a:cubicBezTo>
                    <a:pt x="13063" y="20056"/>
                    <a:pt x="13254" y="18829"/>
                    <a:pt x="13516" y="18008"/>
                  </a:cubicBezTo>
                  <a:cubicBezTo>
                    <a:pt x="13724" y="18779"/>
                    <a:pt x="13816" y="19650"/>
                    <a:pt x="13868" y="20280"/>
                  </a:cubicBezTo>
                  <a:cubicBezTo>
                    <a:pt x="13885" y="20483"/>
                    <a:pt x="13961" y="20649"/>
                    <a:pt x="14062" y="20712"/>
                  </a:cubicBezTo>
                  <a:cubicBezTo>
                    <a:pt x="14394" y="20919"/>
                    <a:pt x="14353" y="21525"/>
                    <a:pt x="14353" y="21525"/>
                  </a:cubicBezTo>
                  <a:lnTo>
                    <a:pt x="15305" y="21525"/>
                  </a:lnTo>
                  <a:cubicBezTo>
                    <a:pt x="15240" y="21525"/>
                    <a:pt x="13856" y="18613"/>
                    <a:pt x="15111" y="14696"/>
                  </a:cubicBezTo>
                  <a:cubicBezTo>
                    <a:pt x="18543" y="15763"/>
                    <a:pt x="19586" y="12469"/>
                    <a:pt x="21102" y="12860"/>
                  </a:cubicBezTo>
                  <a:cubicBezTo>
                    <a:pt x="21600" y="12069"/>
                    <a:pt x="21600" y="10348"/>
                    <a:pt x="21600" y="10348"/>
                  </a:cubicBezTo>
                  <a:cubicBezTo>
                    <a:pt x="21600" y="10348"/>
                    <a:pt x="20756" y="10569"/>
                    <a:pt x="20172" y="9402"/>
                  </a:cubicBezTo>
                  <a:cubicBezTo>
                    <a:pt x="19995" y="9048"/>
                    <a:pt x="19659" y="8171"/>
                    <a:pt x="19200" y="7124"/>
                  </a:cubicBezTo>
                  <a:cubicBezTo>
                    <a:pt x="19521" y="5870"/>
                    <a:pt x="19979" y="4411"/>
                    <a:pt x="20447" y="3857"/>
                  </a:cubicBezTo>
                  <a:cubicBezTo>
                    <a:pt x="19530" y="3543"/>
                    <a:pt x="18680" y="3939"/>
                    <a:pt x="18027" y="4725"/>
                  </a:cubicBezTo>
                  <a:cubicBezTo>
                    <a:pt x="17054" y="2980"/>
                    <a:pt x="15839" y="1444"/>
                    <a:pt x="14518" y="1488"/>
                  </a:cubicBezTo>
                  <a:cubicBezTo>
                    <a:pt x="10644" y="1616"/>
                    <a:pt x="8635" y="-75"/>
                    <a:pt x="6179" y="3"/>
                  </a:cubicBezTo>
                  <a:close/>
                </a:path>
              </a:pathLst>
            </a:custGeom>
            <a:solidFill>
              <a:schemeClr val="bg2">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16" name="Cow">
              <a:extLst>
                <a:ext uri="{FF2B5EF4-FFF2-40B4-BE49-F238E27FC236}">
                  <a16:creationId xmlns:a16="http://schemas.microsoft.com/office/drawing/2014/main" id="{1B48E3E6-F672-A94F-8C33-FADC3C100E86}"/>
                </a:ext>
              </a:extLst>
            </p:cNvPr>
            <p:cNvSpPr>
              <a:spLocks noChangeAspect="1"/>
            </p:cNvSpPr>
            <p:nvPr/>
          </p:nvSpPr>
          <p:spPr>
            <a:xfrm>
              <a:off x="1983585" y="5735223"/>
              <a:ext cx="613022" cy="371929"/>
            </a:xfrm>
            <a:custGeom>
              <a:avLst/>
              <a:gdLst/>
              <a:ahLst/>
              <a:cxnLst>
                <a:cxn ang="0">
                  <a:pos x="wd2" y="hd2"/>
                </a:cxn>
                <a:cxn ang="5400000">
                  <a:pos x="wd2" y="hd2"/>
                </a:cxn>
                <a:cxn ang="10800000">
                  <a:pos x="wd2" y="hd2"/>
                </a:cxn>
                <a:cxn ang="16200000">
                  <a:pos x="wd2" y="hd2"/>
                </a:cxn>
              </a:cxnLst>
              <a:rect l="0" t="0" r="r" b="b"/>
              <a:pathLst>
                <a:path w="21427" h="21545" extrusionOk="0">
                  <a:moveTo>
                    <a:pt x="18406" y="6"/>
                  </a:moveTo>
                  <a:cubicBezTo>
                    <a:pt x="18276" y="42"/>
                    <a:pt x="18137" y="245"/>
                    <a:pt x="18002" y="719"/>
                  </a:cubicBezTo>
                  <a:cubicBezTo>
                    <a:pt x="17367" y="1211"/>
                    <a:pt x="17198" y="455"/>
                    <a:pt x="16922" y="358"/>
                  </a:cubicBezTo>
                  <a:cubicBezTo>
                    <a:pt x="16647" y="261"/>
                    <a:pt x="16370" y="825"/>
                    <a:pt x="16646" y="1563"/>
                  </a:cubicBezTo>
                  <a:cubicBezTo>
                    <a:pt x="15824" y="1790"/>
                    <a:pt x="14731" y="1776"/>
                    <a:pt x="13583" y="808"/>
                  </a:cubicBezTo>
                  <a:cubicBezTo>
                    <a:pt x="13370" y="628"/>
                    <a:pt x="13134" y="530"/>
                    <a:pt x="12895" y="555"/>
                  </a:cubicBezTo>
                  <a:cubicBezTo>
                    <a:pt x="11366" y="716"/>
                    <a:pt x="8937" y="1036"/>
                    <a:pt x="7079" y="1404"/>
                  </a:cubicBezTo>
                  <a:cubicBezTo>
                    <a:pt x="4845" y="1848"/>
                    <a:pt x="3290" y="1731"/>
                    <a:pt x="2479" y="3519"/>
                  </a:cubicBezTo>
                  <a:lnTo>
                    <a:pt x="2481" y="3483"/>
                  </a:lnTo>
                  <a:cubicBezTo>
                    <a:pt x="2481" y="3483"/>
                    <a:pt x="1251" y="5269"/>
                    <a:pt x="583" y="11343"/>
                  </a:cubicBezTo>
                  <a:cubicBezTo>
                    <a:pt x="304" y="11737"/>
                    <a:pt x="179" y="12329"/>
                    <a:pt x="47" y="13313"/>
                  </a:cubicBezTo>
                  <a:cubicBezTo>
                    <a:pt x="-59" y="14113"/>
                    <a:pt x="47" y="15020"/>
                    <a:pt x="47" y="15020"/>
                  </a:cubicBezTo>
                  <a:cubicBezTo>
                    <a:pt x="533" y="14678"/>
                    <a:pt x="1030" y="12935"/>
                    <a:pt x="942" y="11462"/>
                  </a:cubicBezTo>
                  <a:cubicBezTo>
                    <a:pt x="1063" y="10205"/>
                    <a:pt x="1652" y="6464"/>
                    <a:pt x="2281" y="6156"/>
                  </a:cubicBezTo>
                  <a:cubicBezTo>
                    <a:pt x="2511" y="8306"/>
                    <a:pt x="3102" y="11155"/>
                    <a:pt x="1921" y="14029"/>
                  </a:cubicBezTo>
                  <a:cubicBezTo>
                    <a:pt x="1729" y="15969"/>
                    <a:pt x="1837" y="19104"/>
                    <a:pt x="1417" y="20501"/>
                  </a:cubicBezTo>
                  <a:lnTo>
                    <a:pt x="1670" y="20596"/>
                  </a:lnTo>
                  <a:cubicBezTo>
                    <a:pt x="1670" y="20596"/>
                    <a:pt x="1703" y="20912"/>
                    <a:pt x="1625" y="21545"/>
                  </a:cubicBezTo>
                  <a:lnTo>
                    <a:pt x="2879" y="21545"/>
                  </a:lnTo>
                  <a:cubicBezTo>
                    <a:pt x="2879" y="21545"/>
                    <a:pt x="2667" y="21089"/>
                    <a:pt x="2519" y="20457"/>
                  </a:cubicBezTo>
                  <a:cubicBezTo>
                    <a:pt x="2371" y="19825"/>
                    <a:pt x="2498" y="16804"/>
                    <a:pt x="3006" y="15470"/>
                  </a:cubicBezTo>
                  <a:cubicBezTo>
                    <a:pt x="3428" y="14696"/>
                    <a:pt x="3775" y="13780"/>
                    <a:pt x="4001" y="13000"/>
                  </a:cubicBezTo>
                  <a:cubicBezTo>
                    <a:pt x="4239" y="12858"/>
                    <a:pt x="4531" y="12716"/>
                    <a:pt x="4864" y="12611"/>
                  </a:cubicBezTo>
                  <a:lnTo>
                    <a:pt x="4639" y="15203"/>
                  </a:lnTo>
                  <a:cubicBezTo>
                    <a:pt x="4639" y="15203"/>
                    <a:pt x="5252" y="17632"/>
                    <a:pt x="5433" y="18667"/>
                  </a:cubicBezTo>
                  <a:cubicBezTo>
                    <a:pt x="5588" y="19553"/>
                    <a:pt x="5609" y="20585"/>
                    <a:pt x="5609" y="20585"/>
                  </a:cubicBezTo>
                  <a:lnTo>
                    <a:pt x="5873" y="20712"/>
                  </a:lnTo>
                  <a:cubicBezTo>
                    <a:pt x="5929" y="21326"/>
                    <a:pt x="6046" y="21545"/>
                    <a:pt x="6046" y="21545"/>
                  </a:cubicBezTo>
                  <a:lnTo>
                    <a:pt x="7273" y="21545"/>
                  </a:lnTo>
                  <a:cubicBezTo>
                    <a:pt x="5363" y="17861"/>
                    <a:pt x="6017" y="13841"/>
                    <a:pt x="6319" y="12497"/>
                  </a:cubicBezTo>
                  <a:cubicBezTo>
                    <a:pt x="6513" y="12530"/>
                    <a:pt x="6711" y="12583"/>
                    <a:pt x="6913" y="12661"/>
                  </a:cubicBezTo>
                  <a:cubicBezTo>
                    <a:pt x="8430" y="13251"/>
                    <a:pt x="9964" y="13797"/>
                    <a:pt x="11341" y="13627"/>
                  </a:cubicBezTo>
                  <a:cubicBezTo>
                    <a:pt x="11321" y="14595"/>
                    <a:pt x="11350" y="15634"/>
                    <a:pt x="11373" y="16347"/>
                  </a:cubicBezTo>
                  <a:cubicBezTo>
                    <a:pt x="11419" y="17769"/>
                    <a:pt x="10988" y="20474"/>
                    <a:pt x="10988" y="20474"/>
                  </a:cubicBezTo>
                  <a:lnTo>
                    <a:pt x="11240" y="20615"/>
                  </a:lnTo>
                  <a:cubicBezTo>
                    <a:pt x="11240" y="20615"/>
                    <a:pt x="11195" y="21245"/>
                    <a:pt x="11408" y="21545"/>
                  </a:cubicBezTo>
                  <a:lnTo>
                    <a:pt x="12403" y="21545"/>
                  </a:lnTo>
                  <a:cubicBezTo>
                    <a:pt x="11731" y="20234"/>
                    <a:pt x="12064" y="17577"/>
                    <a:pt x="12393" y="16874"/>
                  </a:cubicBezTo>
                  <a:cubicBezTo>
                    <a:pt x="12529" y="16581"/>
                    <a:pt x="12650" y="15573"/>
                    <a:pt x="12746" y="14496"/>
                  </a:cubicBezTo>
                  <a:cubicBezTo>
                    <a:pt x="12830" y="15210"/>
                    <a:pt x="12951" y="15729"/>
                    <a:pt x="13108" y="16114"/>
                  </a:cubicBezTo>
                  <a:cubicBezTo>
                    <a:pt x="13681" y="17523"/>
                    <a:pt x="13742" y="20554"/>
                    <a:pt x="13742" y="20554"/>
                  </a:cubicBezTo>
                  <a:lnTo>
                    <a:pt x="13983" y="20715"/>
                  </a:lnTo>
                  <a:cubicBezTo>
                    <a:pt x="13983" y="20715"/>
                    <a:pt x="14035" y="21312"/>
                    <a:pt x="14240" y="21545"/>
                  </a:cubicBezTo>
                  <a:lnTo>
                    <a:pt x="15320" y="21545"/>
                  </a:lnTo>
                  <a:cubicBezTo>
                    <a:pt x="15320" y="21545"/>
                    <a:pt x="14239" y="19951"/>
                    <a:pt x="14303" y="15822"/>
                  </a:cubicBezTo>
                  <a:cubicBezTo>
                    <a:pt x="14309" y="15469"/>
                    <a:pt x="14259" y="13973"/>
                    <a:pt x="14225" y="12969"/>
                  </a:cubicBezTo>
                  <a:cubicBezTo>
                    <a:pt x="14499" y="12708"/>
                    <a:pt x="14738" y="12286"/>
                    <a:pt x="14898" y="11607"/>
                  </a:cubicBezTo>
                  <a:cubicBezTo>
                    <a:pt x="15809" y="7427"/>
                    <a:pt x="17536" y="6689"/>
                    <a:pt x="18321" y="6900"/>
                  </a:cubicBezTo>
                  <a:cubicBezTo>
                    <a:pt x="19105" y="7110"/>
                    <a:pt x="19444" y="6865"/>
                    <a:pt x="19995" y="6514"/>
                  </a:cubicBezTo>
                  <a:cubicBezTo>
                    <a:pt x="20610" y="7392"/>
                    <a:pt x="20758" y="7111"/>
                    <a:pt x="20928" y="7111"/>
                  </a:cubicBezTo>
                  <a:cubicBezTo>
                    <a:pt x="21097" y="7111"/>
                    <a:pt x="21202" y="6584"/>
                    <a:pt x="21372" y="6197"/>
                  </a:cubicBezTo>
                  <a:cubicBezTo>
                    <a:pt x="21541" y="5811"/>
                    <a:pt x="21288" y="5285"/>
                    <a:pt x="21097" y="5110"/>
                  </a:cubicBezTo>
                  <a:cubicBezTo>
                    <a:pt x="20906" y="4934"/>
                    <a:pt x="20142" y="3246"/>
                    <a:pt x="19888" y="2193"/>
                  </a:cubicBezTo>
                  <a:cubicBezTo>
                    <a:pt x="19634" y="1139"/>
                    <a:pt x="19126" y="1316"/>
                    <a:pt x="18935" y="719"/>
                  </a:cubicBezTo>
                  <a:cubicBezTo>
                    <a:pt x="18816" y="346"/>
                    <a:pt x="18622" y="-55"/>
                    <a:pt x="18406" y="6"/>
                  </a:cubicBezTo>
                  <a:close/>
                </a:path>
              </a:pathLst>
            </a:custGeom>
            <a:solidFill>
              <a:schemeClr val="accent5">
                <a:lumMod val="75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dirty="0"/>
            </a:p>
          </p:txBody>
        </p:sp>
        <p:sp>
          <p:nvSpPr>
            <p:cNvPr id="117" name="Horse">
              <a:extLst>
                <a:ext uri="{FF2B5EF4-FFF2-40B4-BE49-F238E27FC236}">
                  <a16:creationId xmlns:a16="http://schemas.microsoft.com/office/drawing/2014/main" id="{8F84FEA3-A051-F74A-9311-3A5C760029E0}"/>
                </a:ext>
              </a:extLst>
            </p:cNvPr>
            <p:cNvSpPr>
              <a:spLocks noChangeAspect="1"/>
            </p:cNvSpPr>
            <p:nvPr/>
          </p:nvSpPr>
          <p:spPr>
            <a:xfrm>
              <a:off x="5033863" y="5704563"/>
              <a:ext cx="482267" cy="412930"/>
            </a:xfrm>
            <a:custGeom>
              <a:avLst/>
              <a:gdLst/>
              <a:ahLst/>
              <a:cxnLst>
                <a:cxn ang="0">
                  <a:pos x="wd2" y="hd2"/>
                </a:cxn>
                <a:cxn ang="5400000">
                  <a:pos x="wd2" y="hd2"/>
                </a:cxn>
                <a:cxn ang="10800000">
                  <a:pos x="wd2" y="hd2"/>
                </a:cxn>
                <a:cxn ang="16200000">
                  <a:pos x="wd2" y="hd2"/>
                </a:cxn>
              </a:cxnLst>
              <a:rect l="0" t="0" r="r" b="b"/>
              <a:pathLst>
                <a:path w="21533" h="21576" extrusionOk="0">
                  <a:moveTo>
                    <a:pt x="18953" y="14"/>
                  </a:moveTo>
                  <a:cubicBezTo>
                    <a:pt x="18892" y="51"/>
                    <a:pt x="18822" y="169"/>
                    <a:pt x="18765" y="369"/>
                  </a:cubicBezTo>
                  <a:cubicBezTo>
                    <a:pt x="18651" y="770"/>
                    <a:pt x="18251" y="603"/>
                    <a:pt x="18122" y="1155"/>
                  </a:cubicBezTo>
                  <a:cubicBezTo>
                    <a:pt x="18122" y="1155"/>
                    <a:pt x="15299" y="-21"/>
                    <a:pt x="12367" y="4614"/>
                  </a:cubicBezTo>
                  <a:cubicBezTo>
                    <a:pt x="12195" y="4859"/>
                    <a:pt x="11757" y="5217"/>
                    <a:pt x="11434" y="5016"/>
                  </a:cubicBezTo>
                  <a:cubicBezTo>
                    <a:pt x="11478" y="5231"/>
                    <a:pt x="11626" y="5493"/>
                    <a:pt x="11852" y="5717"/>
                  </a:cubicBezTo>
                  <a:cubicBezTo>
                    <a:pt x="10711" y="6070"/>
                    <a:pt x="7840" y="6343"/>
                    <a:pt x="6026" y="5900"/>
                  </a:cubicBezTo>
                  <a:cubicBezTo>
                    <a:pt x="4860" y="5616"/>
                    <a:pt x="3517" y="5988"/>
                    <a:pt x="2662" y="6898"/>
                  </a:cubicBezTo>
                  <a:cubicBezTo>
                    <a:pt x="1922" y="6943"/>
                    <a:pt x="628" y="7355"/>
                    <a:pt x="628" y="9695"/>
                  </a:cubicBezTo>
                  <a:cubicBezTo>
                    <a:pt x="628" y="12970"/>
                    <a:pt x="543" y="16681"/>
                    <a:pt x="0" y="17483"/>
                  </a:cubicBezTo>
                  <a:cubicBezTo>
                    <a:pt x="478" y="17282"/>
                    <a:pt x="890" y="17089"/>
                    <a:pt x="1173" y="16803"/>
                  </a:cubicBezTo>
                  <a:cubicBezTo>
                    <a:pt x="1125" y="18347"/>
                    <a:pt x="1086" y="20189"/>
                    <a:pt x="1086" y="20189"/>
                  </a:cubicBezTo>
                  <a:cubicBezTo>
                    <a:pt x="1086" y="20189"/>
                    <a:pt x="1582" y="20322"/>
                    <a:pt x="1470" y="20957"/>
                  </a:cubicBezTo>
                  <a:cubicBezTo>
                    <a:pt x="1385" y="21375"/>
                    <a:pt x="1657" y="21576"/>
                    <a:pt x="1657" y="21576"/>
                  </a:cubicBezTo>
                  <a:lnTo>
                    <a:pt x="2686" y="21576"/>
                  </a:lnTo>
                  <a:lnTo>
                    <a:pt x="2341" y="20674"/>
                  </a:lnTo>
                  <a:cubicBezTo>
                    <a:pt x="2341" y="20674"/>
                    <a:pt x="1957" y="20374"/>
                    <a:pt x="1942" y="20022"/>
                  </a:cubicBezTo>
                  <a:cubicBezTo>
                    <a:pt x="1922" y="19571"/>
                    <a:pt x="1770" y="16613"/>
                    <a:pt x="3013" y="15059"/>
                  </a:cubicBezTo>
                  <a:cubicBezTo>
                    <a:pt x="2956" y="15778"/>
                    <a:pt x="2899" y="16078"/>
                    <a:pt x="2899" y="16078"/>
                  </a:cubicBezTo>
                  <a:lnTo>
                    <a:pt x="3570" y="20240"/>
                  </a:lnTo>
                  <a:cubicBezTo>
                    <a:pt x="3570" y="20240"/>
                    <a:pt x="4098" y="20423"/>
                    <a:pt x="4084" y="21042"/>
                  </a:cubicBezTo>
                  <a:cubicBezTo>
                    <a:pt x="4069" y="21292"/>
                    <a:pt x="4351" y="21576"/>
                    <a:pt x="4351" y="21576"/>
                  </a:cubicBezTo>
                  <a:lnTo>
                    <a:pt x="5442" y="21576"/>
                  </a:lnTo>
                  <a:lnTo>
                    <a:pt x="4998" y="20674"/>
                  </a:lnTo>
                  <a:cubicBezTo>
                    <a:pt x="4998" y="20674"/>
                    <a:pt x="4198" y="20857"/>
                    <a:pt x="4112" y="17013"/>
                  </a:cubicBezTo>
                  <a:cubicBezTo>
                    <a:pt x="4455" y="16345"/>
                    <a:pt x="4899" y="12536"/>
                    <a:pt x="6341" y="11934"/>
                  </a:cubicBezTo>
                  <a:cubicBezTo>
                    <a:pt x="6341" y="11934"/>
                    <a:pt x="8049" y="13317"/>
                    <a:pt x="12118" y="13464"/>
                  </a:cubicBezTo>
                  <a:cubicBezTo>
                    <a:pt x="11951" y="15958"/>
                    <a:pt x="11800" y="16943"/>
                    <a:pt x="11800" y="16943"/>
                  </a:cubicBezTo>
                  <a:cubicBezTo>
                    <a:pt x="11800" y="16943"/>
                    <a:pt x="11873" y="18929"/>
                    <a:pt x="11566" y="20201"/>
                  </a:cubicBezTo>
                  <a:cubicBezTo>
                    <a:pt x="11915" y="20672"/>
                    <a:pt x="12256" y="20566"/>
                    <a:pt x="12090" y="21246"/>
                  </a:cubicBezTo>
                  <a:cubicBezTo>
                    <a:pt x="12037" y="21455"/>
                    <a:pt x="12264" y="21543"/>
                    <a:pt x="12264" y="21543"/>
                  </a:cubicBezTo>
                  <a:lnTo>
                    <a:pt x="13396" y="21543"/>
                  </a:lnTo>
                  <a:lnTo>
                    <a:pt x="13052" y="20777"/>
                  </a:lnTo>
                  <a:cubicBezTo>
                    <a:pt x="13052" y="20777"/>
                    <a:pt x="12251" y="20742"/>
                    <a:pt x="12462" y="18860"/>
                  </a:cubicBezTo>
                  <a:cubicBezTo>
                    <a:pt x="12674" y="16978"/>
                    <a:pt x="13012" y="17413"/>
                    <a:pt x="13235" y="15827"/>
                  </a:cubicBezTo>
                  <a:cubicBezTo>
                    <a:pt x="13306" y="15321"/>
                    <a:pt x="13414" y="14808"/>
                    <a:pt x="13528" y="14344"/>
                  </a:cubicBezTo>
                  <a:cubicBezTo>
                    <a:pt x="13726" y="16218"/>
                    <a:pt x="13748" y="16976"/>
                    <a:pt x="13748" y="16976"/>
                  </a:cubicBezTo>
                  <a:cubicBezTo>
                    <a:pt x="13748" y="16976"/>
                    <a:pt x="14182" y="18962"/>
                    <a:pt x="14106" y="20234"/>
                  </a:cubicBezTo>
                  <a:cubicBezTo>
                    <a:pt x="14540" y="20705"/>
                    <a:pt x="14862" y="20600"/>
                    <a:pt x="14819" y="21279"/>
                  </a:cubicBezTo>
                  <a:cubicBezTo>
                    <a:pt x="14804" y="21489"/>
                    <a:pt x="15047" y="21576"/>
                    <a:pt x="15047" y="21576"/>
                  </a:cubicBezTo>
                  <a:lnTo>
                    <a:pt x="16179" y="21576"/>
                  </a:lnTo>
                  <a:lnTo>
                    <a:pt x="15695" y="20810"/>
                  </a:lnTo>
                  <a:cubicBezTo>
                    <a:pt x="15695" y="20810"/>
                    <a:pt x="14888" y="20775"/>
                    <a:pt x="14759" y="18893"/>
                  </a:cubicBezTo>
                  <a:cubicBezTo>
                    <a:pt x="14629" y="17011"/>
                    <a:pt x="15047" y="17446"/>
                    <a:pt x="14982" y="15860"/>
                  </a:cubicBezTo>
                  <a:cubicBezTo>
                    <a:pt x="14934" y="14679"/>
                    <a:pt x="15080" y="13460"/>
                    <a:pt x="15158" y="12914"/>
                  </a:cubicBezTo>
                  <a:cubicBezTo>
                    <a:pt x="15463" y="12560"/>
                    <a:pt x="16744" y="10940"/>
                    <a:pt x="16328" y="9125"/>
                  </a:cubicBezTo>
                  <a:cubicBezTo>
                    <a:pt x="16328" y="9125"/>
                    <a:pt x="16854" y="5759"/>
                    <a:pt x="17850" y="5081"/>
                  </a:cubicBezTo>
                  <a:cubicBezTo>
                    <a:pt x="18250" y="5482"/>
                    <a:pt x="18822" y="5684"/>
                    <a:pt x="19222" y="5484"/>
                  </a:cubicBezTo>
                  <a:cubicBezTo>
                    <a:pt x="19936" y="5918"/>
                    <a:pt x="20236" y="5984"/>
                    <a:pt x="20365" y="6385"/>
                  </a:cubicBezTo>
                  <a:cubicBezTo>
                    <a:pt x="20436" y="6586"/>
                    <a:pt x="20978" y="6519"/>
                    <a:pt x="21049" y="6352"/>
                  </a:cubicBezTo>
                  <a:cubicBezTo>
                    <a:pt x="21235" y="6486"/>
                    <a:pt x="21535" y="6185"/>
                    <a:pt x="21493" y="5884"/>
                  </a:cubicBezTo>
                  <a:cubicBezTo>
                    <a:pt x="21449" y="5584"/>
                    <a:pt x="21600" y="5534"/>
                    <a:pt x="21496" y="5250"/>
                  </a:cubicBezTo>
                  <a:cubicBezTo>
                    <a:pt x="21392" y="4966"/>
                    <a:pt x="20007" y="2993"/>
                    <a:pt x="20007" y="2993"/>
                  </a:cubicBezTo>
                  <a:cubicBezTo>
                    <a:pt x="20007" y="2993"/>
                    <a:pt x="19853" y="1840"/>
                    <a:pt x="19027" y="1359"/>
                  </a:cubicBezTo>
                  <a:cubicBezTo>
                    <a:pt x="19103" y="1062"/>
                    <a:pt x="19142" y="606"/>
                    <a:pt x="19079" y="135"/>
                  </a:cubicBezTo>
                  <a:cubicBezTo>
                    <a:pt x="19065" y="18"/>
                    <a:pt x="19014" y="-24"/>
                    <a:pt x="18953" y="14"/>
                  </a:cubicBezTo>
                  <a:close/>
                  <a:moveTo>
                    <a:pt x="1798" y="9298"/>
                  </a:moveTo>
                  <a:cubicBezTo>
                    <a:pt x="1804" y="9485"/>
                    <a:pt x="1822" y="9677"/>
                    <a:pt x="1856" y="9878"/>
                  </a:cubicBezTo>
                  <a:cubicBezTo>
                    <a:pt x="2284" y="12396"/>
                    <a:pt x="2093" y="13640"/>
                    <a:pt x="1546" y="14586"/>
                  </a:cubicBezTo>
                  <a:cubicBezTo>
                    <a:pt x="1492" y="13086"/>
                    <a:pt x="1433" y="10650"/>
                    <a:pt x="1798" y="9298"/>
                  </a:cubicBezTo>
                  <a:close/>
                </a:path>
              </a:pathLst>
            </a:custGeom>
            <a:solidFill>
              <a:srgbClr val="FFD579"/>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18" name="Sheep">
              <a:extLst>
                <a:ext uri="{FF2B5EF4-FFF2-40B4-BE49-F238E27FC236}">
                  <a16:creationId xmlns:a16="http://schemas.microsoft.com/office/drawing/2014/main" id="{3118F896-E932-B447-9397-69041333B8CD}"/>
                </a:ext>
              </a:extLst>
            </p:cNvPr>
            <p:cNvSpPr>
              <a:spLocks noChangeAspect="1"/>
            </p:cNvSpPr>
            <p:nvPr/>
          </p:nvSpPr>
          <p:spPr>
            <a:xfrm>
              <a:off x="3415019" y="5743565"/>
              <a:ext cx="482267" cy="343903"/>
            </a:xfrm>
            <a:custGeom>
              <a:avLst/>
              <a:gdLst/>
              <a:ahLst/>
              <a:cxnLst>
                <a:cxn ang="0">
                  <a:pos x="wd2" y="hd2"/>
                </a:cxn>
                <a:cxn ang="5400000">
                  <a:pos x="wd2" y="hd2"/>
                </a:cxn>
                <a:cxn ang="10800000">
                  <a:pos x="wd2" y="hd2"/>
                </a:cxn>
                <a:cxn ang="16200000">
                  <a:pos x="wd2" y="hd2"/>
                </a:cxn>
              </a:cxnLst>
              <a:rect l="0" t="0" r="r" b="b"/>
              <a:pathLst>
                <a:path w="21442" h="21600" extrusionOk="0">
                  <a:moveTo>
                    <a:pt x="18154" y="0"/>
                  </a:moveTo>
                  <a:cubicBezTo>
                    <a:pt x="17768" y="0"/>
                    <a:pt x="17439" y="304"/>
                    <a:pt x="17143" y="752"/>
                  </a:cubicBezTo>
                  <a:cubicBezTo>
                    <a:pt x="16993" y="653"/>
                    <a:pt x="16800" y="568"/>
                    <a:pt x="16564" y="546"/>
                  </a:cubicBezTo>
                  <a:cubicBezTo>
                    <a:pt x="16032" y="485"/>
                    <a:pt x="15762" y="569"/>
                    <a:pt x="15509" y="380"/>
                  </a:cubicBezTo>
                  <a:cubicBezTo>
                    <a:pt x="15445" y="326"/>
                    <a:pt x="15376" y="433"/>
                    <a:pt x="15414" y="524"/>
                  </a:cubicBezTo>
                  <a:cubicBezTo>
                    <a:pt x="15661" y="1132"/>
                    <a:pt x="16021" y="1648"/>
                    <a:pt x="16483" y="1974"/>
                  </a:cubicBezTo>
                  <a:cubicBezTo>
                    <a:pt x="16338" y="2262"/>
                    <a:pt x="16197" y="2558"/>
                    <a:pt x="16047" y="2823"/>
                  </a:cubicBezTo>
                  <a:cubicBezTo>
                    <a:pt x="14913" y="4866"/>
                    <a:pt x="13774" y="3583"/>
                    <a:pt x="13774" y="3583"/>
                  </a:cubicBezTo>
                  <a:lnTo>
                    <a:pt x="13758" y="3637"/>
                  </a:lnTo>
                  <a:lnTo>
                    <a:pt x="13747" y="3583"/>
                  </a:lnTo>
                  <a:cubicBezTo>
                    <a:pt x="12850" y="3028"/>
                    <a:pt x="11844" y="4009"/>
                    <a:pt x="10430" y="3979"/>
                  </a:cubicBezTo>
                  <a:cubicBezTo>
                    <a:pt x="9017" y="3956"/>
                    <a:pt x="918" y="364"/>
                    <a:pt x="725" y="6719"/>
                  </a:cubicBezTo>
                  <a:cubicBezTo>
                    <a:pt x="628" y="10060"/>
                    <a:pt x="2649" y="10037"/>
                    <a:pt x="483" y="13469"/>
                  </a:cubicBezTo>
                  <a:cubicBezTo>
                    <a:pt x="268" y="13735"/>
                    <a:pt x="97" y="13947"/>
                    <a:pt x="97" y="15109"/>
                  </a:cubicBezTo>
                  <a:cubicBezTo>
                    <a:pt x="97" y="16270"/>
                    <a:pt x="97" y="19384"/>
                    <a:pt x="97" y="19581"/>
                  </a:cubicBezTo>
                  <a:cubicBezTo>
                    <a:pt x="97" y="19786"/>
                    <a:pt x="-60" y="20180"/>
                    <a:pt x="26" y="20499"/>
                  </a:cubicBezTo>
                  <a:cubicBezTo>
                    <a:pt x="305" y="20499"/>
                    <a:pt x="537" y="20538"/>
                    <a:pt x="510" y="20910"/>
                  </a:cubicBezTo>
                  <a:cubicBezTo>
                    <a:pt x="483" y="21282"/>
                    <a:pt x="683" y="21600"/>
                    <a:pt x="683" y="21600"/>
                  </a:cubicBezTo>
                  <a:lnTo>
                    <a:pt x="1758" y="21600"/>
                  </a:lnTo>
                  <a:cubicBezTo>
                    <a:pt x="1758" y="21600"/>
                    <a:pt x="1757" y="21069"/>
                    <a:pt x="1360" y="20713"/>
                  </a:cubicBezTo>
                  <a:cubicBezTo>
                    <a:pt x="1628" y="20189"/>
                    <a:pt x="1145" y="20241"/>
                    <a:pt x="1086" y="19474"/>
                  </a:cubicBezTo>
                  <a:cubicBezTo>
                    <a:pt x="1027" y="18707"/>
                    <a:pt x="586" y="16096"/>
                    <a:pt x="1816" y="14380"/>
                  </a:cubicBezTo>
                  <a:cubicBezTo>
                    <a:pt x="2784" y="13029"/>
                    <a:pt x="3530" y="12020"/>
                    <a:pt x="3810" y="11640"/>
                  </a:cubicBezTo>
                  <a:cubicBezTo>
                    <a:pt x="3665" y="12179"/>
                    <a:pt x="3407" y="12778"/>
                    <a:pt x="2972" y="13469"/>
                  </a:cubicBezTo>
                  <a:cubicBezTo>
                    <a:pt x="2757" y="13735"/>
                    <a:pt x="2584" y="13947"/>
                    <a:pt x="2584" y="15109"/>
                  </a:cubicBezTo>
                  <a:cubicBezTo>
                    <a:pt x="2584" y="16270"/>
                    <a:pt x="2584" y="19384"/>
                    <a:pt x="2584" y="19581"/>
                  </a:cubicBezTo>
                  <a:cubicBezTo>
                    <a:pt x="2584" y="19786"/>
                    <a:pt x="2429" y="20180"/>
                    <a:pt x="2515" y="20499"/>
                  </a:cubicBezTo>
                  <a:cubicBezTo>
                    <a:pt x="2794" y="20499"/>
                    <a:pt x="3026" y="20538"/>
                    <a:pt x="2999" y="20910"/>
                  </a:cubicBezTo>
                  <a:cubicBezTo>
                    <a:pt x="2972" y="21282"/>
                    <a:pt x="3170" y="21600"/>
                    <a:pt x="3170" y="21600"/>
                  </a:cubicBezTo>
                  <a:lnTo>
                    <a:pt x="4245" y="21600"/>
                  </a:lnTo>
                  <a:cubicBezTo>
                    <a:pt x="4245" y="21600"/>
                    <a:pt x="4245" y="21069"/>
                    <a:pt x="3847" y="20713"/>
                  </a:cubicBezTo>
                  <a:cubicBezTo>
                    <a:pt x="4116" y="20189"/>
                    <a:pt x="3632" y="20241"/>
                    <a:pt x="3573" y="19474"/>
                  </a:cubicBezTo>
                  <a:cubicBezTo>
                    <a:pt x="3514" y="18707"/>
                    <a:pt x="3073" y="16096"/>
                    <a:pt x="4304" y="14380"/>
                  </a:cubicBezTo>
                  <a:cubicBezTo>
                    <a:pt x="4712" y="13803"/>
                    <a:pt x="5083" y="13295"/>
                    <a:pt x="5400" y="12862"/>
                  </a:cubicBezTo>
                  <a:cubicBezTo>
                    <a:pt x="6524" y="13644"/>
                    <a:pt x="8223" y="14327"/>
                    <a:pt x="10249" y="13545"/>
                  </a:cubicBezTo>
                  <a:cubicBezTo>
                    <a:pt x="10211" y="14433"/>
                    <a:pt x="10227" y="15290"/>
                    <a:pt x="10345" y="15951"/>
                  </a:cubicBezTo>
                  <a:cubicBezTo>
                    <a:pt x="10635" y="17636"/>
                    <a:pt x="10651" y="19483"/>
                    <a:pt x="10367" y="20371"/>
                  </a:cubicBezTo>
                  <a:cubicBezTo>
                    <a:pt x="10721" y="20713"/>
                    <a:pt x="10721" y="20713"/>
                    <a:pt x="10721" y="20713"/>
                  </a:cubicBezTo>
                  <a:cubicBezTo>
                    <a:pt x="10721" y="20713"/>
                    <a:pt x="10668" y="21251"/>
                    <a:pt x="10985" y="21593"/>
                  </a:cubicBezTo>
                  <a:cubicBezTo>
                    <a:pt x="11436" y="21593"/>
                    <a:pt x="12172" y="21593"/>
                    <a:pt x="12172" y="21593"/>
                  </a:cubicBezTo>
                  <a:cubicBezTo>
                    <a:pt x="12172" y="21593"/>
                    <a:pt x="12060" y="20735"/>
                    <a:pt x="11630" y="20150"/>
                  </a:cubicBezTo>
                  <a:cubicBezTo>
                    <a:pt x="11511" y="19057"/>
                    <a:pt x="11345" y="17401"/>
                    <a:pt x="11754" y="15185"/>
                  </a:cubicBezTo>
                  <a:cubicBezTo>
                    <a:pt x="11851" y="15465"/>
                    <a:pt x="11957" y="15723"/>
                    <a:pt x="12070" y="15958"/>
                  </a:cubicBezTo>
                  <a:cubicBezTo>
                    <a:pt x="12827" y="17499"/>
                    <a:pt x="12784" y="19490"/>
                    <a:pt x="12607" y="20378"/>
                  </a:cubicBezTo>
                  <a:cubicBezTo>
                    <a:pt x="13005" y="20720"/>
                    <a:pt x="13005" y="20720"/>
                    <a:pt x="13005" y="20720"/>
                  </a:cubicBezTo>
                  <a:cubicBezTo>
                    <a:pt x="13005" y="20720"/>
                    <a:pt x="13043" y="21258"/>
                    <a:pt x="13398" y="21600"/>
                  </a:cubicBezTo>
                  <a:cubicBezTo>
                    <a:pt x="13850" y="21600"/>
                    <a:pt x="14586" y="21600"/>
                    <a:pt x="14586" y="21600"/>
                  </a:cubicBezTo>
                  <a:cubicBezTo>
                    <a:pt x="14586" y="21600"/>
                    <a:pt x="14413" y="20659"/>
                    <a:pt x="13789" y="20157"/>
                  </a:cubicBezTo>
                  <a:cubicBezTo>
                    <a:pt x="13467" y="18760"/>
                    <a:pt x="13016" y="16429"/>
                    <a:pt x="13628" y="13187"/>
                  </a:cubicBezTo>
                  <a:cubicBezTo>
                    <a:pt x="15031" y="12625"/>
                    <a:pt x="15682" y="11199"/>
                    <a:pt x="15978" y="10129"/>
                  </a:cubicBezTo>
                  <a:cubicBezTo>
                    <a:pt x="16182" y="9400"/>
                    <a:pt x="16483" y="8732"/>
                    <a:pt x="16886" y="8193"/>
                  </a:cubicBezTo>
                  <a:cubicBezTo>
                    <a:pt x="17542" y="7319"/>
                    <a:pt x="17525" y="6309"/>
                    <a:pt x="17573" y="6074"/>
                  </a:cubicBezTo>
                  <a:cubicBezTo>
                    <a:pt x="17611" y="5876"/>
                    <a:pt x="18014" y="5481"/>
                    <a:pt x="18294" y="5215"/>
                  </a:cubicBezTo>
                  <a:cubicBezTo>
                    <a:pt x="18960" y="5777"/>
                    <a:pt x="19696" y="5162"/>
                    <a:pt x="20104" y="5625"/>
                  </a:cubicBezTo>
                  <a:cubicBezTo>
                    <a:pt x="20556" y="6134"/>
                    <a:pt x="20965" y="5839"/>
                    <a:pt x="21115" y="5414"/>
                  </a:cubicBezTo>
                  <a:cubicBezTo>
                    <a:pt x="21540" y="5483"/>
                    <a:pt x="21353" y="5170"/>
                    <a:pt x="21428" y="4707"/>
                  </a:cubicBezTo>
                  <a:cubicBezTo>
                    <a:pt x="21508" y="4244"/>
                    <a:pt x="21234" y="3667"/>
                    <a:pt x="20949" y="3386"/>
                  </a:cubicBezTo>
                  <a:cubicBezTo>
                    <a:pt x="20664" y="3105"/>
                    <a:pt x="20298" y="1518"/>
                    <a:pt x="19674" y="1039"/>
                  </a:cubicBezTo>
                  <a:cubicBezTo>
                    <a:pt x="19363" y="250"/>
                    <a:pt x="19052" y="0"/>
                    <a:pt x="18154" y="0"/>
                  </a:cubicBezTo>
                  <a:close/>
                </a:path>
              </a:pathLst>
            </a:custGeom>
            <a:solidFill>
              <a:schemeClr val="accent1">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19" name="Rabbit">
              <a:extLst>
                <a:ext uri="{FF2B5EF4-FFF2-40B4-BE49-F238E27FC236}">
                  <a16:creationId xmlns:a16="http://schemas.microsoft.com/office/drawing/2014/main" id="{1EAEC032-B041-464C-BCDC-D1D1C796E87F}"/>
                </a:ext>
              </a:extLst>
            </p:cNvPr>
            <p:cNvSpPr>
              <a:spLocks noChangeAspect="1"/>
            </p:cNvSpPr>
            <p:nvPr/>
          </p:nvSpPr>
          <p:spPr>
            <a:xfrm>
              <a:off x="2638709" y="5763655"/>
              <a:ext cx="315909" cy="332354"/>
            </a:xfrm>
            <a:custGeom>
              <a:avLst/>
              <a:gdLst/>
              <a:ahLst/>
              <a:cxnLst>
                <a:cxn ang="0">
                  <a:pos x="wd2" y="hd2"/>
                </a:cxn>
                <a:cxn ang="5400000">
                  <a:pos x="wd2" y="hd2"/>
                </a:cxn>
                <a:cxn ang="10800000">
                  <a:pos x="wd2" y="hd2"/>
                </a:cxn>
                <a:cxn ang="16200000">
                  <a:pos x="wd2" y="hd2"/>
                </a:cxn>
              </a:cxnLst>
              <a:rect l="0" t="0" r="r" b="b"/>
              <a:pathLst>
                <a:path w="20915" h="21208" extrusionOk="0">
                  <a:moveTo>
                    <a:pt x="10210" y="0"/>
                  </a:moveTo>
                  <a:cubicBezTo>
                    <a:pt x="9556" y="-13"/>
                    <a:pt x="9380" y="416"/>
                    <a:pt x="9455" y="1046"/>
                  </a:cubicBezTo>
                  <a:cubicBezTo>
                    <a:pt x="9571" y="2017"/>
                    <a:pt x="10078" y="4648"/>
                    <a:pt x="12499" y="6197"/>
                  </a:cubicBezTo>
                  <a:cubicBezTo>
                    <a:pt x="12642" y="6287"/>
                    <a:pt x="12670" y="6482"/>
                    <a:pt x="12560" y="6604"/>
                  </a:cubicBezTo>
                  <a:cubicBezTo>
                    <a:pt x="12147" y="7071"/>
                    <a:pt x="12142" y="7803"/>
                    <a:pt x="12197" y="8355"/>
                  </a:cubicBezTo>
                  <a:cubicBezTo>
                    <a:pt x="12213" y="8535"/>
                    <a:pt x="12054" y="8685"/>
                    <a:pt x="11866" y="8658"/>
                  </a:cubicBezTo>
                  <a:cubicBezTo>
                    <a:pt x="6209" y="8000"/>
                    <a:pt x="656" y="10419"/>
                    <a:pt x="1492" y="18312"/>
                  </a:cubicBezTo>
                  <a:cubicBezTo>
                    <a:pt x="1509" y="18450"/>
                    <a:pt x="1421" y="18619"/>
                    <a:pt x="1277" y="18614"/>
                  </a:cubicBezTo>
                  <a:cubicBezTo>
                    <a:pt x="969" y="18598"/>
                    <a:pt x="464" y="18175"/>
                    <a:pt x="134" y="18657"/>
                  </a:cubicBezTo>
                  <a:cubicBezTo>
                    <a:pt x="-356" y="19368"/>
                    <a:pt x="568" y="21219"/>
                    <a:pt x="1845" y="21208"/>
                  </a:cubicBezTo>
                  <a:cubicBezTo>
                    <a:pt x="3298" y="21203"/>
                    <a:pt x="11437" y="21208"/>
                    <a:pt x="12400" y="21208"/>
                  </a:cubicBezTo>
                  <a:cubicBezTo>
                    <a:pt x="13363" y="21208"/>
                    <a:pt x="13033" y="20451"/>
                    <a:pt x="12510" y="20058"/>
                  </a:cubicBezTo>
                  <a:cubicBezTo>
                    <a:pt x="12146" y="19787"/>
                    <a:pt x="11641" y="19528"/>
                    <a:pt x="11013" y="19315"/>
                  </a:cubicBezTo>
                  <a:cubicBezTo>
                    <a:pt x="10755" y="19230"/>
                    <a:pt x="10755" y="18875"/>
                    <a:pt x="11013" y="18785"/>
                  </a:cubicBezTo>
                  <a:cubicBezTo>
                    <a:pt x="11707" y="18541"/>
                    <a:pt x="12318" y="18280"/>
                    <a:pt x="12687" y="18110"/>
                  </a:cubicBezTo>
                  <a:cubicBezTo>
                    <a:pt x="12868" y="18025"/>
                    <a:pt x="13083" y="18143"/>
                    <a:pt x="13100" y="18339"/>
                  </a:cubicBezTo>
                  <a:cubicBezTo>
                    <a:pt x="13193" y="19214"/>
                    <a:pt x="13518" y="21203"/>
                    <a:pt x="14553" y="21203"/>
                  </a:cubicBezTo>
                  <a:cubicBezTo>
                    <a:pt x="15356" y="21203"/>
                    <a:pt x="15581" y="21203"/>
                    <a:pt x="16225" y="21203"/>
                  </a:cubicBezTo>
                  <a:cubicBezTo>
                    <a:pt x="16868" y="21203"/>
                    <a:pt x="16468" y="20386"/>
                    <a:pt x="15543" y="19998"/>
                  </a:cubicBezTo>
                  <a:cubicBezTo>
                    <a:pt x="14712" y="19648"/>
                    <a:pt x="15504" y="17193"/>
                    <a:pt x="15674" y="16705"/>
                  </a:cubicBezTo>
                  <a:cubicBezTo>
                    <a:pt x="15691" y="16651"/>
                    <a:pt x="15730" y="16604"/>
                    <a:pt x="15774" y="16572"/>
                  </a:cubicBezTo>
                  <a:cubicBezTo>
                    <a:pt x="16082" y="16344"/>
                    <a:pt x="17349" y="15363"/>
                    <a:pt x="17910" y="14042"/>
                  </a:cubicBezTo>
                  <a:cubicBezTo>
                    <a:pt x="18411" y="12870"/>
                    <a:pt x="18350" y="11782"/>
                    <a:pt x="18300" y="11352"/>
                  </a:cubicBezTo>
                  <a:cubicBezTo>
                    <a:pt x="18284" y="11235"/>
                    <a:pt x="18350" y="11125"/>
                    <a:pt x="18460" y="11072"/>
                  </a:cubicBezTo>
                  <a:cubicBezTo>
                    <a:pt x="18873" y="10876"/>
                    <a:pt x="19532" y="10832"/>
                    <a:pt x="19852" y="10339"/>
                  </a:cubicBezTo>
                  <a:cubicBezTo>
                    <a:pt x="20374" y="9554"/>
                    <a:pt x="21244" y="8774"/>
                    <a:pt x="20787" y="8085"/>
                  </a:cubicBezTo>
                  <a:cubicBezTo>
                    <a:pt x="20545" y="7719"/>
                    <a:pt x="20386" y="7645"/>
                    <a:pt x="19379" y="6802"/>
                  </a:cubicBezTo>
                  <a:cubicBezTo>
                    <a:pt x="18592" y="6139"/>
                    <a:pt x="18663" y="5268"/>
                    <a:pt x="15586" y="4748"/>
                  </a:cubicBezTo>
                  <a:cubicBezTo>
                    <a:pt x="15460" y="4727"/>
                    <a:pt x="15345" y="4669"/>
                    <a:pt x="15306" y="4552"/>
                  </a:cubicBezTo>
                  <a:cubicBezTo>
                    <a:pt x="15301" y="4531"/>
                    <a:pt x="15301" y="4509"/>
                    <a:pt x="15301" y="4483"/>
                  </a:cubicBezTo>
                  <a:cubicBezTo>
                    <a:pt x="15345" y="3263"/>
                    <a:pt x="14844" y="1592"/>
                    <a:pt x="13925" y="680"/>
                  </a:cubicBezTo>
                  <a:cubicBezTo>
                    <a:pt x="12857" y="-381"/>
                    <a:pt x="12449" y="-68"/>
                    <a:pt x="12339" y="759"/>
                  </a:cubicBezTo>
                  <a:cubicBezTo>
                    <a:pt x="12213" y="685"/>
                    <a:pt x="12086" y="616"/>
                    <a:pt x="11954" y="552"/>
                  </a:cubicBezTo>
                  <a:cubicBezTo>
                    <a:pt x="11168" y="174"/>
                    <a:pt x="10603" y="8"/>
                    <a:pt x="10210" y="0"/>
                  </a:cubicBezTo>
                  <a:close/>
                </a:path>
              </a:pathLst>
            </a:custGeom>
            <a:solidFill>
              <a:schemeClr val="accent2">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20" name="Chicken">
              <a:extLst>
                <a:ext uri="{FF2B5EF4-FFF2-40B4-BE49-F238E27FC236}">
                  <a16:creationId xmlns:a16="http://schemas.microsoft.com/office/drawing/2014/main" id="{BC7A72F7-D31F-894B-BCE2-1345A244D386}"/>
                </a:ext>
              </a:extLst>
            </p:cNvPr>
            <p:cNvSpPr>
              <a:spLocks noChangeAspect="1"/>
            </p:cNvSpPr>
            <p:nvPr/>
          </p:nvSpPr>
          <p:spPr>
            <a:xfrm>
              <a:off x="3031649" y="5742916"/>
              <a:ext cx="352143" cy="345201"/>
            </a:xfrm>
            <a:custGeom>
              <a:avLst/>
              <a:gdLst/>
              <a:ahLst/>
              <a:cxnLst>
                <a:cxn ang="0">
                  <a:pos x="wd2" y="hd2"/>
                </a:cxn>
                <a:cxn ang="5400000">
                  <a:pos x="wd2" y="hd2"/>
                </a:cxn>
                <a:cxn ang="10800000">
                  <a:pos x="wd2" y="hd2"/>
                </a:cxn>
                <a:cxn ang="16200000">
                  <a:pos x="wd2" y="hd2"/>
                </a:cxn>
              </a:cxnLst>
              <a:rect l="0" t="0" r="r" b="b"/>
              <a:pathLst>
                <a:path w="21224" h="21298" extrusionOk="0">
                  <a:moveTo>
                    <a:pt x="18064" y="0"/>
                  </a:moveTo>
                  <a:cubicBezTo>
                    <a:pt x="18290" y="263"/>
                    <a:pt x="18209" y="645"/>
                    <a:pt x="18209" y="645"/>
                  </a:cubicBezTo>
                  <a:cubicBezTo>
                    <a:pt x="18209" y="645"/>
                    <a:pt x="17841" y="587"/>
                    <a:pt x="17677" y="901"/>
                  </a:cubicBezTo>
                  <a:cubicBezTo>
                    <a:pt x="17580" y="1088"/>
                    <a:pt x="17749" y="1382"/>
                    <a:pt x="17749" y="1407"/>
                  </a:cubicBezTo>
                  <a:cubicBezTo>
                    <a:pt x="17749" y="1407"/>
                    <a:pt x="16463" y="980"/>
                    <a:pt x="14543" y="4331"/>
                  </a:cubicBezTo>
                  <a:cubicBezTo>
                    <a:pt x="13311" y="6482"/>
                    <a:pt x="9709" y="8157"/>
                    <a:pt x="7468" y="7215"/>
                  </a:cubicBezTo>
                  <a:cubicBezTo>
                    <a:pt x="4923" y="6146"/>
                    <a:pt x="3553" y="7082"/>
                    <a:pt x="3553" y="7082"/>
                  </a:cubicBezTo>
                  <a:cubicBezTo>
                    <a:pt x="3553" y="7082"/>
                    <a:pt x="2208" y="5229"/>
                    <a:pt x="525" y="5170"/>
                  </a:cubicBezTo>
                  <a:cubicBezTo>
                    <a:pt x="65" y="5154"/>
                    <a:pt x="-163" y="6880"/>
                    <a:pt x="132" y="8355"/>
                  </a:cubicBezTo>
                  <a:cubicBezTo>
                    <a:pt x="721" y="11305"/>
                    <a:pt x="2205" y="12619"/>
                    <a:pt x="3134" y="13320"/>
                  </a:cubicBezTo>
                  <a:cubicBezTo>
                    <a:pt x="3760" y="16399"/>
                    <a:pt x="5387" y="16782"/>
                    <a:pt x="6417" y="16790"/>
                  </a:cubicBezTo>
                  <a:lnTo>
                    <a:pt x="6848" y="19903"/>
                  </a:lnTo>
                  <a:cubicBezTo>
                    <a:pt x="6809" y="20390"/>
                    <a:pt x="6207" y="20553"/>
                    <a:pt x="5830" y="20553"/>
                  </a:cubicBezTo>
                  <a:cubicBezTo>
                    <a:pt x="5454" y="20553"/>
                    <a:pt x="5166" y="21223"/>
                    <a:pt x="5166" y="21223"/>
                  </a:cubicBezTo>
                  <a:cubicBezTo>
                    <a:pt x="5166" y="21223"/>
                    <a:pt x="5404" y="21134"/>
                    <a:pt x="5589" y="21081"/>
                  </a:cubicBezTo>
                  <a:cubicBezTo>
                    <a:pt x="5589" y="21081"/>
                    <a:pt x="5855" y="21569"/>
                    <a:pt x="6592" y="21073"/>
                  </a:cubicBezTo>
                  <a:cubicBezTo>
                    <a:pt x="6750" y="20966"/>
                    <a:pt x="6886" y="20896"/>
                    <a:pt x="6980" y="20853"/>
                  </a:cubicBezTo>
                  <a:lnTo>
                    <a:pt x="6982" y="20866"/>
                  </a:lnTo>
                  <a:cubicBezTo>
                    <a:pt x="6982" y="20866"/>
                    <a:pt x="7300" y="21098"/>
                    <a:pt x="7793" y="21230"/>
                  </a:cubicBezTo>
                  <a:cubicBezTo>
                    <a:pt x="8016" y="21289"/>
                    <a:pt x="9067" y="21404"/>
                    <a:pt x="9324" y="21071"/>
                  </a:cubicBezTo>
                  <a:lnTo>
                    <a:pt x="9911" y="21223"/>
                  </a:lnTo>
                  <a:cubicBezTo>
                    <a:pt x="9992" y="20698"/>
                    <a:pt x="9710" y="20460"/>
                    <a:pt x="9258" y="20495"/>
                  </a:cubicBezTo>
                  <a:cubicBezTo>
                    <a:pt x="8753" y="20533"/>
                    <a:pt x="7985" y="20378"/>
                    <a:pt x="7740" y="19904"/>
                  </a:cubicBezTo>
                  <a:cubicBezTo>
                    <a:pt x="7740" y="19904"/>
                    <a:pt x="7387" y="17901"/>
                    <a:pt x="7185" y="16757"/>
                  </a:cubicBezTo>
                  <a:cubicBezTo>
                    <a:pt x="8646" y="16729"/>
                    <a:pt x="9666" y="17460"/>
                    <a:pt x="10174" y="17939"/>
                  </a:cubicBezTo>
                  <a:lnTo>
                    <a:pt x="11751" y="20090"/>
                  </a:lnTo>
                  <a:cubicBezTo>
                    <a:pt x="11884" y="20577"/>
                    <a:pt x="11397" y="20553"/>
                    <a:pt x="11004" y="20553"/>
                  </a:cubicBezTo>
                  <a:cubicBezTo>
                    <a:pt x="10611" y="20553"/>
                    <a:pt x="10549" y="21223"/>
                    <a:pt x="10549" y="21223"/>
                  </a:cubicBezTo>
                  <a:cubicBezTo>
                    <a:pt x="10549" y="21223"/>
                    <a:pt x="10766" y="21134"/>
                    <a:pt x="10941" y="21081"/>
                  </a:cubicBezTo>
                  <a:cubicBezTo>
                    <a:pt x="10941" y="21081"/>
                    <a:pt x="11393" y="21571"/>
                    <a:pt x="11986" y="21075"/>
                  </a:cubicBezTo>
                  <a:cubicBezTo>
                    <a:pt x="12112" y="20969"/>
                    <a:pt x="12228" y="20898"/>
                    <a:pt x="12310" y="20854"/>
                  </a:cubicBezTo>
                  <a:lnTo>
                    <a:pt x="12320" y="20866"/>
                  </a:lnTo>
                  <a:cubicBezTo>
                    <a:pt x="12320" y="20866"/>
                    <a:pt x="12734" y="21098"/>
                    <a:pt x="13295" y="21230"/>
                  </a:cubicBezTo>
                  <a:cubicBezTo>
                    <a:pt x="13549" y="21289"/>
                    <a:pt x="14688" y="21404"/>
                    <a:pt x="14838" y="21071"/>
                  </a:cubicBezTo>
                  <a:lnTo>
                    <a:pt x="15505" y="21223"/>
                  </a:lnTo>
                  <a:cubicBezTo>
                    <a:pt x="15401" y="20698"/>
                    <a:pt x="15023" y="20460"/>
                    <a:pt x="14563" y="20495"/>
                  </a:cubicBezTo>
                  <a:cubicBezTo>
                    <a:pt x="14050" y="20533"/>
                    <a:pt x="13193" y="20380"/>
                    <a:pt x="12767" y="19906"/>
                  </a:cubicBezTo>
                  <a:cubicBezTo>
                    <a:pt x="12767" y="19906"/>
                    <a:pt x="11819" y="18838"/>
                    <a:pt x="11097" y="18008"/>
                  </a:cubicBezTo>
                  <a:cubicBezTo>
                    <a:pt x="11799" y="17510"/>
                    <a:pt x="12976" y="16416"/>
                    <a:pt x="13462" y="14456"/>
                  </a:cubicBezTo>
                  <a:cubicBezTo>
                    <a:pt x="16508" y="13283"/>
                    <a:pt x="17883" y="8623"/>
                    <a:pt x="18309" y="5658"/>
                  </a:cubicBezTo>
                  <a:cubicBezTo>
                    <a:pt x="18309" y="5658"/>
                    <a:pt x="19558" y="5518"/>
                    <a:pt x="19497" y="3917"/>
                  </a:cubicBezTo>
                  <a:cubicBezTo>
                    <a:pt x="20223" y="3709"/>
                    <a:pt x="20739" y="3952"/>
                    <a:pt x="21190" y="4073"/>
                  </a:cubicBezTo>
                  <a:cubicBezTo>
                    <a:pt x="21437" y="3297"/>
                    <a:pt x="20242" y="3039"/>
                    <a:pt x="20223" y="2451"/>
                  </a:cubicBezTo>
                  <a:cubicBezTo>
                    <a:pt x="20407" y="1484"/>
                    <a:pt x="19635" y="-29"/>
                    <a:pt x="18064" y="0"/>
                  </a:cubicBezTo>
                  <a:close/>
                </a:path>
              </a:pathLst>
            </a:custGeom>
            <a:solidFill>
              <a:schemeClr val="bg1">
                <a:lumMod val="50000"/>
              </a:schemeClr>
            </a:solidFill>
            <a:ln w="12700" cap="flat">
              <a:noFill/>
              <a:miter lim="400000"/>
            </a:ln>
            <a:effectLst/>
          </p:spPr>
          <p:txBody>
            <a:bodyPr wrap="square" lIns="36286" tIns="36286" rIns="36286" bIns="36286" numCol="1" anchor="ctr">
              <a:noAutofit/>
            </a:bodyPr>
            <a:lstStyle/>
            <a:p>
              <a:pPr>
                <a:defRPr sz="2200" b="0">
                  <a:solidFill>
                    <a:srgbClr val="FFFFFF"/>
                  </a:solidFill>
                  <a:latin typeface="+mn-lt"/>
                  <a:ea typeface="+mn-ea"/>
                  <a:cs typeface="+mn-cs"/>
                  <a:sym typeface="Helvetica Neue Medium"/>
                </a:defRPr>
              </a:pPr>
              <a:endParaRPr sz="1571"/>
            </a:p>
          </p:txBody>
        </p:sp>
        <p:sp>
          <p:nvSpPr>
            <p:cNvPr id="121" name="Goat">
              <a:extLst>
                <a:ext uri="{FF2B5EF4-FFF2-40B4-BE49-F238E27FC236}">
                  <a16:creationId xmlns:a16="http://schemas.microsoft.com/office/drawing/2014/main" id="{AC5690D2-399C-4244-9A72-B1199FCED52B}"/>
                </a:ext>
              </a:extLst>
            </p:cNvPr>
            <p:cNvSpPr>
              <a:spLocks noChangeAspect="1"/>
            </p:cNvSpPr>
            <p:nvPr/>
          </p:nvSpPr>
          <p:spPr>
            <a:xfrm>
              <a:off x="4467992" y="5724735"/>
              <a:ext cx="495237" cy="392758"/>
            </a:xfrm>
            <a:custGeom>
              <a:avLst/>
              <a:gdLst/>
              <a:ahLst/>
              <a:cxnLst>
                <a:cxn ang="0">
                  <a:pos x="wd2" y="hd2"/>
                </a:cxn>
                <a:cxn ang="5400000">
                  <a:pos x="wd2" y="hd2"/>
                </a:cxn>
                <a:cxn ang="10800000">
                  <a:pos x="wd2" y="hd2"/>
                </a:cxn>
                <a:cxn ang="16200000">
                  <a:pos x="wd2" y="hd2"/>
                </a:cxn>
              </a:cxnLst>
              <a:rect l="0" t="0" r="r" b="b"/>
              <a:pathLst>
                <a:path w="21551" h="21539" extrusionOk="0">
                  <a:moveTo>
                    <a:pt x="17020" y="7"/>
                  </a:moveTo>
                  <a:cubicBezTo>
                    <a:pt x="16365" y="66"/>
                    <a:pt x="16138" y="482"/>
                    <a:pt x="16138" y="482"/>
                  </a:cubicBezTo>
                  <a:cubicBezTo>
                    <a:pt x="16138" y="482"/>
                    <a:pt x="17991" y="114"/>
                    <a:pt x="18422" y="1717"/>
                  </a:cubicBezTo>
                  <a:cubicBezTo>
                    <a:pt x="17856" y="1832"/>
                    <a:pt x="17479" y="2512"/>
                    <a:pt x="17479" y="2512"/>
                  </a:cubicBezTo>
                  <a:cubicBezTo>
                    <a:pt x="17479" y="2512"/>
                    <a:pt x="17291" y="2580"/>
                    <a:pt x="16936" y="2274"/>
                  </a:cubicBezTo>
                  <a:cubicBezTo>
                    <a:pt x="16580" y="1969"/>
                    <a:pt x="16413" y="2511"/>
                    <a:pt x="15939" y="2463"/>
                  </a:cubicBezTo>
                  <a:cubicBezTo>
                    <a:pt x="16031" y="2891"/>
                    <a:pt x="16337" y="3366"/>
                    <a:pt x="16978" y="3509"/>
                  </a:cubicBezTo>
                  <a:cubicBezTo>
                    <a:pt x="14877" y="6557"/>
                    <a:pt x="13746" y="6033"/>
                    <a:pt x="12825" y="6033"/>
                  </a:cubicBezTo>
                  <a:cubicBezTo>
                    <a:pt x="11904" y="6033"/>
                    <a:pt x="11624" y="6339"/>
                    <a:pt x="10105" y="6339"/>
                  </a:cubicBezTo>
                  <a:cubicBezTo>
                    <a:pt x="8586" y="6339"/>
                    <a:pt x="4335" y="4222"/>
                    <a:pt x="2676" y="6931"/>
                  </a:cubicBezTo>
                  <a:cubicBezTo>
                    <a:pt x="1771" y="8322"/>
                    <a:pt x="1465" y="11206"/>
                    <a:pt x="0" y="11593"/>
                  </a:cubicBezTo>
                  <a:cubicBezTo>
                    <a:pt x="663" y="12496"/>
                    <a:pt x="1401" y="12387"/>
                    <a:pt x="1826" y="11702"/>
                  </a:cubicBezTo>
                  <a:cubicBezTo>
                    <a:pt x="2128" y="11220"/>
                    <a:pt x="2300" y="10745"/>
                    <a:pt x="2397" y="10331"/>
                  </a:cubicBezTo>
                  <a:cubicBezTo>
                    <a:pt x="2419" y="10406"/>
                    <a:pt x="2434" y="10446"/>
                    <a:pt x="2434" y="10446"/>
                  </a:cubicBezTo>
                  <a:cubicBezTo>
                    <a:pt x="2434" y="10446"/>
                    <a:pt x="2924" y="13590"/>
                    <a:pt x="1761" y="16027"/>
                  </a:cubicBezTo>
                  <a:cubicBezTo>
                    <a:pt x="1874" y="17208"/>
                    <a:pt x="1347" y="20615"/>
                    <a:pt x="1347" y="20615"/>
                  </a:cubicBezTo>
                  <a:cubicBezTo>
                    <a:pt x="1347" y="20615"/>
                    <a:pt x="1789" y="20616"/>
                    <a:pt x="1799" y="21322"/>
                  </a:cubicBezTo>
                  <a:cubicBezTo>
                    <a:pt x="1799" y="21417"/>
                    <a:pt x="1864" y="21492"/>
                    <a:pt x="1934" y="21492"/>
                  </a:cubicBezTo>
                  <a:lnTo>
                    <a:pt x="3141" y="21492"/>
                  </a:lnTo>
                  <a:cubicBezTo>
                    <a:pt x="3260" y="21492"/>
                    <a:pt x="3382" y="21220"/>
                    <a:pt x="3215" y="21044"/>
                  </a:cubicBezTo>
                  <a:cubicBezTo>
                    <a:pt x="2843" y="20657"/>
                    <a:pt x="2171" y="19739"/>
                    <a:pt x="2343" y="18626"/>
                  </a:cubicBezTo>
                  <a:cubicBezTo>
                    <a:pt x="2526" y="17438"/>
                    <a:pt x="3404" y="15898"/>
                    <a:pt x="3915" y="15070"/>
                  </a:cubicBezTo>
                  <a:lnTo>
                    <a:pt x="4003" y="16644"/>
                  </a:lnTo>
                  <a:cubicBezTo>
                    <a:pt x="4003" y="16644"/>
                    <a:pt x="5559" y="17900"/>
                    <a:pt x="5785" y="20615"/>
                  </a:cubicBezTo>
                  <a:cubicBezTo>
                    <a:pt x="6087" y="20615"/>
                    <a:pt x="6297" y="21077"/>
                    <a:pt x="6351" y="21356"/>
                  </a:cubicBezTo>
                  <a:cubicBezTo>
                    <a:pt x="6367" y="21430"/>
                    <a:pt x="6421" y="21485"/>
                    <a:pt x="6486" y="21485"/>
                  </a:cubicBezTo>
                  <a:lnTo>
                    <a:pt x="7438" y="21485"/>
                  </a:lnTo>
                  <a:cubicBezTo>
                    <a:pt x="7616" y="21485"/>
                    <a:pt x="7703" y="21206"/>
                    <a:pt x="7563" y="21057"/>
                  </a:cubicBezTo>
                  <a:cubicBezTo>
                    <a:pt x="6944" y="20391"/>
                    <a:pt x="6028" y="18743"/>
                    <a:pt x="5759" y="17684"/>
                  </a:cubicBezTo>
                  <a:cubicBezTo>
                    <a:pt x="5452" y="16462"/>
                    <a:pt x="5338" y="14987"/>
                    <a:pt x="6055" y="13534"/>
                  </a:cubicBezTo>
                  <a:cubicBezTo>
                    <a:pt x="6491" y="13548"/>
                    <a:pt x="6955" y="13657"/>
                    <a:pt x="7396" y="13935"/>
                  </a:cubicBezTo>
                  <a:cubicBezTo>
                    <a:pt x="8926" y="14899"/>
                    <a:pt x="10892" y="14763"/>
                    <a:pt x="11948" y="14587"/>
                  </a:cubicBezTo>
                  <a:cubicBezTo>
                    <a:pt x="11673" y="15449"/>
                    <a:pt x="11447" y="16290"/>
                    <a:pt x="11495" y="16589"/>
                  </a:cubicBezTo>
                  <a:cubicBezTo>
                    <a:pt x="11614" y="17309"/>
                    <a:pt x="11651" y="18742"/>
                    <a:pt x="11344" y="19828"/>
                  </a:cubicBezTo>
                  <a:cubicBezTo>
                    <a:pt x="11037" y="20915"/>
                    <a:pt x="11419" y="21118"/>
                    <a:pt x="11419" y="21118"/>
                  </a:cubicBezTo>
                  <a:cubicBezTo>
                    <a:pt x="11419" y="21118"/>
                    <a:pt x="11479" y="20983"/>
                    <a:pt x="11598" y="20806"/>
                  </a:cubicBezTo>
                  <a:cubicBezTo>
                    <a:pt x="11636" y="20752"/>
                    <a:pt x="11700" y="20779"/>
                    <a:pt x="11684" y="20840"/>
                  </a:cubicBezTo>
                  <a:cubicBezTo>
                    <a:pt x="11522" y="21587"/>
                    <a:pt x="12120" y="21538"/>
                    <a:pt x="12352" y="21538"/>
                  </a:cubicBezTo>
                  <a:lnTo>
                    <a:pt x="12594" y="21538"/>
                  </a:lnTo>
                  <a:cubicBezTo>
                    <a:pt x="12708" y="21538"/>
                    <a:pt x="12792" y="21355"/>
                    <a:pt x="12722" y="21267"/>
                  </a:cubicBezTo>
                  <a:cubicBezTo>
                    <a:pt x="11957" y="20269"/>
                    <a:pt x="12082" y="18777"/>
                    <a:pt x="12690" y="17276"/>
                  </a:cubicBezTo>
                  <a:cubicBezTo>
                    <a:pt x="12997" y="16523"/>
                    <a:pt x="13294" y="15497"/>
                    <a:pt x="13525" y="14608"/>
                  </a:cubicBezTo>
                  <a:cubicBezTo>
                    <a:pt x="13482" y="15463"/>
                    <a:pt x="13477" y="16284"/>
                    <a:pt x="13606" y="16589"/>
                  </a:cubicBezTo>
                  <a:cubicBezTo>
                    <a:pt x="13913" y="17309"/>
                    <a:pt x="14334" y="18742"/>
                    <a:pt x="14318" y="19828"/>
                  </a:cubicBezTo>
                  <a:cubicBezTo>
                    <a:pt x="14302" y="20915"/>
                    <a:pt x="14737" y="21118"/>
                    <a:pt x="14737" y="21118"/>
                  </a:cubicBezTo>
                  <a:cubicBezTo>
                    <a:pt x="14737" y="21118"/>
                    <a:pt x="14759" y="20983"/>
                    <a:pt x="14835" y="20806"/>
                  </a:cubicBezTo>
                  <a:cubicBezTo>
                    <a:pt x="14856" y="20752"/>
                    <a:pt x="14925" y="20779"/>
                    <a:pt x="14931" y="20840"/>
                  </a:cubicBezTo>
                  <a:cubicBezTo>
                    <a:pt x="14969" y="21587"/>
                    <a:pt x="15551" y="21538"/>
                    <a:pt x="15783" y="21538"/>
                  </a:cubicBezTo>
                  <a:lnTo>
                    <a:pt x="16025" y="21538"/>
                  </a:lnTo>
                  <a:cubicBezTo>
                    <a:pt x="16138" y="21538"/>
                    <a:pt x="16175" y="21355"/>
                    <a:pt x="16084" y="21267"/>
                  </a:cubicBezTo>
                  <a:cubicBezTo>
                    <a:pt x="15055" y="20276"/>
                    <a:pt x="14781" y="18783"/>
                    <a:pt x="14991" y="17283"/>
                  </a:cubicBezTo>
                  <a:cubicBezTo>
                    <a:pt x="15131" y="16285"/>
                    <a:pt x="15126" y="14804"/>
                    <a:pt x="15099" y="13806"/>
                  </a:cubicBezTo>
                  <a:cubicBezTo>
                    <a:pt x="15363" y="13589"/>
                    <a:pt x="15631" y="13318"/>
                    <a:pt x="15734" y="13074"/>
                  </a:cubicBezTo>
                  <a:cubicBezTo>
                    <a:pt x="15938" y="13217"/>
                    <a:pt x="16138" y="13331"/>
                    <a:pt x="16138" y="13331"/>
                  </a:cubicBezTo>
                  <a:cubicBezTo>
                    <a:pt x="16138" y="13331"/>
                    <a:pt x="16769" y="12014"/>
                    <a:pt x="17065" y="9869"/>
                  </a:cubicBezTo>
                  <a:cubicBezTo>
                    <a:pt x="17281" y="8341"/>
                    <a:pt x="18173" y="7113"/>
                    <a:pt x="18674" y="6536"/>
                  </a:cubicBezTo>
                  <a:cubicBezTo>
                    <a:pt x="18841" y="6740"/>
                    <a:pt x="19042" y="7141"/>
                    <a:pt x="18902" y="7847"/>
                  </a:cubicBezTo>
                  <a:cubicBezTo>
                    <a:pt x="19683" y="7406"/>
                    <a:pt x="19915" y="6686"/>
                    <a:pt x="20082" y="6123"/>
                  </a:cubicBezTo>
                  <a:cubicBezTo>
                    <a:pt x="20895" y="6374"/>
                    <a:pt x="20851" y="5852"/>
                    <a:pt x="21223" y="5872"/>
                  </a:cubicBezTo>
                  <a:cubicBezTo>
                    <a:pt x="21600" y="5893"/>
                    <a:pt x="21411" y="5505"/>
                    <a:pt x="21411" y="5505"/>
                  </a:cubicBezTo>
                  <a:lnTo>
                    <a:pt x="21551" y="5159"/>
                  </a:lnTo>
                  <a:cubicBezTo>
                    <a:pt x="21551" y="5159"/>
                    <a:pt x="21212" y="4684"/>
                    <a:pt x="20555" y="4073"/>
                  </a:cubicBezTo>
                  <a:cubicBezTo>
                    <a:pt x="19898" y="3456"/>
                    <a:pt x="20502" y="2714"/>
                    <a:pt x="19597" y="2368"/>
                  </a:cubicBezTo>
                  <a:cubicBezTo>
                    <a:pt x="19462" y="2184"/>
                    <a:pt x="19327" y="2043"/>
                    <a:pt x="19198" y="1941"/>
                  </a:cubicBezTo>
                  <a:cubicBezTo>
                    <a:pt x="19133" y="1521"/>
                    <a:pt x="18864" y="379"/>
                    <a:pt x="17824" y="94"/>
                  </a:cubicBezTo>
                  <a:cubicBezTo>
                    <a:pt x="17504" y="5"/>
                    <a:pt x="17238" y="-13"/>
                    <a:pt x="17020" y="7"/>
                  </a:cubicBezTo>
                  <a:close/>
                </a:path>
              </a:pathLst>
            </a:custGeom>
            <a:solidFill>
              <a:schemeClr val="accent6">
                <a:lumMod val="75000"/>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2" name="Fish">
              <a:extLst>
                <a:ext uri="{FF2B5EF4-FFF2-40B4-BE49-F238E27FC236}">
                  <a16:creationId xmlns:a16="http://schemas.microsoft.com/office/drawing/2014/main" id="{31D56D46-094D-644B-9CE7-82045B2B4BA1}"/>
                </a:ext>
              </a:extLst>
            </p:cNvPr>
            <p:cNvSpPr>
              <a:spLocks noChangeAspect="1"/>
            </p:cNvSpPr>
            <p:nvPr/>
          </p:nvSpPr>
          <p:spPr>
            <a:xfrm>
              <a:off x="3818834" y="5852949"/>
              <a:ext cx="611154" cy="234519"/>
            </a:xfrm>
            <a:custGeom>
              <a:avLst/>
              <a:gdLst/>
              <a:ahLst/>
              <a:cxnLst>
                <a:cxn ang="0">
                  <a:pos x="wd2" y="hd2"/>
                </a:cxn>
                <a:cxn ang="5400000">
                  <a:pos x="wd2" y="hd2"/>
                </a:cxn>
                <a:cxn ang="10800000">
                  <a:pos x="wd2" y="hd2"/>
                </a:cxn>
                <a:cxn ang="16200000">
                  <a:pos x="wd2" y="hd2"/>
                </a:cxn>
              </a:cxnLst>
              <a:rect l="0" t="0" r="r" b="b"/>
              <a:pathLst>
                <a:path w="21472" h="21038" extrusionOk="0">
                  <a:moveTo>
                    <a:pt x="11235" y="8"/>
                  </a:moveTo>
                  <a:cubicBezTo>
                    <a:pt x="11182" y="31"/>
                    <a:pt x="11132" y="99"/>
                    <a:pt x="11094" y="209"/>
                  </a:cubicBezTo>
                  <a:cubicBezTo>
                    <a:pt x="10679" y="1433"/>
                    <a:pt x="9369" y="5276"/>
                    <a:pt x="9198" y="5616"/>
                  </a:cubicBezTo>
                  <a:cubicBezTo>
                    <a:pt x="9095" y="5819"/>
                    <a:pt x="9509" y="6327"/>
                    <a:pt x="9944" y="6778"/>
                  </a:cubicBezTo>
                  <a:cubicBezTo>
                    <a:pt x="6449" y="8307"/>
                    <a:pt x="4876" y="10664"/>
                    <a:pt x="3123" y="8573"/>
                  </a:cubicBezTo>
                  <a:cubicBezTo>
                    <a:pt x="1881" y="7091"/>
                    <a:pt x="1092" y="5440"/>
                    <a:pt x="203" y="5778"/>
                  </a:cubicBezTo>
                  <a:cubicBezTo>
                    <a:pt x="240" y="8738"/>
                    <a:pt x="834" y="11471"/>
                    <a:pt x="834" y="11471"/>
                  </a:cubicBezTo>
                  <a:cubicBezTo>
                    <a:pt x="834" y="11471"/>
                    <a:pt x="95" y="14810"/>
                    <a:pt x="0" y="16937"/>
                  </a:cubicBezTo>
                  <a:cubicBezTo>
                    <a:pt x="1837" y="17082"/>
                    <a:pt x="3541" y="13698"/>
                    <a:pt x="4601" y="13988"/>
                  </a:cubicBezTo>
                  <a:cubicBezTo>
                    <a:pt x="4813" y="14046"/>
                    <a:pt x="5152" y="14222"/>
                    <a:pt x="5586" y="14467"/>
                  </a:cubicBezTo>
                  <a:cubicBezTo>
                    <a:pt x="5315" y="14882"/>
                    <a:pt x="5094" y="15004"/>
                    <a:pt x="4976" y="15039"/>
                  </a:cubicBezTo>
                  <a:cubicBezTo>
                    <a:pt x="4923" y="15055"/>
                    <a:pt x="4879" y="15162"/>
                    <a:pt x="4876" y="15300"/>
                  </a:cubicBezTo>
                  <a:cubicBezTo>
                    <a:pt x="4846" y="16608"/>
                    <a:pt x="5056" y="18308"/>
                    <a:pt x="5160" y="19061"/>
                  </a:cubicBezTo>
                  <a:cubicBezTo>
                    <a:pt x="5195" y="19313"/>
                    <a:pt x="5293" y="19466"/>
                    <a:pt x="5396" y="19433"/>
                  </a:cubicBezTo>
                  <a:cubicBezTo>
                    <a:pt x="5637" y="19355"/>
                    <a:pt x="6464" y="18449"/>
                    <a:pt x="7100" y="17514"/>
                  </a:cubicBezTo>
                  <a:cubicBezTo>
                    <a:pt x="7943" y="16277"/>
                    <a:pt x="8861" y="16266"/>
                    <a:pt x="8861" y="16266"/>
                  </a:cubicBezTo>
                  <a:cubicBezTo>
                    <a:pt x="9327" y="16491"/>
                    <a:pt x="9806" y="16702"/>
                    <a:pt x="10291" y="16886"/>
                  </a:cubicBezTo>
                  <a:cubicBezTo>
                    <a:pt x="10140" y="18742"/>
                    <a:pt x="9464" y="21586"/>
                    <a:pt x="10262" y="20946"/>
                  </a:cubicBezTo>
                  <a:cubicBezTo>
                    <a:pt x="11145" y="20238"/>
                    <a:pt x="12134" y="18328"/>
                    <a:pt x="12550" y="17475"/>
                  </a:cubicBezTo>
                  <a:cubicBezTo>
                    <a:pt x="12769" y="17501"/>
                    <a:pt x="12984" y="17514"/>
                    <a:pt x="13196" y="17514"/>
                  </a:cubicBezTo>
                  <a:cubicBezTo>
                    <a:pt x="14021" y="17514"/>
                    <a:pt x="14952" y="17271"/>
                    <a:pt x="15883" y="16886"/>
                  </a:cubicBezTo>
                  <a:cubicBezTo>
                    <a:pt x="15916" y="17534"/>
                    <a:pt x="15950" y="18451"/>
                    <a:pt x="15941" y="19377"/>
                  </a:cubicBezTo>
                  <a:cubicBezTo>
                    <a:pt x="15937" y="19845"/>
                    <a:pt x="16148" y="20115"/>
                    <a:pt x="16293" y="19830"/>
                  </a:cubicBezTo>
                  <a:cubicBezTo>
                    <a:pt x="16847" y="18744"/>
                    <a:pt x="17302" y="16924"/>
                    <a:pt x="17495" y="16086"/>
                  </a:cubicBezTo>
                  <a:cubicBezTo>
                    <a:pt x="19657" y="14841"/>
                    <a:pt x="21472" y="13116"/>
                    <a:pt x="21472" y="12343"/>
                  </a:cubicBezTo>
                  <a:cubicBezTo>
                    <a:pt x="21472" y="12028"/>
                    <a:pt x="20941" y="12244"/>
                    <a:pt x="20941" y="12244"/>
                  </a:cubicBezTo>
                  <a:cubicBezTo>
                    <a:pt x="20941" y="12244"/>
                    <a:pt x="21600" y="11445"/>
                    <a:pt x="21433" y="10843"/>
                  </a:cubicBezTo>
                  <a:cubicBezTo>
                    <a:pt x="21121" y="9712"/>
                    <a:pt x="18460" y="5605"/>
                    <a:pt x="13846" y="5787"/>
                  </a:cubicBezTo>
                  <a:cubicBezTo>
                    <a:pt x="13671" y="5358"/>
                    <a:pt x="13372" y="4650"/>
                    <a:pt x="13079" y="3855"/>
                  </a:cubicBezTo>
                  <a:cubicBezTo>
                    <a:pt x="12562" y="2448"/>
                    <a:pt x="11708" y="539"/>
                    <a:pt x="11394" y="81"/>
                  </a:cubicBezTo>
                  <a:cubicBezTo>
                    <a:pt x="11344" y="9"/>
                    <a:pt x="11288" y="-14"/>
                    <a:pt x="11235" y="8"/>
                  </a:cubicBezTo>
                  <a:close/>
                </a:path>
              </a:pathLst>
            </a:custGeom>
            <a:solidFill>
              <a:schemeClr val="accent3"/>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sp>
        <p:nvSpPr>
          <p:cNvPr id="123" name="CuadroTexto 122"/>
          <p:cNvSpPr txBox="1"/>
          <p:nvPr/>
        </p:nvSpPr>
        <p:spPr>
          <a:xfrm>
            <a:off x="397435" y="1338629"/>
            <a:ext cx="10035538" cy="1477328"/>
          </a:xfrm>
          <a:prstGeom prst="rect">
            <a:avLst/>
          </a:prstGeom>
          <a:noFill/>
        </p:spPr>
        <p:txBody>
          <a:bodyPr wrap="square" rtlCol="0">
            <a:spAutoFit/>
          </a:bodyPr>
          <a:lstStyle/>
          <a:p>
            <a:r>
              <a:rPr lang="es-ES" b="1" dirty="0"/>
              <a:t>RESPONSABILIDAD</a:t>
            </a:r>
          </a:p>
          <a:p>
            <a:endParaRPr lang="es-ES" b="1" dirty="0"/>
          </a:p>
          <a:p>
            <a:r>
              <a:rPr lang="es-ES" dirty="0"/>
              <a:t>La persona titular de la explotación ganadera será el responsable de que se cumplan y mantengan las obligaciones contempladas en el RD y de lo establecido en el Plan Sanitario Integral.</a:t>
            </a:r>
          </a:p>
          <a:p>
            <a:endParaRPr lang="es-ES" b="1" dirty="0"/>
          </a:p>
        </p:txBody>
      </p:sp>
      <p:sp>
        <p:nvSpPr>
          <p:cNvPr id="98" name="CuadroTexto 97"/>
          <p:cNvSpPr txBox="1"/>
          <p:nvPr/>
        </p:nvSpPr>
        <p:spPr>
          <a:xfrm>
            <a:off x="397435" y="3018547"/>
            <a:ext cx="10035538" cy="1754326"/>
          </a:xfrm>
          <a:prstGeom prst="rect">
            <a:avLst/>
          </a:prstGeom>
          <a:noFill/>
        </p:spPr>
        <p:txBody>
          <a:bodyPr wrap="square" rtlCol="0">
            <a:spAutoFit/>
          </a:bodyPr>
          <a:lstStyle/>
          <a:p>
            <a:r>
              <a:rPr lang="es-ES" b="1" dirty="0"/>
              <a:t>RÉGIMEN SANCIONADOR</a:t>
            </a:r>
          </a:p>
          <a:p>
            <a:endParaRPr lang="es-ES" b="1" dirty="0"/>
          </a:p>
          <a:p>
            <a:r>
              <a:rPr lang="es-ES" dirty="0"/>
              <a:t>Será de aplicación el régimen de infracciones y sanciones aplicable de acuerdo con lo establecido en la Ley 8/2003, de 24 de abril, de sanidad animal, o en la Ley 33/2011, de 4 de octubre, General de Salud Pública, y demás disposiciones sancionadoras en materia de derecho administrativo.</a:t>
            </a:r>
          </a:p>
          <a:p>
            <a:endParaRPr lang="es-ES" b="1" dirty="0"/>
          </a:p>
        </p:txBody>
      </p:sp>
      <p:sp>
        <p:nvSpPr>
          <p:cNvPr id="65"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66"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rPr>
              <a:t>RD CONSUMO ANTIBIÓTICOS</a:t>
            </a:r>
            <a:endParaRPr lang="es-ES" sz="2000" b="1" dirty="0"/>
          </a:p>
        </p:txBody>
      </p:sp>
      <p:pic>
        <p:nvPicPr>
          <p:cNvPr id="67" name="Imagen 66"/>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3982014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grpSp>
        <p:nvGrpSpPr>
          <p:cNvPr id="5" name="Grupo 4">
            <a:extLst>
              <a:ext uri="{FF2B5EF4-FFF2-40B4-BE49-F238E27FC236}">
                <a16:creationId xmlns:a16="http://schemas.microsoft.com/office/drawing/2014/main" id="{431743F7-169C-42B7-AEC2-EF131A1483F7}"/>
              </a:ext>
            </a:extLst>
          </p:cNvPr>
          <p:cNvGrpSpPr>
            <a:grpSpLocks noChangeAspect="1"/>
          </p:cNvGrpSpPr>
          <p:nvPr/>
        </p:nvGrpSpPr>
        <p:grpSpPr>
          <a:xfrm>
            <a:off x="1991544" y="908720"/>
            <a:ext cx="8208912" cy="5328592"/>
            <a:chOff x="5775154" y="1529411"/>
            <a:chExt cx="6237622" cy="4100936"/>
          </a:xfrm>
        </p:grpSpPr>
        <p:grpSp>
          <p:nvGrpSpPr>
            <p:cNvPr id="7" name="Grupo 6">
              <a:extLst>
                <a:ext uri="{FF2B5EF4-FFF2-40B4-BE49-F238E27FC236}">
                  <a16:creationId xmlns:a16="http://schemas.microsoft.com/office/drawing/2014/main" id="{C9E91009-74D3-494D-A47D-0BC044050927}"/>
                </a:ext>
              </a:extLst>
            </p:cNvPr>
            <p:cNvGrpSpPr/>
            <p:nvPr/>
          </p:nvGrpSpPr>
          <p:grpSpPr>
            <a:xfrm>
              <a:off x="5775154" y="1529411"/>
              <a:ext cx="6237622" cy="4100936"/>
              <a:chOff x="5814666" y="1926623"/>
              <a:chExt cx="6237622" cy="4100936"/>
            </a:xfrm>
          </p:grpSpPr>
          <p:sp>
            <p:nvSpPr>
              <p:cNvPr id="9" name="Rectángulo: esquinas redondeadas 2">
                <a:extLst>
                  <a:ext uri="{FF2B5EF4-FFF2-40B4-BE49-F238E27FC236}">
                    <a16:creationId xmlns:a16="http://schemas.microsoft.com/office/drawing/2014/main" id="{BCE97ED8-EE51-4A29-A6B2-5083EC3CD0A8}"/>
                  </a:ext>
                </a:extLst>
              </p:cNvPr>
              <p:cNvSpPr/>
              <p:nvPr/>
            </p:nvSpPr>
            <p:spPr>
              <a:xfrm>
                <a:off x="6301247" y="1927576"/>
                <a:ext cx="413300" cy="101360"/>
              </a:xfrm>
              <a:prstGeom prst="roundRect">
                <a:avLst>
                  <a:gd name="adj" fmla="val 19853"/>
                </a:avLst>
              </a:prstGeom>
              <a:gradFill flip="none" rotWithShape="1">
                <a:gsLst>
                  <a:gs pos="8000">
                    <a:schemeClr val="bg1"/>
                  </a:gs>
                  <a:gs pos="91000">
                    <a:schemeClr val="bg1">
                      <a:lumMod val="85000"/>
                    </a:schemeClr>
                  </a:gs>
                  <a:gs pos="83000">
                    <a:schemeClr val="bg1">
                      <a:lumMod val="75000"/>
                    </a:schemeClr>
                  </a:gs>
                  <a:gs pos="100000">
                    <a:schemeClr val="bg1">
                      <a:lumMod val="50000"/>
                    </a:schemeClr>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0" name="Rectángulo: esquinas redondeadas 69">
                <a:extLst>
                  <a:ext uri="{FF2B5EF4-FFF2-40B4-BE49-F238E27FC236}">
                    <a16:creationId xmlns:a16="http://schemas.microsoft.com/office/drawing/2014/main" id="{0660E5DB-5AB2-4F91-BFE0-799591EC4EEA}"/>
                  </a:ext>
                </a:extLst>
              </p:cNvPr>
              <p:cNvSpPr/>
              <p:nvPr/>
            </p:nvSpPr>
            <p:spPr>
              <a:xfrm>
                <a:off x="6805774" y="1926623"/>
                <a:ext cx="413300" cy="101360"/>
              </a:xfrm>
              <a:prstGeom prst="roundRect">
                <a:avLst>
                  <a:gd name="adj" fmla="val 19853"/>
                </a:avLst>
              </a:prstGeom>
              <a:gradFill flip="none" rotWithShape="1">
                <a:gsLst>
                  <a:gs pos="8000">
                    <a:schemeClr val="bg1"/>
                  </a:gs>
                  <a:gs pos="91000">
                    <a:schemeClr val="bg1">
                      <a:lumMod val="85000"/>
                    </a:schemeClr>
                  </a:gs>
                  <a:gs pos="83000">
                    <a:schemeClr val="bg1">
                      <a:lumMod val="75000"/>
                    </a:schemeClr>
                  </a:gs>
                  <a:gs pos="100000">
                    <a:schemeClr val="bg1">
                      <a:lumMod val="50000"/>
                    </a:schemeClr>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Rectángulo: esquinas redondeadas 70">
                <a:extLst>
                  <a:ext uri="{FF2B5EF4-FFF2-40B4-BE49-F238E27FC236}">
                    <a16:creationId xmlns:a16="http://schemas.microsoft.com/office/drawing/2014/main" id="{B315AC75-CAD8-4988-A41C-6E25BE59201C}"/>
                  </a:ext>
                </a:extLst>
              </p:cNvPr>
              <p:cNvSpPr/>
              <p:nvPr/>
            </p:nvSpPr>
            <p:spPr>
              <a:xfrm rot="16200000">
                <a:off x="5658696" y="2482893"/>
                <a:ext cx="413300" cy="101360"/>
              </a:xfrm>
              <a:prstGeom prst="roundRect">
                <a:avLst>
                  <a:gd name="adj" fmla="val 19853"/>
                </a:avLst>
              </a:prstGeom>
              <a:gradFill flip="none" rotWithShape="1">
                <a:gsLst>
                  <a:gs pos="8000">
                    <a:schemeClr val="bg1"/>
                  </a:gs>
                  <a:gs pos="91000">
                    <a:schemeClr val="bg1">
                      <a:lumMod val="85000"/>
                    </a:schemeClr>
                  </a:gs>
                  <a:gs pos="83000">
                    <a:schemeClr val="bg1">
                      <a:lumMod val="75000"/>
                    </a:schemeClr>
                  </a:gs>
                  <a:gs pos="100000">
                    <a:schemeClr val="bg1">
                      <a:lumMod val="50000"/>
                    </a:schemeClr>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Rectángulo: esquinas redondeadas 1">
                <a:extLst>
                  <a:ext uri="{FF2B5EF4-FFF2-40B4-BE49-F238E27FC236}">
                    <a16:creationId xmlns:a16="http://schemas.microsoft.com/office/drawing/2014/main" id="{BF3EDC4C-0448-4079-A39B-2303E2306133}"/>
                  </a:ext>
                </a:extLst>
              </p:cNvPr>
              <p:cNvSpPr/>
              <p:nvPr/>
            </p:nvSpPr>
            <p:spPr>
              <a:xfrm>
                <a:off x="5860809" y="1971270"/>
                <a:ext cx="6191479" cy="4056289"/>
              </a:xfrm>
              <a:prstGeom prst="roundRect">
                <a:avLst>
                  <a:gd name="adj" fmla="val 7868"/>
                </a:avLst>
              </a:prstGeom>
              <a:gradFill flip="none" rotWithShape="1">
                <a:gsLst>
                  <a:gs pos="98000">
                    <a:schemeClr val="bg1"/>
                  </a:gs>
                  <a:gs pos="91000">
                    <a:schemeClr val="bg1">
                      <a:lumMod val="85000"/>
                    </a:schemeClr>
                  </a:gs>
                  <a:gs pos="83000">
                    <a:schemeClr val="bg1">
                      <a:lumMod val="75000"/>
                    </a:schemeClr>
                  </a:gs>
                  <a:gs pos="100000">
                    <a:schemeClr val="bg1">
                      <a:lumMod val="5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3" name="Rectángulo: esquinas redondeadas 67">
                <a:extLst>
                  <a:ext uri="{FF2B5EF4-FFF2-40B4-BE49-F238E27FC236}">
                    <a16:creationId xmlns:a16="http://schemas.microsoft.com/office/drawing/2014/main" id="{39F05257-DC1B-4A67-A3B6-A04EF407C365}"/>
                  </a:ext>
                </a:extLst>
              </p:cNvPr>
              <p:cNvSpPr>
                <a:spLocks noChangeAspect="1"/>
              </p:cNvSpPr>
              <p:nvPr/>
            </p:nvSpPr>
            <p:spPr>
              <a:xfrm>
                <a:off x="5951307" y="2043830"/>
                <a:ext cx="6041265" cy="3911168"/>
              </a:xfrm>
              <a:prstGeom prst="roundRect">
                <a:avLst>
                  <a:gd name="adj" fmla="val 78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8" name="Rectángulo: esquinas redondeadas 68">
              <a:extLst>
                <a:ext uri="{FF2B5EF4-FFF2-40B4-BE49-F238E27FC236}">
                  <a16:creationId xmlns:a16="http://schemas.microsoft.com/office/drawing/2014/main" id="{D54896C1-6F0E-4B58-A184-E8F3969EA515}"/>
                </a:ext>
              </a:extLst>
            </p:cNvPr>
            <p:cNvSpPr>
              <a:spLocks noChangeAspect="1"/>
            </p:cNvSpPr>
            <p:nvPr/>
          </p:nvSpPr>
          <p:spPr>
            <a:xfrm>
              <a:off x="6045812" y="1828974"/>
              <a:ext cx="5773231" cy="3546458"/>
            </a:xfrm>
            <a:prstGeom prst="roundRect">
              <a:avLst>
                <a:gd name="adj" fmla="val 60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6" name="Rectángulo 15"/>
          <p:cNvSpPr/>
          <p:nvPr/>
        </p:nvSpPr>
        <p:spPr>
          <a:xfrm>
            <a:off x="4655840" y="1404865"/>
            <a:ext cx="3121606" cy="507831"/>
          </a:xfrm>
          <a:prstGeom prst="rect">
            <a:avLst/>
          </a:prstGeom>
        </p:spPr>
        <p:txBody>
          <a:bodyPr wrap="square">
            <a:spAutoFit/>
          </a:bodyPr>
          <a:lstStyle/>
          <a:p>
            <a:r>
              <a:rPr lang="es-ES" sz="2700" b="1" dirty="0">
                <a:solidFill>
                  <a:schemeClr val="accent5">
                    <a:lumMod val="50000"/>
                  </a:schemeClr>
                </a:solidFill>
                <a:latin typeface="Agency FB" panose="020B0503020202020204" pitchFamily="34" charset="0"/>
              </a:rPr>
              <a:t>Plan Sanitario Integral</a:t>
            </a:r>
          </a:p>
        </p:txBody>
      </p:sp>
      <p:sp>
        <p:nvSpPr>
          <p:cNvPr id="20" name="CuadroTexto 19">
            <a:extLst>
              <a:ext uri="{FF2B5EF4-FFF2-40B4-BE49-F238E27FC236}">
                <a16:creationId xmlns:a16="http://schemas.microsoft.com/office/drawing/2014/main" id="{4CE2D74E-B9B6-4B43-B99B-EA32A38D150C}"/>
              </a:ext>
            </a:extLst>
          </p:cNvPr>
          <p:cNvSpPr txBox="1">
            <a:spLocks noChangeAspect="1"/>
          </p:cNvSpPr>
          <p:nvPr/>
        </p:nvSpPr>
        <p:spPr>
          <a:xfrm>
            <a:off x="4120287" y="3980391"/>
            <a:ext cx="4569461" cy="400109"/>
          </a:xfrm>
          <a:prstGeom prst="rect">
            <a:avLst/>
          </a:prstGeom>
          <a:noFill/>
        </p:spPr>
        <p:txBody>
          <a:bodyPr wrap="square" rtlCol="0">
            <a:spAutoFit/>
          </a:bodyPr>
          <a:lstStyle/>
          <a:p>
            <a:r>
              <a:rPr lang="es-ES" sz="2000" b="1" dirty="0">
                <a:solidFill>
                  <a:schemeClr val="tx2">
                    <a:lumMod val="50000"/>
                  </a:schemeClr>
                </a:solidFill>
                <a:latin typeface="Agency FB" panose="020B0503020202020204" pitchFamily="34" charset="0"/>
              </a:rPr>
              <a:t>Registro de actuaciones y medidas correctoras</a:t>
            </a:r>
          </a:p>
        </p:txBody>
      </p:sp>
      <p:grpSp>
        <p:nvGrpSpPr>
          <p:cNvPr id="21" name="Grupo 20"/>
          <p:cNvGrpSpPr/>
          <p:nvPr/>
        </p:nvGrpSpPr>
        <p:grpSpPr>
          <a:xfrm>
            <a:off x="5087888" y="2111316"/>
            <a:ext cx="1625940" cy="1414893"/>
            <a:chOff x="3234132" y="2123876"/>
            <a:chExt cx="1092418" cy="967248"/>
          </a:xfrm>
        </p:grpSpPr>
        <p:sp>
          <p:nvSpPr>
            <p:cNvPr id="22" name="Bocadillo: ovalado 8">
              <a:extLst>
                <a:ext uri="{FF2B5EF4-FFF2-40B4-BE49-F238E27FC236}">
                  <a16:creationId xmlns:a16="http://schemas.microsoft.com/office/drawing/2014/main" id="{C40AD968-1F98-42F8-8F5E-18487B6D0FEB}"/>
                </a:ext>
              </a:extLst>
            </p:cNvPr>
            <p:cNvSpPr>
              <a:spLocks noChangeAspect="1"/>
            </p:cNvSpPr>
            <p:nvPr/>
          </p:nvSpPr>
          <p:spPr>
            <a:xfrm>
              <a:off x="3234132" y="2123876"/>
              <a:ext cx="1092418" cy="967248"/>
            </a:xfrm>
            <a:prstGeom prst="wedgeEllipseCallout">
              <a:avLst>
                <a:gd name="adj1" fmla="val -1928"/>
                <a:gd name="adj2" fmla="val 67901"/>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23" name="Elipse 22">
              <a:extLst>
                <a:ext uri="{FF2B5EF4-FFF2-40B4-BE49-F238E27FC236}">
                  <a16:creationId xmlns:a16="http://schemas.microsoft.com/office/drawing/2014/main" id="{E5B84D93-7432-461C-9BF1-FE3124EF3532}"/>
                </a:ext>
              </a:extLst>
            </p:cNvPr>
            <p:cNvSpPr>
              <a:spLocks noChangeAspect="1"/>
            </p:cNvSpPr>
            <p:nvPr/>
          </p:nvSpPr>
          <p:spPr>
            <a:xfrm>
              <a:off x="3321065" y="2198945"/>
              <a:ext cx="918553" cy="813304"/>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24" name="Imagen 23"/>
            <p:cNvPicPr>
              <a:picLocks noChangeAspect="1"/>
            </p:cNvPicPr>
            <p:nvPr/>
          </p:nvPicPr>
          <p:blipFill>
            <a:blip r:embed="rId3" cstate="print"/>
            <a:stretch>
              <a:fillRect/>
            </a:stretch>
          </p:blipFill>
          <p:spPr>
            <a:xfrm>
              <a:off x="3477606" y="2327217"/>
              <a:ext cx="641464" cy="549072"/>
            </a:xfrm>
            <a:prstGeom prst="rect">
              <a:avLst/>
            </a:prstGeom>
          </p:spPr>
        </p:pic>
      </p:grpSp>
      <p:sp>
        <p:nvSpPr>
          <p:cNvPr id="18"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1641314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4" name="CuadroTexto 3"/>
          <p:cNvSpPr txBox="1"/>
          <p:nvPr/>
        </p:nvSpPr>
        <p:spPr>
          <a:xfrm>
            <a:off x="2401102" y="2047617"/>
            <a:ext cx="8777644" cy="3816429"/>
          </a:xfrm>
          <a:prstGeom prst="rect">
            <a:avLst/>
          </a:prstGeom>
          <a:noFill/>
        </p:spPr>
        <p:txBody>
          <a:bodyPr wrap="square" rtlCol="0">
            <a:spAutoFit/>
          </a:bodyPr>
          <a:lstStyle/>
          <a:p>
            <a:pPr marL="285750" indent="-285750" algn="just">
              <a:buFont typeface="Wingdings" panose="05000000000000000000" pitchFamily="2" charset="2"/>
              <a:buChar char="Ø"/>
            </a:pPr>
            <a:r>
              <a:rPr lang="es-ES" sz="1600" dirty="0"/>
              <a:t>Seguimiento presencial del Plan Sanitario Integral y el Plan de bienestar animal.</a:t>
            </a:r>
          </a:p>
          <a:p>
            <a:pPr algn="just"/>
            <a:endParaRPr lang="es-ES" sz="1600" dirty="0"/>
          </a:p>
          <a:p>
            <a:pPr marL="285750" indent="-285750" algn="just">
              <a:buFont typeface="Wingdings" panose="05000000000000000000" pitchFamily="2" charset="2"/>
              <a:buChar char="Ø"/>
            </a:pPr>
            <a:r>
              <a:rPr lang="es-ES" sz="1600" dirty="0"/>
              <a:t>Detección signos clínicos de enfermedades previstas en el R(UE) 2016/429 y R(UE) 1882/2018, enfermedad emergente, o cualquier otra patología que pueda estar causando un incremento del consumo de antibióticos.</a:t>
            </a:r>
          </a:p>
          <a:p>
            <a:pPr marL="285750" indent="-285750" algn="just">
              <a:buFont typeface="Wingdings" panose="05000000000000000000" pitchFamily="2" charset="2"/>
              <a:buChar char="Ø"/>
            </a:pPr>
            <a:endParaRPr lang="es-ES" sz="1600" dirty="0"/>
          </a:p>
          <a:p>
            <a:pPr marL="285750" indent="-285750" algn="just">
              <a:buFont typeface="Wingdings" panose="05000000000000000000" pitchFamily="2" charset="2"/>
              <a:buChar char="Ø"/>
            </a:pPr>
            <a:r>
              <a:rPr lang="es-ES" sz="1600" dirty="0"/>
              <a:t>Recomendaciones para subsanar las deficiencias que observe o para reducir el consumo, global de determinados grupos, de antibióticos en la explotación.</a:t>
            </a:r>
          </a:p>
          <a:p>
            <a:pPr marL="285750" indent="-285750" algn="just">
              <a:buFont typeface="Wingdings" panose="05000000000000000000" pitchFamily="2" charset="2"/>
              <a:buChar char="Ø"/>
            </a:pPr>
            <a:endParaRPr lang="es-ES" sz="1600" dirty="0"/>
          </a:p>
          <a:p>
            <a:pPr marL="285750" indent="-285750" algn="just">
              <a:buFont typeface="Wingdings" panose="05000000000000000000" pitchFamily="2" charset="2"/>
              <a:buChar char="Ø"/>
            </a:pPr>
            <a:r>
              <a:rPr lang="es-ES" sz="1600" dirty="0"/>
              <a:t>Encuestas de bioseguridad.</a:t>
            </a:r>
          </a:p>
          <a:p>
            <a:pPr marL="285750" indent="-285750" algn="just">
              <a:buFont typeface="Wingdings" panose="05000000000000000000" pitchFamily="2" charset="2"/>
              <a:buChar char="Ø"/>
            </a:pPr>
            <a:endParaRPr lang="es-ES" sz="1600" dirty="0"/>
          </a:p>
          <a:p>
            <a:pPr marL="285750" indent="-285750" algn="just">
              <a:buFont typeface="Wingdings" panose="05000000000000000000" pitchFamily="2" charset="2"/>
              <a:buChar char="Ø"/>
            </a:pPr>
            <a:r>
              <a:rPr lang="es-ES" sz="1600" dirty="0"/>
              <a:t>Conservar informes resultantes durante mínimo 3 años, a disposición de la AC.</a:t>
            </a:r>
          </a:p>
          <a:p>
            <a:pPr algn="just"/>
            <a:endParaRPr lang="es-ES" sz="1600" dirty="0"/>
          </a:p>
          <a:p>
            <a:pPr marL="285750" indent="-285750" algn="just">
              <a:buFont typeface="Wingdings" panose="05000000000000000000" pitchFamily="2" charset="2"/>
              <a:buChar char="Ø"/>
            </a:pPr>
            <a:endParaRPr lang="es-ES" sz="1600" dirty="0"/>
          </a:p>
          <a:p>
            <a:endParaRPr lang="es-ES" dirty="0"/>
          </a:p>
        </p:txBody>
      </p:sp>
      <p:pic>
        <p:nvPicPr>
          <p:cNvPr id="5" name="Imagen 4">
            <a:extLst>
              <a:ext uri="{FF2B5EF4-FFF2-40B4-BE49-F238E27FC236}">
                <a16:creationId xmlns:a16="http://schemas.microsoft.com/office/drawing/2014/main" id="{56A87312-3CA9-4505-98B6-7512440FC2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21" t="17848" r="30009"/>
          <a:stretch/>
        </p:blipFill>
        <p:spPr>
          <a:xfrm>
            <a:off x="740712" y="2117971"/>
            <a:ext cx="1168932" cy="2872488"/>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21408" t="5833" r="32875" b="63000"/>
          <a:stretch/>
        </p:blipFill>
        <p:spPr>
          <a:xfrm>
            <a:off x="160249" y="0"/>
            <a:ext cx="2240853" cy="1655418"/>
          </a:xfrm>
          <a:prstGeom prst="rect">
            <a:avLst/>
          </a:prstGeom>
        </p:spPr>
      </p:pic>
      <p:sp>
        <p:nvSpPr>
          <p:cNvPr id="8" name="Rectángulo 7">
            <a:extLst>
              <a:ext uri="{FF2B5EF4-FFF2-40B4-BE49-F238E27FC236}">
                <a16:creationId xmlns:a16="http://schemas.microsoft.com/office/drawing/2014/main" id="{0E06E671-CB8B-40AE-A454-76D044D9872D}"/>
              </a:ext>
            </a:extLst>
          </p:cNvPr>
          <p:cNvSpPr/>
          <p:nvPr/>
        </p:nvSpPr>
        <p:spPr>
          <a:xfrm>
            <a:off x="4367809" y="900163"/>
            <a:ext cx="2808311" cy="507831"/>
          </a:xfrm>
          <a:prstGeom prst="rect">
            <a:avLst/>
          </a:prstGeom>
        </p:spPr>
        <p:txBody>
          <a:bodyPr wrap="square">
            <a:spAutoFit/>
          </a:bodyPr>
          <a:lstStyle/>
          <a:p>
            <a:r>
              <a:rPr lang="es-ES" sz="2700" b="1" dirty="0">
                <a:solidFill>
                  <a:schemeClr val="accent5">
                    <a:lumMod val="50000"/>
                  </a:schemeClr>
                </a:solidFill>
                <a:latin typeface="Agency FB" panose="020B0503020202020204" pitchFamily="34" charset="0"/>
              </a:rPr>
              <a:t>Visitas zoosanitarias</a:t>
            </a:r>
          </a:p>
        </p:txBody>
      </p:sp>
      <p:sp>
        <p:nvSpPr>
          <p:cNvPr id="9"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1968222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pic>
        <p:nvPicPr>
          <p:cNvPr id="4" name="Picture 2" descr="risk - Buscar con Google | Monigotes, Seguridad laboral, Gente blan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90" y="2476373"/>
            <a:ext cx="2214147" cy="221414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766637" y="2567185"/>
            <a:ext cx="5485053" cy="1815882"/>
          </a:xfrm>
          <a:prstGeom prst="rect">
            <a:avLst/>
          </a:prstGeom>
          <a:noFill/>
        </p:spPr>
        <p:txBody>
          <a:bodyPr wrap="square" rtlCol="0">
            <a:spAutoFit/>
          </a:bodyPr>
          <a:lstStyle/>
          <a:p>
            <a:pPr marL="285750" lvl="1" indent="-285750" algn="just">
              <a:buClr>
                <a:srgbClr val="FF0000"/>
              </a:buClr>
              <a:buFont typeface="Wingdings" panose="05000000000000000000" pitchFamily="2" charset="2"/>
              <a:buChar char="Ø"/>
            </a:pPr>
            <a:r>
              <a:rPr lang="es-ES" sz="1600" dirty="0"/>
              <a:t>Número de animales</a:t>
            </a:r>
          </a:p>
          <a:p>
            <a:pPr marL="285750" lvl="1" indent="-285750" algn="just">
              <a:buClr>
                <a:srgbClr val="FF0000"/>
              </a:buClr>
              <a:buFont typeface="Wingdings" panose="05000000000000000000" pitchFamily="2" charset="2"/>
              <a:buChar char="Ø"/>
            </a:pPr>
            <a:r>
              <a:rPr lang="es-ES" sz="1600" dirty="0"/>
              <a:t>Tipo de explotación, clasificación zootécnica, sistema productivo, forma de cría</a:t>
            </a:r>
          </a:p>
          <a:p>
            <a:pPr marL="285750" lvl="1" indent="-285750" algn="just">
              <a:buClr>
                <a:srgbClr val="FF0000"/>
              </a:buClr>
              <a:buFont typeface="Wingdings" panose="05000000000000000000" pitchFamily="2" charset="2"/>
              <a:buChar char="Ø"/>
            </a:pPr>
            <a:r>
              <a:rPr lang="es-ES" sz="1600" dirty="0"/>
              <a:t>Consideraciones de salud pública, sanidad y bienestar animal</a:t>
            </a:r>
          </a:p>
          <a:p>
            <a:pPr marL="285750" lvl="1" indent="-285750" algn="just">
              <a:buClr>
                <a:srgbClr val="FF0000"/>
              </a:buClr>
              <a:buFont typeface="Wingdings" panose="05000000000000000000" pitchFamily="2" charset="2"/>
              <a:buChar char="Ø"/>
            </a:pPr>
            <a:r>
              <a:rPr lang="es-ES" sz="1600" dirty="0"/>
              <a:t>Resultados de los controles anteriores</a:t>
            </a:r>
          </a:p>
          <a:p>
            <a:pPr marL="285750" lvl="1" indent="-285750" algn="just">
              <a:buClr>
                <a:srgbClr val="FF0000"/>
              </a:buClr>
              <a:buFont typeface="Wingdings" panose="05000000000000000000" pitchFamily="2" charset="2"/>
              <a:buChar char="Ø"/>
            </a:pPr>
            <a:r>
              <a:rPr lang="es-ES" sz="1600" dirty="0"/>
              <a:t>Datos declarados de consumo de Antibióticos</a:t>
            </a:r>
          </a:p>
          <a:p>
            <a:pPr marL="285750" lvl="1" indent="-285750" algn="just">
              <a:buClr>
                <a:srgbClr val="FF0000"/>
              </a:buClr>
              <a:buFont typeface="Wingdings" panose="05000000000000000000" pitchFamily="2" charset="2"/>
              <a:buChar char="Ø"/>
            </a:pPr>
            <a:r>
              <a:rPr lang="es-ES" sz="1600" dirty="0"/>
              <a:t>Otros criterios considerados por la AC</a:t>
            </a:r>
          </a:p>
        </p:txBody>
      </p:sp>
      <p:sp>
        <p:nvSpPr>
          <p:cNvPr id="7" name="CuadroTexto 6"/>
          <p:cNvSpPr txBox="1"/>
          <p:nvPr/>
        </p:nvSpPr>
        <p:spPr>
          <a:xfrm>
            <a:off x="819149" y="5891495"/>
            <a:ext cx="1065148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_tradnl" dirty="0">
                <a:solidFill>
                  <a:schemeClr val="dk1"/>
                </a:solidFill>
              </a:rPr>
              <a:t>El veterinario de explotación podrá solicitar la reevaluación del riesgo zoosanitario en base a su conocimiento y al resultado de las visitas zoosanitarias</a:t>
            </a:r>
            <a:endParaRPr lang="es-ES" dirty="0">
              <a:solidFill>
                <a:schemeClr val="dk1"/>
              </a:solidFill>
            </a:endParaRPr>
          </a:p>
        </p:txBody>
      </p:sp>
      <p:sp>
        <p:nvSpPr>
          <p:cNvPr id="8" name="Rectángulo 7">
            <a:extLst>
              <a:ext uri="{FF2B5EF4-FFF2-40B4-BE49-F238E27FC236}">
                <a16:creationId xmlns:a16="http://schemas.microsoft.com/office/drawing/2014/main" id="{0E06E671-CB8B-40AE-A454-76D044D9872D}"/>
              </a:ext>
            </a:extLst>
          </p:cNvPr>
          <p:cNvSpPr/>
          <p:nvPr/>
        </p:nvSpPr>
        <p:spPr>
          <a:xfrm>
            <a:off x="4367809" y="900163"/>
            <a:ext cx="2808311" cy="507831"/>
          </a:xfrm>
          <a:prstGeom prst="rect">
            <a:avLst/>
          </a:prstGeom>
        </p:spPr>
        <p:txBody>
          <a:bodyPr wrap="square">
            <a:spAutoFit/>
          </a:bodyPr>
          <a:lstStyle/>
          <a:p>
            <a:r>
              <a:rPr lang="es-ES" sz="2700" b="1" dirty="0">
                <a:solidFill>
                  <a:schemeClr val="accent5">
                    <a:lumMod val="50000"/>
                  </a:schemeClr>
                </a:solidFill>
                <a:latin typeface="Agency FB" panose="020B0503020202020204" pitchFamily="34" charset="0"/>
              </a:rPr>
              <a:t>Visitas zoosanitarias</a:t>
            </a:r>
          </a:p>
        </p:txBody>
      </p:sp>
      <p:sp>
        <p:nvSpPr>
          <p:cNvPr id="9"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1408" t="5833" r="32875" b="63000"/>
          <a:stretch/>
        </p:blipFill>
        <p:spPr>
          <a:xfrm>
            <a:off x="160249" y="0"/>
            <a:ext cx="2240853" cy="1655418"/>
          </a:xfrm>
          <a:prstGeom prst="rect">
            <a:avLst/>
          </a:prstGeom>
        </p:spPr>
      </p:pic>
      <p:sp>
        <p:nvSpPr>
          <p:cNvPr id="3" name="Más 5">
            <a:extLst>
              <a:ext uri="{FF2B5EF4-FFF2-40B4-BE49-F238E27FC236}">
                <a16:creationId xmlns:a16="http://schemas.microsoft.com/office/drawing/2014/main" id="{BE39214A-51ED-5FCB-318B-167145AABAD2}"/>
              </a:ext>
            </a:extLst>
          </p:cNvPr>
          <p:cNvSpPr/>
          <p:nvPr/>
        </p:nvSpPr>
        <p:spPr>
          <a:xfrm>
            <a:off x="5694682" y="5428113"/>
            <a:ext cx="401318" cy="46776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CuadroTexto 59">
            <a:extLst>
              <a:ext uri="{FF2B5EF4-FFF2-40B4-BE49-F238E27FC236}">
                <a16:creationId xmlns:a16="http://schemas.microsoft.com/office/drawing/2014/main" id="{4EDD1D58-3B2E-E661-2F08-2E6A7ABDCE29}"/>
              </a:ext>
            </a:extLst>
          </p:cNvPr>
          <p:cNvSpPr txBox="1"/>
          <p:nvPr/>
        </p:nvSpPr>
        <p:spPr>
          <a:xfrm>
            <a:off x="819149" y="4740899"/>
            <a:ext cx="1065148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a:solidFill>
                  <a:schemeClr val="dk1"/>
                </a:solidFill>
              </a:rPr>
              <a:t>El riesgo zoosanitario de las explotaciones se revisará por parte de la Autoridad Competente con la periodicidad que se determine en el marco del Comité RASVE</a:t>
            </a:r>
          </a:p>
        </p:txBody>
      </p:sp>
      <p:sp>
        <p:nvSpPr>
          <p:cNvPr id="61" name="Flecha: a la derecha 60">
            <a:extLst>
              <a:ext uri="{FF2B5EF4-FFF2-40B4-BE49-F238E27FC236}">
                <a16:creationId xmlns:a16="http://schemas.microsoft.com/office/drawing/2014/main" id="{76185C7C-6E02-342D-F819-79F44DAA25BF}"/>
              </a:ext>
            </a:extLst>
          </p:cNvPr>
          <p:cNvSpPr/>
          <p:nvPr/>
        </p:nvSpPr>
        <p:spPr>
          <a:xfrm>
            <a:off x="8569136" y="3255654"/>
            <a:ext cx="469395" cy="346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CuadroTexto 61">
            <a:extLst>
              <a:ext uri="{FF2B5EF4-FFF2-40B4-BE49-F238E27FC236}">
                <a16:creationId xmlns:a16="http://schemas.microsoft.com/office/drawing/2014/main" id="{DEBE1E4E-1609-DF6F-E09C-3AB0F2642400}"/>
              </a:ext>
            </a:extLst>
          </p:cNvPr>
          <p:cNvSpPr txBox="1"/>
          <p:nvPr/>
        </p:nvSpPr>
        <p:spPr>
          <a:xfrm>
            <a:off x="9256491" y="2777187"/>
            <a:ext cx="2214147"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dirty="0"/>
              <a:t>Riesgo: </a:t>
            </a:r>
          </a:p>
          <a:p>
            <a:pPr marL="285750" indent="-285750">
              <a:buFontTx/>
              <a:buChar char="-"/>
            </a:pPr>
            <a:r>
              <a:rPr lang="es-ES" sz="1400" dirty="0"/>
              <a:t>Alto: 1 vez/4 meses</a:t>
            </a:r>
          </a:p>
          <a:p>
            <a:pPr marL="285750" indent="-285750">
              <a:buFontTx/>
              <a:buChar char="-"/>
            </a:pPr>
            <a:r>
              <a:rPr lang="es-ES" sz="1400" dirty="0"/>
              <a:t>Medio: 1 vez/ 6 meses</a:t>
            </a:r>
          </a:p>
          <a:p>
            <a:pPr marL="285750" indent="-285750">
              <a:buFontTx/>
              <a:buChar char="-"/>
            </a:pPr>
            <a:r>
              <a:rPr lang="es-ES" sz="1400" dirty="0"/>
              <a:t>Bajo: 1 vez/ 12 meses</a:t>
            </a:r>
          </a:p>
          <a:p>
            <a:pPr marL="285750" indent="-285750">
              <a:buFontTx/>
              <a:buChar char="-"/>
            </a:pPr>
            <a:r>
              <a:rPr lang="es-ES" sz="1400" dirty="0"/>
              <a:t>Muy bajo: A determinar por la AC.</a:t>
            </a:r>
          </a:p>
        </p:txBody>
      </p:sp>
      <p:sp>
        <p:nvSpPr>
          <p:cNvPr id="2" name="CuadroTexto 1">
            <a:extLst>
              <a:ext uri="{FF2B5EF4-FFF2-40B4-BE49-F238E27FC236}">
                <a16:creationId xmlns:a16="http://schemas.microsoft.com/office/drawing/2014/main" id="{0B50EAB3-6A97-EF72-3AAF-B1AC3D219FBB}"/>
              </a:ext>
            </a:extLst>
          </p:cNvPr>
          <p:cNvSpPr txBox="1"/>
          <p:nvPr/>
        </p:nvSpPr>
        <p:spPr>
          <a:xfrm>
            <a:off x="675175" y="1626591"/>
            <a:ext cx="1081181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a:t>La Autoridad Competente determinará el nivel de riesgo para cada explotación ganadera o grupos de explotaciones ganaderas. </a:t>
            </a:r>
          </a:p>
        </p:txBody>
      </p:sp>
    </p:spTree>
    <p:extLst>
      <p:ext uri="{BB962C8B-B14F-4D97-AF65-F5344CB8AC3E}">
        <p14:creationId xmlns:p14="http://schemas.microsoft.com/office/powerpoint/2010/main" val="1210170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7"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15" name="Rectángulo 14">
            <a:extLst>
              <a:ext uri="{FF2B5EF4-FFF2-40B4-BE49-F238E27FC236}">
                <a16:creationId xmlns:a16="http://schemas.microsoft.com/office/drawing/2014/main" id="{0E06E671-CB8B-40AE-A454-76D044D9872D}"/>
              </a:ext>
            </a:extLst>
          </p:cNvPr>
          <p:cNvSpPr/>
          <p:nvPr/>
        </p:nvSpPr>
        <p:spPr>
          <a:xfrm>
            <a:off x="3031525" y="900163"/>
            <a:ext cx="5322606" cy="507831"/>
          </a:xfrm>
          <a:prstGeom prst="rect">
            <a:avLst/>
          </a:prstGeom>
        </p:spPr>
        <p:txBody>
          <a:bodyPr wrap="square">
            <a:spAutoFit/>
          </a:bodyPr>
          <a:lstStyle/>
          <a:p>
            <a:r>
              <a:rPr lang="es-ES" sz="2700" b="1" dirty="0">
                <a:solidFill>
                  <a:schemeClr val="accent5">
                    <a:lumMod val="50000"/>
                  </a:schemeClr>
                </a:solidFill>
                <a:latin typeface="Agency FB" panose="020B0503020202020204" pitchFamily="34" charset="0"/>
              </a:rPr>
              <a:t>Obligaciones de la Autoridad competente</a:t>
            </a:r>
          </a:p>
        </p:txBody>
      </p:sp>
      <p:sp>
        <p:nvSpPr>
          <p:cNvPr id="10" name="CuadroTexto 9"/>
          <p:cNvSpPr txBox="1"/>
          <p:nvPr/>
        </p:nvSpPr>
        <p:spPr>
          <a:xfrm>
            <a:off x="1198605" y="1681075"/>
            <a:ext cx="9597081" cy="646331"/>
          </a:xfrm>
          <a:prstGeom prst="rect">
            <a:avLst/>
          </a:prstGeom>
          <a:noFill/>
        </p:spPr>
        <p:txBody>
          <a:bodyPr wrap="square" rtlCol="0">
            <a:spAutoFit/>
          </a:bodyPr>
          <a:lstStyle/>
          <a:p>
            <a:pPr marL="285750" indent="-285750" algn="just">
              <a:buFont typeface="Wingdings" panose="05000000000000000000" pitchFamily="2" charset="2"/>
              <a:buChar char="Ø"/>
            </a:pPr>
            <a:r>
              <a:rPr lang="es-ES" dirty="0"/>
              <a:t>La AC pondrá al alcance de los titulares de explotación los mecanismos para que puedan informar del veterinario responsable de su explotación seleccionado en la base de datos REGA     </a:t>
            </a:r>
          </a:p>
        </p:txBody>
      </p:sp>
      <p:sp>
        <p:nvSpPr>
          <p:cNvPr id="11" name="CuadroTexto 10"/>
          <p:cNvSpPr txBox="1"/>
          <p:nvPr/>
        </p:nvSpPr>
        <p:spPr>
          <a:xfrm>
            <a:off x="1227437" y="4165676"/>
            <a:ext cx="9737126" cy="923330"/>
          </a:xfrm>
          <a:prstGeom prst="rect">
            <a:avLst/>
          </a:prstGeom>
          <a:noFill/>
        </p:spPr>
        <p:txBody>
          <a:bodyPr wrap="square" rtlCol="0">
            <a:spAutoFit/>
          </a:bodyPr>
          <a:lstStyle/>
          <a:p>
            <a:pPr marL="285750" indent="-285750" algn="just">
              <a:buFont typeface="Wingdings" panose="05000000000000000000" pitchFamily="2" charset="2"/>
              <a:buChar char="Ø"/>
            </a:pPr>
            <a:r>
              <a:rPr lang="es-ES" dirty="0"/>
              <a:t>Podrá establecer un número máximo de Unidades de Ganado Mayor, sobre las que se puede responsabilizar un veterinario de explotación, o si fuera el caso, una ratio máxima veterinario/UGM, para las empresas veterinarias, integraciones o ASD.</a:t>
            </a:r>
          </a:p>
        </p:txBody>
      </p:sp>
      <p:sp>
        <p:nvSpPr>
          <p:cNvPr id="12" name="CuadroTexto 11"/>
          <p:cNvSpPr txBox="1"/>
          <p:nvPr/>
        </p:nvSpPr>
        <p:spPr>
          <a:xfrm>
            <a:off x="1227437" y="5311506"/>
            <a:ext cx="10107313" cy="646331"/>
          </a:xfrm>
          <a:prstGeom prst="rect">
            <a:avLst/>
          </a:prstGeom>
          <a:noFill/>
        </p:spPr>
        <p:txBody>
          <a:bodyPr wrap="square" rtlCol="0">
            <a:spAutoFit/>
          </a:bodyPr>
          <a:lstStyle/>
          <a:p>
            <a:pPr marL="285750" indent="-285750">
              <a:buFont typeface="Wingdings" panose="05000000000000000000" pitchFamily="2" charset="2"/>
              <a:buChar char="Ø"/>
            </a:pPr>
            <a:r>
              <a:rPr lang="es-ES" dirty="0"/>
              <a:t>La coordinación de la ejecución de los controles sobre el terreno, se realizará a través de un programa de controles. </a:t>
            </a:r>
          </a:p>
        </p:txBody>
      </p:sp>
      <p:sp>
        <p:nvSpPr>
          <p:cNvPr id="17" name="CuadroTexto 16"/>
          <p:cNvSpPr txBox="1"/>
          <p:nvPr/>
        </p:nvSpPr>
        <p:spPr>
          <a:xfrm>
            <a:off x="1198605" y="2455515"/>
            <a:ext cx="9432324"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a:t>Establecer el nivel de riesgo de la explotación ganadera. </a:t>
            </a:r>
          </a:p>
        </p:txBody>
      </p:sp>
      <p:sp>
        <p:nvSpPr>
          <p:cNvPr id="16" name="CuadroTexto 15"/>
          <p:cNvSpPr txBox="1"/>
          <p:nvPr/>
        </p:nvSpPr>
        <p:spPr>
          <a:xfrm>
            <a:off x="1189902" y="3034264"/>
            <a:ext cx="9441027" cy="923330"/>
          </a:xfrm>
          <a:prstGeom prst="rect">
            <a:avLst/>
          </a:prstGeom>
          <a:noFill/>
        </p:spPr>
        <p:txBody>
          <a:bodyPr wrap="square" rtlCol="0">
            <a:spAutoFit/>
          </a:bodyPr>
          <a:lstStyle/>
          <a:p>
            <a:pPr marL="285750" indent="-285750" algn="just">
              <a:buFont typeface="Wingdings" panose="05000000000000000000" pitchFamily="2" charset="2"/>
              <a:buChar char="Ø"/>
            </a:pPr>
            <a:r>
              <a:rPr lang="es-ES" dirty="0"/>
              <a:t>Podrá establecer sistemas para requerir la presentación de la información y resultados de las visitas zoosanitarias cuando la situación sanitaria lo requiera o exista sospecha de incumplimiento del PSI.</a:t>
            </a:r>
          </a:p>
        </p:txBody>
      </p:sp>
    </p:spTree>
    <p:extLst>
      <p:ext uri="{BB962C8B-B14F-4D97-AF65-F5344CB8AC3E}">
        <p14:creationId xmlns:p14="http://schemas.microsoft.com/office/powerpoint/2010/main" val="1727077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7"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15" name="Rectángulo 14">
            <a:extLst>
              <a:ext uri="{FF2B5EF4-FFF2-40B4-BE49-F238E27FC236}">
                <a16:creationId xmlns:a16="http://schemas.microsoft.com/office/drawing/2014/main" id="{0E06E671-CB8B-40AE-A454-76D044D9872D}"/>
              </a:ext>
            </a:extLst>
          </p:cNvPr>
          <p:cNvSpPr/>
          <p:nvPr/>
        </p:nvSpPr>
        <p:spPr>
          <a:xfrm>
            <a:off x="3031525" y="900163"/>
            <a:ext cx="5322606" cy="507831"/>
          </a:xfrm>
          <a:prstGeom prst="rect">
            <a:avLst/>
          </a:prstGeom>
        </p:spPr>
        <p:txBody>
          <a:bodyPr wrap="square">
            <a:spAutoFit/>
          </a:bodyPr>
          <a:lstStyle/>
          <a:p>
            <a:r>
              <a:rPr lang="es-ES" sz="2700" b="1" dirty="0">
                <a:solidFill>
                  <a:schemeClr val="accent5">
                    <a:lumMod val="50000"/>
                  </a:schemeClr>
                </a:solidFill>
                <a:latin typeface="Agency FB" panose="020B0503020202020204" pitchFamily="34" charset="0"/>
              </a:rPr>
              <a:t>Disposiciones transitorias. Plazos</a:t>
            </a:r>
          </a:p>
        </p:txBody>
      </p:sp>
      <p:sp>
        <p:nvSpPr>
          <p:cNvPr id="10" name="CuadroTexto 9"/>
          <p:cNvSpPr txBox="1"/>
          <p:nvPr/>
        </p:nvSpPr>
        <p:spPr>
          <a:xfrm>
            <a:off x="1189903" y="1725365"/>
            <a:ext cx="2696298" cy="369332"/>
          </a:xfrm>
          <a:prstGeom prst="rect">
            <a:avLst/>
          </a:prstGeom>
          <a:noFill/>
        </p:spPr>
        <p:txBody>
          <a:bodyPr wrap="square" rtlCol="0">
            <a:spAutoFit/>
          </a:bodyPr>
          <a:lstStyle/>
          <a:p>
            <a:pPr marL="285750" indent="-285750" algn="just">
              <a:buFont typeface="Wingdings" panose="05000000000000000000" pitchFamily="2" charset="2"/>
              <a:buChar char="Ø"/>
            </a:pPr>
            <a:r>
              <a:rPr lang="es-ES" dirty="0"/>
              <a:t>Explotaciones con SIGE</a:t>
            </a:r>
          </a:p>
        </p:txBody>
      </p:sp>
      <p:sp>
        <p:nvSpPr>
          <p:cNvPr id="16" name="CuadroTexto 15"/>
          <p:cNvSpPr txBox="1"/>
          <p:nvPr/>
        </p:nvSpPr>
        <p:spPr>
          <a:xfrm>
            <a:off x="1181199" y="2464654"/>
            <a:ext cx="3944335" cy="369331"/>
          </a:xfrm>
          <a:prstGeom prst="rect">
            <a:avLst/>
          </a:prstGeom>
          <a:noFill/>
        </p:spPr>
        <p:txBody>
          <a:bodyPr wrap="square" rtlCol="0">
            <a:spAutoFit/>
          </a:bodyPr>
          <a:lstStyle/>
          <a:p>
            <a:pPr marL="285750" indent="-285750" algn="just">
              <a:buFont typeface="Wingdings" panose="05000000000000000000" pitchFamily="2" charset="2"/>
              <a:buChar char="Ø"/>
            </a:pPr>
            <a:r>
              <a:rPr lang="es-ES" dirty="0"/>
              <a:t>Explotaciones sin obligación de SIGE</a:t>
            </a:r>
          </a:p>
        </p:txBody>
      </p:sp>
      <p:sp>
        <p:nvSpPr>
          <p:cNvPr id="2" name="CuadroTexto 1">
            <a:extLst>
              <a:ext uri="{FF2B5EF4-FFF2-40B4-BE49-F238E27FC236}">
                <a16:creationId xmlns:a16="http://schemas.microsoft.com/office/drawing/2014/main" id="{6711FD4A-3CE6-9E94-AE63-9905D18DF25A}"/>
              </a:ext>
            </a:extLst>
          </p:cNvPr>
          <p:cNvSpPr txBox="1"/>
          <p:nvPr/>
        </p:nvSpPr>
        <p:spPr>
          <a:xfrm>
            <a:off x="6895386" y="1705358"/>
            <a:ext cx="5876564" cy="369332"/>
          </a:xfrm>
          <a:prstGeom prst="rect">
            <a:avLst/>
          </a:prstGeom>
          <a:noFill/>
        </p:spPr>
        <p:txBody>
          <a:bodyPr wrap="square" rtlCol="0">
            <a:spAutoFit/>
          </a:bodyPr>
          <a:lstStyle/>
          <a:p>
            <a:r>
              <a:rPr lang="es-ES" dirty="0"/>
              <a:t>1 año para adaptación de los SIGE al PSI</a:t>
            </a:r>
          </a:p>
        </p:txBody>
      </p:sp>
      <p:sp>
        <p:nvSpPr>
          <p:cNvPr id="3" name="Flecha: a la derecha 2">
            <a:extLst>
              <a:ext uri="{FF2B5EF4-FFF2-40B4-BE49-F238E27FC236}">
                <a16:creationId xmlns:a16="http://schemas.microsoft.com/office/drawing/2014/main" id="{87A157E3-7A9D-B790-01AF-E59307DF95B0}"/>
              </a:ext>
            </a:extLst>
          </p:cNvPr>
          <p:cNvSpPr/>
          <p:nvPr/>
        </p:nvSpPr>
        <p:spPr>
          <a:xfrm>
            <a:off x="3819526" y="1788811"/>
            <a:ext cx="2962274" cy="305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a la derecha 4">
            <a:extLst>
              <a:ext uri="{FF2B5EF4-FFF2-40B4-BE49-F238E27FC236}">
                <a16:creationId xmlns:a16="http://schemas.microsoft.com/office/drawing/2014/main" id="{D6CD0F4A-787A-F19C-49E2-8C0C2FF3D34D}"/>
              </a:ext>
            </a:extLst>
          </p:cNvPr>
          <p:cNvSpPr/>
          <p:nvPr/>
        </p:nvSpPr>
        <p:spPr>
          <a:xfrm>
            <a:off x="5019675" y="2506171"/>
            <a:ext cx="1762125" cy="303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54AFA982-A48E-4CDD-005C-AB6806369541}"/>
              </a:ext>
            </a:extLst>
          </p:cNvPr>
          <p:cNvSpPr txBox="1"/>
          <p:nvPr/>
        </p:nvSpPr>
        <p:spPr>
          <a:xfrm>
            <a:off x="6811434" y="2446215"/>
            <a:ext cx="4093896" cy="646331"/>
          </a:xfrm>
          <a:prstGeom prst="rect">
            <a:avLst/>
          </a:prstGeom>
          <a:noFill/>
        </p:spPr>
        <p:txBody>
          <a:bodyPr wrap="square" rtlCol="0">
            <a:spAutoFit/>
          </a:bodyPr>
          <a:lstStyle/>
          <a:p>
            <a:pPr algn="ctr"/>
            <a:r>
              <a:rPr lang="es-ES" dirty="0"/>
              <a:t>1 año para designación y comunicación a la AC del veterinario de explotación</a:t>
            </a:r>
          </a:p>
        </p:txBody>
      </p:sp>
      <p:sp>
        <p:nvSpPr>
          <p:cNvPr id="20" name="CuadroTexto 19">
            <a:extLst>
              <a:ext uri="{FF2B5EF4-FFF2-40B4-BE49-F238E27FC236}">
                <a16:creationId xmlns:a16="http://schemas.microsoft.com/office/drawing/2014/main" id="{6F06B1A2-B714-16B0-3D96-09609321591E}"/>
              </a:ext>
            </a:extLst>
          </p:cNvPr>
          <p:cNvSpPr txBox="1"/>
          <p:nvPr/>
        </p:nvSpPr>
        <p:spPr>
          <a:xfrm>
            <a:off x="1181198" y="3302737"/>
            <a:ext cx="3944335" cy="646331"/>
          </a:xfrm>
          <a:prstGeom prst="rect">
            <a:avLst/>
          </a:prstGeom>
          <a:noFill/>
        </p:spPr>
        <p:txBody>
          <a:bodyPr wrap="square" rtlCol="0">
            <a:spAutoFit/>
          </a:bodyPr>
          <a:lstStyle/>
          <a:p>
            <a:pPr marL="285750" indent="-285750" algn="just">
              <a:buFont typeface="Wingdings" panose="05000000000000000000" pitchFamily="2" charset="2"/>
              <a:buChar char="Ø"/>
            </a:pPr>
            <a:r>
              <a:rPr lang="es-ES" dirty="0"/>
              <a:t>Todas las explotaciones</a:t>
            </a:r>
          </a:p>
          <a:p>
            <a:pPr algn="just"/>
            <a:r>
              <a:rPr lang="es-ES" dirty="0"/>
              <a:t>Excepto:</a:t>
            </a:r>
          </a:p>
        </p:txBody>
      </p:sp>
      <p:sp>
        <p:nvSpPr>
          <p:cNvPr id="22" name="CuadroTexto 21">
            <a:extLst>
              <a:ext uri="{FF2B5EF4-FFF2-40B4-BE49-F238E27FC236}">
                <a16:creationId xmlns:a16="http://schemas.microsoft.com/office/drawing/2014/main" id="{CEB921C2-B0F2-1FDD-76E8-879C914F488F}"/>
              </a:ext>
            </a:extLst>
          </p:cNvPr>
          <p:cNvSpPr txBox="1"/>
          <p:nvPr/>
        </p:nvSpPr>
        <p:spPr>
          <a:xfrm>
            <a:off x="1535957" y="3890645"/>
            <a:ext cx="5435262" cy="923330"/>
          </a:xfrm>
          <a:prstGeom prst="rect">
            <a:avLst/>
          </a:prstGeom>
          <a:noFill/>
        </p:spPr>
        <p:txBody>
          <a:bodyPr wrap="square" rtlCol="0">
            <a:spAutoFit/>
          </a:bodyPr>
          <a:lstStyle/>
          <a:p>
            <a:pPr marL="285750" indent="-285750">
              <a:buFont typeface="Courier New" panose="02070309020205020404" pitchFamily="49" charset="0"/>
              <a:buChar char="o"/>
            </a:pPr>
            <a:r>
              <a:rPr lang="es-ES" dirty="0"/>
              <a:t>Autoconsumo</a:t>
            </a:r>
          </a:p>
          <a:p>
            <a:pPr marL="285750" indent="-285750">
              <a:buFont typeface="Courier New" panose="02070309020205020404" pitchFamily="49" charset="0"/>
              <a:buChar char="o"/>
            </a:pPr>
            <a:r>
              <a:rPr lang="es-ES" dirty="0"/>
              <a:t>Normativa sectorial exceptúa de disponer de SIGE</a:t>
            </a:r>
          </a:p>
          <a:p>
            <a:pPr marL="285750" indent="-285750">
              <a:buFont typeface="Courier New" panose="02070309020205020404" pitchFamily="49" charset="0"/>
              <a:buChar char="o"/>
            </a:pPr>
            <a:r>
              <a:rPr lang="es-ES" dirty="0"/>
              <a:t>AC determine (escaso censo/no finalidad comercial)</a:t>
            </a:r>
          </a:p>
        </p:txBody>
      </p:sp>
      <p:sp>
        <p:nvSpPr>
          <p:cNvPr id="24" name="Flecha: a la derecha 23">
            <a:extLst>
              <a:ext uri="{FF2B5EF4-FFF2-40B4-BE49-F238E27FC236}">
                <a16:creationId xmlns:a16="http://schemas.microsoft.com/office/drawing/2014/main" id="{ACC4C602-EB22-F72D-140F-1C3860CA9801}"/>
              </a:ext>
            </a:extLst>
          </p:cNvPr>
          <p:cNvSpPr/>
          <p:nvPr/>
        </p:nvSpPr>
        <p:spPr>
          <a:xfrm>
            <a:off x="3833428" y="3359576"/>
            <a:ext cx="2948372" cy="303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a:extLst>
              <a:ext uri="{FF2B5EF4-FFF2-40B4-BE49-F238E27FC236}">
                <a16:creationId xmlns:a16="http://schemas.microsoft.com/office/drawing/2014/main" id="{D586CAEC-98DD-C694-A696-DF0ED36CFDCB}"/>
              </a:ext>
            </a:extLst>
          </p:cNvPr>
          <p:cNvSpPr txBox="1"/>
          <p:nvPr/>
        </p:nvSpPr>
        <p:spPr>
          <a:xfrm>
            <a:off x="6848467" y="3359576"/>
            <a:ext cx="3944335" cy="369332"/>
          </a:xfrm>
          <a:prstGeom prst="rect">
            <a:avLst/>
          </a:prstGeom>
          <a:noFill/>
        </p:spPr>
        <p:txBody>
          <a:bodyPr wrap="square" rtlCol="0">
            <a:spAutoFit/>
          </a:bodyPr>
          <a:lstStyle/>
          <a:p>
            <a:r>
              <a:rPr lang="es-ES" dirty="0"/>
              <a:t>1 año para disponer de PSI</a:t>
            </a:r>
          </a:p>
        </p:txBody>
      </p:sp>
      <p:sp>
        <p:nvSpPr>
          <p:cNvPr id="28" name="CuadroTexto 27">
            <a:extLst>
              <a:ext uri="{FF2B5EF4-FFF2-40B4-BE49-F238E27FC236}">
                <a16:creationId xmlns:a16="http://schemas.microsoft.com/office/drawing/2014/main" id="{4CED4994-D70E-E5C1-2240-A64215DBBF18}"/>
              </a:ext>
            </a:extLst>
          </p:cNvPr>
          <p:cNvSpPr txBox="1"/>
          <p:nvPr/>
        </p:nvSpPr>
        <p:spPr>
          <a:xfrm>
            <a:off x="1189903" y="5124676"/>
            <a:ext cx="3058247" cy="369331"/>
          </a:xfrm>
          <a:prstGeom prst="rect">
            <a:avLst/>
          </a:prstGeom>
          <a:noFill/>
        </p:spPr>
        <p:txBody>
          <a:bodyPr wrap="square" rtlCol="0">
            <a:spAutoFit/>
          </a:bodyPr>
          <a:lstStyle/>
          <a:p>
            <a:pPr marL="285750" indent="-285750" algn="just">
              <a:buFont typeface="Wingdings" panose="05000000000000000000" pitchFamily="2" charset="2"/>
              <a:buChar char="Ø"/>
            </a:pPr>
            <a:r>
              <a:rPr lang="es-ES" dirty="0"/>
              <a:t>Autoridades competentes</a:t>
            </a:r>
          </a:p>
        </p:txBody>
      </p:sp>
      <p:sp>
        <p:nvSpPr>
          <p:cNvPr id="31" name="Flecha: a la derecha 30">
            <a:extLst>
              <a:ext uri="{FF2B5EF4-FFF2-40B4-BE49-F238E27FC236}">
                <a16:creationId xmlns:a16="http://schemas.microsoft.com/office/drawing/2014/main" id="{B2AECF53-7B73-3286-A916-9794EFC37D79}"/>
              </a:ext>
            </a:extLst>
          </p:cNvPr>
          <p:cNvSpPr/>
          <p:nvPr/>
        </p:nvSpPr>
        <p:spPr>
          <a:xfrm>
            <a:off x="4067176" y="5124676"/>
            <a:ext cx="2714624" cy="344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1A5172AF-5009-F208-3420-5E1CCCF59463}"/>
              </a:ext>
            </a:extLst>
          </p:cNvPr>
          <p:cNvSpPr txBox="1"/>
          <p:nvPr/>
        </p:nvSpPr>
        <p:spPr>
          <a:xfrm>
            <a:off x="6781800" y="5041886"/>
            <a:ext cx="4410073" cy="646331"/>
          </a:xfrm>
          <a:prstGeom prst="rect">
            <a:avLst/>
          </a:prstGeom>
          <a:noFill/>
        </p:spPr>
        <p:txBody>
          <a:bodyPr wrap="square" rtlCol="0">
            <a:spAutoFit/>
          </a:bodyPr>
          <a:lstStyle/>
          <a:p>
            <a:pPr algn="ctr"/>
            <a:r>
              <a:rPr lang="es-ES" dirty="0"/>
              <a:t>2 años para la determinación del riesgo zoosanitario de las explotaciones ganaderas</a:t>
            </a:r>
          </a:p>
        </p:txBody>
      </p:sp>
    </p:spTree>
    <p:extLst>
      <p:ext uri="{BB962C8B-B14F-4D97-AF65-F5344CB8AC3E}">
        <p14:creationId xmlns:p14="http://schemas.microsoft.com/office/powerpoint/2010/main" val="3162079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graphicFrame>
        <p:nvGraphicFramePr>
          <p:cNvPr id="8" name="Diagrama 7"/>
          <p:cNvGraphicFramePr/>
          <p:nvPr>
            <p:extLst>
              <p:ext uri="{D42A27DB-BD31-4B8C-83A1-F6EECF244321}">
                <p14:modId xmlns:p14="http://schemas.microsoft.com/office/powerpoint/2010/main" val="886510251"/>
              </p:ext>
            </p:extLst>
          </p:nvPr>
        </p:nvGraphicFramePr>
        <p:xfrm>
          <a:off x="885825" y="438149"/>
          <a:ext cx="10106025" cy="6086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22837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pic>
        <p:nvPicPr>
          <p:cNvPr id="1026" name="Picture 2" descr="Conocer Agricultura on Twitter: &amp;quot;El #cerdo #ibérico es más pequeño, tarda  más en crecer y tiende a acumular grasa dentro del músculos de ahí su sabor  https://t.co/sUrtfHfDr7 https://t.co/gP3Jj9VNxG&amp;quot;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5720" y="1556793"/>
            <a:ext cx="4607660" cy="294506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359270" y="4653137"/>
            <a:ext cx="5040560" cy="646331"/>
          </a:xfrm>
          <a:prstGeom prst="rect">
            <a:avLst/>
          </a:prstGeom>
          <a:noFill/>
        </p:spPr>
        <p:txBody>
          <a:bodyPr wrap="square" rtlCol="0">
            <a:spAutoFit/>
          </a:bodyPr>
          <a:lstStyle/>
          <a:p>
            <a:r>
              <a:rPr lang="es-ES" sz="3600" dirty="0">
                <a:latin typeface="Brush Script MT" panose="03060802040406070304" pitchFamily="66" charset="0"/>
              </a:rPr>
              <a:t>Muchas gracias por su atención</a:t>
            </a:r>
          </a:p>
        </p:txBody>
      </p:sp>
      <p:sp>
        <p:nvSpPr>
          <p:cNvPr id="6"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210459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3">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grpSp>
        <p:nvGrpSpPr>
          <p:cNvPr id="4" name="Grupo 3"/>
          <p:cNvGrpSpPr/>
          <p:nvPr/>
        </p:nvGrpSpPr>
        <p:grpSpPr>
          <a:xfrm>
            <a:off x="4629168" y="1540503"/>
            <a:ext cx="5419725" cy="4381500"/>
            <a:chOff x="3297417" y="1836477"/>
            <a:chExt cx="5419725" cy="4381500"/>
          </a:xfrm>
        </p:grpSpPr>
        <p:pic>
          <p:nvPicPr>
            <p:cNvPr id="5" name="Imagen 4"/>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97417" y="1836477"/>
              <a:ext cx="5419725" cy="4381500"/>
            </a:xfrm>
            <a:prstGeom prst="rect">
              <a:avLst/>
            </a:prstGeom>
          </p:spPr>
        </p:pic>
        <p:sp>
          <p:nvSpPr>
            <p:cNvPr id="6" name="Rectángulo 5"/>
            <p:cNvSpPr/>
            <p:nvPr/>
          </p:nvSpPr>
          <p:spPr>
            <a:xfrm>
              <a:off x="6033072" y="4990011"/>
              <a:ext cx="2427623" cy="1124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7" name="Grupo 6"/>
          <p:cNvGrpSpPr/>
          <p:nvPr/>
        </p:nvGrpSpPr>
        <p:grpSpPr>
          <a:xfrm>
            <a:off x="1714635" y="1226258"/>
            <a:ext cx="2001591" cy="4454433"/>
            <a:chOff x="4886592" y="1026278"/>
            <a:chExt cx="2227217" cy="4454433"/>
          </a:xfrm>
        </p:grpSpPr>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23783" t="1003" r="19360" b="1618"/>
            <a:stretch/>
          </p:blipFill>
          <p:spPr>
            <a:xfrm>
              <a:off x="4886592" y="1026278"/>
              <a:ext cx="2227217" cy="4454433"/>
            </a:xfrm>
            <a:prstGeom prst="rect">
              <a:avLst/>
            </a:prstGeom>
          </p:spPr>
        </p:pic>
        <p:sp>
          <p:nvSpPr>
            <p:cNvPr id="9" name="CuadroTexto 8"/>
            <p:cNvSpPr txBox="1"/>
            <p:nvPr/>
          </p:nvSpPr>
          <p:spPr>
            <a:xfrm>
              <a:off x="5133309" y="2172769"/>
              <a:ext cx="1967764" cy="923330"/>
            </a:xfrm>
            <a:prstGeom prst="rect">
              <a:avLst/>
            </a:prstGeom>
            <a:noFill/>
          </p:spPr>
          <p:txBody>
            <a:bodyPr wrap="square" rtlCol="0">
              <a:spAutoFit/>
            </a:bodyPr>
            <a:lstStyle/>
            <a:p>
              <a:r>
                <a:rPr lang="es-ES" dirty="0">
                  <a:solidFill>
                    <a:schemeClr val="accent6">
                      <a:lumMod val="50000"/>
                    </a:schemeClr>
                  </a:solidFill>
                </a:rPr>
                <a:t>¿Es necesario desarrollarlo a nivel nacional?</a:t>
              </a:r>
            </a:p>
          </p:txBody>
        </p:sp>
      </p:grpSp>
      <p:sp>
        <p:nvSpPr>
          <p:cNvPr id="11" name="CuadroTexto 10"/>
          <p:cNvSpPr txBox="1"/>
          <p:nvPr/>
        </p:nvSpPr>
        <p:spPr>
          <a:xfrm>
            <a:off x="1714635" y="650196"/>
            <a:ext cx="1350621" cy="52322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buClr>
                <a:srgbClr val="92D050"/>
              </a:buClr>
            </a:pPr>
            <a:r>
              <a:rPr lang="es-ES" sz="2800" dirty="0">
                <a:solidFill>
                  <a:schemeClr val="bg1"/>
                </a:solidFill>
                <a:sym typeface="Wingdings" panose="05000000000000000000" pitchFamily="2" charset="2"/>
              </a:rPr>
              <a:t>CCAA</a:t>
            </a:r>
            <a:endParaRPr lang="es-ES" sz="2800" dirty="0">
              <a:solidFill>
                <a:schemeClr val="bg1"/>
              </a:solidFill>
            </a:endParaRPr>
          </a:p>
        </p:txBody>
      </p:sp>
      <p:grpSp>
        <p:nvGrpSpPr>
          <p:cNvPr id="12" name="Grupo 11"/>
          <p:cNvGrpSpPr/>
          <p:nvPr/>
        </p:nvGrpSpPr>
        <p:grpSpPr>
          <a:xfrm>
            <a:off x="4174766" y="1960122"/>
            <a:ext cx="3839062" cy="1645930"/>
            <a:chOff x="5623663" y="973082"/>
            <a:chExt cx="4436292" cy="1645930"/>
          </a:xfrm>
        </p:grpSpPr>
        <p:sp>
          <p:nvSpPr>
            <p:cNvPr id="13" name="Rectángulo 12"/>
            <p:cNvSpPr/>
            <p:nvPr/>
          </p:nvSpPr>
          <p:spPr>
            <a:xfrm>
              <a:off x="5623663" y="1478890"/>
              <a:ext cx="2198017" cy="1015663"/>
            </a:xfrm>
            <a:prstGeom prst="rect">
              <a:avLst/>
            </a:prstGeom>
            <a:solidFill>
              <a:schemeClr val="accent3">
                <a:lumMod val="40000"/>
                <a:lumOff val="60000"/>
              </a:schemeClr>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fontAlgn="base"/>
              <a:r>
                <a:rPr lang="es-ES" sz="1200" b="1" dirty="0">
                  <a:solidFill>
                    <a:schemeClr val="accent6">
                      <a:lumMod val="50000"/>
                    </a:schemeClr>
                  </a:solidFill>
                  <a:ea typeface="Times New Roman" panose="02020603050405020304" pitchFamily="18" charset="0"/>
                </a:rPr>
                <a:t>Atribuyen al veterinario explotación funciones relacionadas con realización pruebas oficiales</a:t>
              </a:r>
              <a:endParaRPr lang="es-ES" sz="1200" dirty="0">
                <a:solidFill>
                  <a:schemeClr val="accent5">
                    <a:lumMod val="50000"/>
                  </a:schemeClr>
                </a:solidFill>
                <a:ea typeface="Times New Roman" panose="02020603050405020304" pitchFamily="18" charset="0"/>
              </a:endParaRPr>
            </a:p>
          </p:txBody>
        </p:sp>
        <p:cxnSp>
          <p:nvCxnSpPr>
            <p:cNvPr id="15" name="Conector angular 14"/>
            <p:cNvCxnSpPr/>
            <p:nvPr/>
          </p:nvCxnSpPr>
          <p:spPr>
            <a:xfrm rot="10800000" flipV="1">
              <a:off x="7837149" y="973082"/>
              <a:ext cx="846962" cy="636419"/>
            </a:xfrm>
            <a:prstGeom prst="bentConnector3">
              <a:avLst>
                <a:gd name="adj1" fmla="val 50000"/>
              </a:avLst>
            </a:prstGeom>
            <a:ln w="254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r 16"/>
            <p:cNvCxnSpPr>
              <a:stCxn id="31" idx="2"/>
            </p:cNvCxnSpPr>
            <p:nvPr/>
          </p:nvCxnSpPr>
          <p:spPr>
            <a:xfrm rot="10800000">
              <a:off x="7831489" y="2309039"/>
              <a:ext cx="2228466" cy="309973"/>
            </a:xfrm>
            <a:prstGeom prst="bentConnector3">
              <a:avLst>
                <a:gd name="adj1" fmla="val 50000"/>
              </a:avLst>
            </a:prstGeom>
            <a:ln w="254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upo 17"/>
          <p:cNvGrpSpPr/>
          <p:nvPr/>
        </p:nvGrpSpPr>
        <p:grpSpPr>
          <a:xfrm>
            <a:off x="7290735" y="3682438"/>
            <a:ext cx="2679600" cy="1215554"/>
            <a:chOff x="4906577" y="3492953"/>
            <a:chExt cx="2679600" cy="1215554"/>
          </a:xfrm>
        </p:grpSpPr>
        <p:sp>
          <p:nvSpPr>
            <p:cNvPr id="19" name="Rectángulo 18"/>
            <p:cNvSpPr/>
            <p:nvPr/>
          </p:nvSpPr>
          <p:spPr>
            <a:xfrm>
              <a:off x="4906577" y="4431508"/>
              <a:ext cx="2679600" cy="276999"/>
            </a:xfrm>
            <a:prstGeom prst="rect">
              <a:avLst/>
            </a:prstGeom>
            <a:solidFill>
              <a:schemeClr val="accent3">
                <a:lumMod val="40000"/>
                <a:lumOff val="60000"/>
              </a:schemeClr>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fontAlgn="base"/>
              <a:r>
                <a:rPr lang="es-ES" sz="1200" b="1" dirty="0">
                  <a:solidFill>
                    <a:schemeClr val="accent6">
                      <a:lumMod val="50000"/>
                    </a:schemeClr>
                  </a:solidFill>
                  <a:ea typeface="Times New Roman" panose="02020603050405020304" pitchFamily="18" charset="0"/>
                </a:rPr>
                <a:t>Control programa sanitario mínimo</a:t>
              </a:r>
            </a:p>
          </p:txBody>
        </p:sp>
        <p:cxnSp>
          <p:nvCxnSpPr>
            <p:cNvPr id="20" name="Conector recto de flecha 19"/>
            <p:cNvCxnSpPr/>
            <p:nvPr/>
          </p:nvCxnSpPr>
          <p:spPr>
            <a:xfrm>
              <a:off x="5813844" y="3492953"/>
              <a:ext cx="216464" cy="961365"/>
            </a:xfrm>
            <a:prstGeom prst="straightConnector1">
              <a:avLst/>
            </a:prstGeom>
            <a:ln w="254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a:off x="8326412" y="750548"/>
            <a:ext cx="2058994" cy="1460090"/>
            <a:chOff x="7744126" y="882875"/>
            <a:chExt cx="3881457" cy="776119"/>
          </a:xfrm>
        </p:grpSpPr>
        <p:sp>
          <p:nvSpPr>
            <p:cNvPr id="22" name="Rectángulo 21"/>
            <p:cNvSpPr/>
            <p:nvPr/>
          </p:nvSpPr>
          <p:spPr>
            <a:xfrm>
              <a:off x="7744126" y="882875"/>
              <a:ext cx="3881457" cy="539881"/>
            </a:xfrm>
            <a:prstGeom prst="rect">
              <a:avLst/>
            </a:prstGeom>
            <a:solidFill>
              <a:schemeClr val="accent3">
                <a:lumMod val="40000"/>
                <a:lumOff val="60000"/>
              </a:schemeClr>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fontAlgn="base"/>
              <a:r>
                <a:rPr lang="es-ES" sz="1200" b="1" dirty="0">
                  <a:solidFill>
                    <a:schemeClr val="accent6">
                      <a:lumMod val="50000"/>
                    </a:schemeClr>
                  </a:solidFill>
                  <a:ea typeface="Times New Roman" panose="02020603050405020304" pitchFamily="18" charset="0"/>
                </a:rPr>
                <a:t>Programa higiénico-sanitario en explotación supervisado por el veterinario responsable de la explotación</a:t>
              </a:r>
            </a:p>
          </p:txBody>
        </p:sp>
        <p:cxnSp>
          <p:nvCxnSpPr>
            <p:cNvPr id="23" name="Conector angular 22"/>
            <p:cNvCxnSpPr/>
            <p:nvPr/>
          </p:nvCxnSpPr>
          <p:spPr>
            <a:xfrm rot="5400000" flipH="1" flipV="1">
              <a:off x="9128199" y="1161610"/>
              <a:ext cx="232727" cy="762042"/>
            </a:xfrm>
            <a:prstGeom prst="bentConnector3">
              <a:avLst>
                <a:gd name="adj1" fmla="val 50000"/>
              </a:avLst>
            </a:prstGeom>
            <a:ln w="254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Rectángulo 23"/>
          <p:cNvSpPr/>
          <p:nvPr/>
        </p:nvSpPr>
        <p:spPr>
          <a:xfrm>
            <a:off x="3760358" y="5931667"/>
            <a:ext cx="6625049" cy="584775"/>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ctr" fontAlgn="base"/>
            <a:r>
              <a:rPr lang="es-ES" sz="1600" b="1" u="sng" dirty="0">
                <a:solidFill>
                  <a:schemeClr val="accent6">
                    <a:lumMod val="50000"/>
                  </a:schemeClr>
                </a:solidFill>
                <a:ea typeface="Times New Roman" panose="02020603050405020304" pitchFamily="18" charset="0"/>
              </a:rPr>
              <a:t>Otras CCAA atribuyen al </a:t>
            </a:r>
            <a:r>
              <a:rPr lang="es-ES" sz="1600" b="1" u="sng" dirty="0">
                <a:solidFill>
                  <a:schemeClr val="accent6">
                    <a:lumMod val="50000"/>
                  </a:schemeClr>
                </a:solidFill>
                <a:effectLst>
                  <a:outerShdw blurRad="38100" dist="38100" dir="2700000" algn="tl">
                    <a:srgbClr val="000000">
                      <a:alpha val="43137"/>
                    </a:srgbClr>
                  </a:outerShdw>
                </a:effectLst>
                <a:ea typeface="Times New Roman" panose="02020603050405020304" pitchFamily="18" charset="0"/>
              </a:rPr>
              <a:t>veterinario de las ADSG </a:t>
            </a:r>
            <a:r>
              <a:rPr lang="es-ES" sz="1600" b="1" u="sng" dirty="0">
                <a:solidFill>
                  <a:schemeClr val="accent6">
                    <a:lumMod val="50000"/>
                  </a:schemeClr>
                </a:solidFill>
                <a:ea typeface="Times New Roman" panose="02020603050405020304" pitchFamily="18" charset="0"/>
              </a:rPr>
              <a:t>el control y supervisión del programa sanitario mínimo</a:t>
            </a:r>
          </a:p>
        </p:txBody>
      </p:sp>
      <p:grpSp>
        <p:nvGrpSpPr>
          <p:cNvPr id="28" name="Grupo 27"/>
          <p:cNvGrpSpPr/>
          <p:nvPr/>
        </p:nvGrpSpPr>
        <p:grpSpPr>
          <a:xfrm>
            <a:off x="8013828" y="3498051"/>
            <a:ext cx="216000" cy="216000"/>
            <a:chOff x="3636756" y="5001076"/>
            <a:chExt cx="216000" cy="216000"/>
          </a:xfrm>
        </p:grpSpPr>
        <p:sp>
          <p:nvSpPr>
            <p:cNvPr id="29" name="Elipse 28"/>
            <p:cNvSpPr>
              <a:spLocks noChangeAspect="1"/>
            </p:cNvSpPr>
            <p:nvPr/>
          </p:nvSpPr>
          <p:spPr>
            <a:xfrm>
              <a:off x="3688389" y="5056683"/>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Elipse 30"/>
            <p:cNvSpPr>
              <a:spLocks noChangeAspect="1"/>
            </p:cNvSpPr>
            <p:nvPr/>
          </p:nvSpPr>
          <p:spPr>
            <a:xfrm>
              <a:off x="3636756" y="5001076"/>
              <a:ext cx="216000" cy="216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o 31"/>
          <p:cNvGrpSpPr/>
          <p:nvPr/>
        </p:nvGrpSpPr>
        <p:grpSpPr>
          <a:xfrm>
            <a:off x="6658460" y="1838059"/>
            <a:ext cx="216000" cy="216000"/>
            <a:chOff x="3636756" y="5001076"/>
            <a:chExt cx="216000" cy="216000"/>
          </a:xfrm>
        </p:grpSpPr>
        <p:sp>
          <p:nvSpPr>
            <p:cNvPr id="33" name="Elipse 32"/>
            <p:cNvSpPr>
              <a:spLocks noChangeAspect="1"/>
            </p:cNvSpPr>
            <p:nvPr/>
          </p:nvSpPr>
          <p:spPr>
            <a:xfrm>
              <a:off x="3688389" y="5056683"/>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Elipse 33"/>
            <p:cNvSpPr>
              <a:spLocks noChangeAspect="1"/>
            </p:cNvSpPr>
            <p:nvPr/>
          </p:nvSpPr>
          <p:spPr>
            <a:xfrm>
              <a:off x="3636756" y="5001076"/>
              <a:ext cx="216000" cy="216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5" name="Grupo 34"/>
          <p:cNvGrpSpPr/>
          <p:nvPr/>
        </p:nvGrpSpPr>
        <p:grpSpPr>
          <a:xfrm>
            <a:off x="8806208" y="2258193"/>
            <a:ext cx="216000" cy="216000"/>
            <a:chOff x="3636756" y="5001076"/>
            <a:chExt cx="216000" cy="216000"/>
          </a:xfrm>
        </p:grpSpPr>
        <p:sp>
          <p:nvSpPr>
            <p:cNvPr id="36" name="Elipse 35"/>
            <p:cNvSpPr>
              <a:spLocks noChangeAspect="1"/>
            </p:cNvSpPr>
            <p:nvPr/>
          </p:nvSpPr>
          <p:spPr>
            <a:xfrm>
              <a:off x="3688389" y="5056683"/>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Elipse 36"/>
            <p:cNvSpPr>
              <a:spLocks noChangeAspect="1"/>
            </p:cNvSpPr>
            <p:nvPr/>
          </p:nvSpPr>
          <p:spPr>
            <a:xfrm>
              <a:off x="3636756" y="5001076"/>
              <a:ext cx="216000" cy="216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 name="Rectángulo 150">
            <a:extLst>
              <a:ext uri="{FF2B5EF4-FFF2-40B4-BE49-F238E27FC236}">
                <a16:creationId xmlns:a16="http://schemas.microsoft.com/office/drawing/2014/main" id="{CD1D20F9-6660-1A6C-122B-40D84338401C}"/>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138222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4" name="CuadroTexto 3"/>
          <p:cNvSpPr txBox="1"/>
          <p:nvPr/>
        </p:nvSpPr>
        <p:spPr>
          <a:xfrm>
            <a:off x="1524001" y="1359645"/>
            <a:ext cx="4104456" cy="461665"/>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buClr>
                <a:srgbClr val="92D050"/>
              </a:buClr>
            </a:pPr>
            <a:r>
              <a:rPr lang="es-ES" sz="2400" dirty="0">
                <a:solidFill>
                  <a:schemeClr val="accent6">
                    <a:lumMod val="50000"/>
                  </a:schemeClr>
                </a:solidFill>
                <a:sym typeface="Wingdings" panose="05000000000000000000" pitchFamily="2" charset="2"/>
              </a:rPr>
              <a:t>VETERINARIO DE EXPLOTACIÓN</a:t>
            </a:r>
            <a:endParaRPr lang="es-ES" sz="2400" dirty="0">
              <a:solidFill>
                <a:schemeClr val="accent6">
                  <a:lumMod val="50000"/>
                </a:schemeClr>
              </a:solidFill>
            </a:endParaRPr>
          </a:p>
        </p:txBody>
      </p:sp>
      <p:sp>
        <p:nvSpPr>
          <p:cNvPr id="5" name="Rectángulo 4"/>
          <p:cNvSpPr/>
          <p:nvPr/>
        </p:nvSpPr>
        <p:spPr>
          <a:xfrm>
            <a:off x="1524001" y="2094212"/>
            <a:ext cx="3937685" cy="923330"/>
          </a:xfrm>
          <a:prstGeom prst="rect">
            <a:avLst/>
          </a:prstGeom>
        </p:spPr>
        <p:txBody>
          <a:bodyPr wrap="square">
            <a:spAutoFit/>
          </a:bodyPr>
          <a:lstStyle/>
          <a:p>
            <a:pPr algn="ctr" fontAlgn="base"/>
            <a:r>
              <a:rPr lang="es-ES" dirty="0">
                <a:solidFill>
                  <a:prstClr val="black"/>
                </a:solidFill>
                <a:latin typeface="Agency FB" panose="020B0503020202020204" pitchFamily="34" charset="0"/>
              </a:rPr>
              <a:t>R(UE)2016/429 asigna determinadas responsabilidades al ganadero que deberá cumplir a través de la figura del veterinario de explotación</a:t>
            </a:r>
          </a:p>
        </p:txBody>
      </p:sp>
      <p:sp>
        <p:nvSpPr>
          <p:cNvPr id="6" name="CuadroTexto 5"/>
          <p:cNvSpPr txBox="1"/>
          <p:nvPr/>
        </p:nvSpPr>
        <p:spPr>
          <a:xfrm>
            <a:off x="6713511" y="1385354"/>
            <a:ext cx="3888432" cy="46166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buClr>
                <a:srgbClr val="92D050"/>
              </a:buClr>
            </a:pPr>
            <a:r>
              <a:rPr lang="es-ES" sz="2400" dirty="0">
                <a:solidFill>
                  <a:schemeClr val="accent6">
                    <a:lumMod val="50000"/>
                  </a:schemeClr>
                </a:solidFill>
                <a:sym typeface="Wingdings" panose="05000000000000000000" pitchFamily="2" charset="2"/>
              </a:rPr>
              <a:t>VETERINARIO HABILITADO</a:t>
            </a:r>
            <a:endParaRPr lang="es-ES" sz="2400" dirty="0">
              <a:solidFill>
                <a:schemeClr val="accent6">
                  <a:lumMod val="50000"/>
                </a:schemeClr>
              </a:solidFill>
            </a:endParaRPr>
          </a:p>
        </p:txBody>
      </p:sp>
      <p:sp>
        <p:nvSpPr>
          <p:cNvPr id="7" name="CuadroTexto 6"/>
          <p:cNvSpPr txBox="1"/>
          <p:nvPr/>
        </p:nvSpPr>
        <p:spPr>
          <a:xfrm>
            <a:off x="6713511" y="2094212"/>
            <a:ext cx="3816424" cy="2031325"/>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es-ES" dirty="0">
                <a:solidFill>
                  <a:prstClr val="black"/>
                </a:solidFill>
                <a:latin typeface="Agency FB" panose="020B0503020202020204" pitchFamily="34" charset="0"/>
              </a:rPr>
              <a:t>Figura desarrollada</a:t>
            </a:r>
          </a:p>
          <a:p>
            <a:pPr marL="285750" indent="-285750">
              <a:buClr>
                <a:srgbClr val="FF0000"/>
              </a:buClr>
              <a:buFont typeface="Wingdings" panose="05000000000000000000" pitchFamily="2" charset="2"/>
              <a:buChar char="ü"/>
            </a:pPr>
            <a:r>
              <a:rPr lang="es-ES" dirty="0">
                <a:solidFill>
                  <a:prstClr val="black"/>
                </a:solidFill>
                <a:latin typeface="Agency FB" panose="020B0503020202020204" pitchFamily="34" charset="0"/>
              </a:rPr>
              <a:t>Habilitado por la Administración para realizar determinadas cuestiones: </a:t>
            </a:r>
          </a:p>
          <a:p>
            <a:pPr marL="742950" lvl="1" indent="-285750">
              <a:buClr>
                <a:srgbClr val="FF0000"/>
              </a:buClr>
              <a:buFont typeface="Wingdings" panose="05000000000000000000" pitchFamily="2" charset="2"/>
              <a:buChar char="ü"/>
            </a:pPr>
            <a:r>
              <a:rPr lang="es-ES" dirty="0">
                <a:solidFill>
                  <a:prstClr val="black"/>
                </a:solidFill>
                <a:latin typeface="Agency FB" panose="020B0503020202020204" pitchFamily="34" charset="0"/>
              </a:rPr>
              <a:t>Saneamientos</a:t>
            </a:r>
          </a:p>
          <a:p>
            <a:pPr marL="742950" lvl="1" indent="-285750">
              <a:buClr>
                <a:srgbClr val="FF0000"/>
              </a:buClr>
              <a:buFont typeface="Wingdings" panose="05000000000000000000" pitchFamily="2" charset="2"/>
              <a:buChar char="ü"/>
            </a:pPr>
            <a:r>
              <a:rPr lang="es-ES" dirty="0">
                <a:solidFill>
                  <a:prstClr val="black"/>
                </a:solidFill>
                <a:latin typeface="Agency FB" panose="020B0503020202020204" pitchFamily="34" charset="0"/>
              </a:rPr>
              <a:t>Programas de erradicación</a:t>
            </a:r>
          </a:p>
          <a:p>
            <a:pPr marL="742950" lvl="1" indent="-285750">
              <a:buClr>
                <a:srgbClr val="FF0000"/>
              </a:buClr>
              <a:buFont typeface="Wingdings" panose="05000000000000000000" pitchFamily="2" charset="2"/>
              <a:buChar char="ü"/>
            </a:pPr>
            <a:r>
              <a:rPr lang="es-ES" dirty="0">
                <a:solidFill>
                  <a:prstClr val="black"/>
                </a:solidFill>
                <a:latin typeface="Agency FB" panose="020B0503020202020204" pitchFamily="34" charset="0"/>
              </a:rPr>
              <a:t>Emisión de certificados sanitarios</a:t>
            </a:r>
          </a:p>
          <a:p>
            <a:pPr marL="742950" lvl="1" indent="-285750">
              <a:buClr>
                <a:srgbClr val="FF0000"/>
              </a:buClr>
              <a:buFont typeface="Wingdings" panose="05000000000000000000" pitchFamily="2" charset="2"/>
              <a:buChar char="ü"/>
            </a:pPr>
            <a:r>
              <a:rPr lang="es-ES" dirty="0">
                <a:solidFill>
                  <a:prstClr val="black"/>
                </a:solidFill>
                <a:latin typeface="Agency FB" panose="020B0503020202020204" pitchFamily="34" charset="0"/>
              </a:rPr>
              <a:t>Inspección ante mortem</a:t>
            </a:r>
          </a:p>
        </p:txBody>
      </p:sp>
      <p:sp>
        <p:nvSpPr>
          <p:cNvPr id="8" name="Distinto de 7"/>
          <p:cNvSpPr/>
          <p:nvPr/>
        </p:nvSpPr>
        <p:spPr>
          <a:xfrm>
            <a:off x="5383065" y="2068503"/>
            <a:ext cx="1409067" cy="1010571"/>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9" name="Picture 2" descr="Pin en Bibliote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5" y="3290444"/>
            <a:ext cx="2550211" cy="25502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0"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
        <p:nvSpPr>
          <p:cNvPr id="2" name="CuadroTexto 1">
            <a:extLst>
              <a:ext uri="{FF2B5EF4-FFF2-40B4-BE49-F238E27FC236}">
                <a16:creationId xmlns:a16="http://schemas.microsoft.com/office/drawing/2014/main" id="{C9435B4C-B261-86E5-1E73-19915E396F65}"/>
              </a:ext>
            </a:extLst>
          </p:cNvPr>
          <p:cNvSpPr txBox="1"/>
          <p:nvPr/>
        </p:nvSpPr>
        <p:spPr>
          <a:xfrm>
            <a:off x="6779568" y="4417405"/>
            <a:ext cx="3888432" cy="46166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buClr>
                <a:srgbClr val="92D050"/>
              </a:buClr>
            </a:pPr>
            <a:r>
              <a:rPr lang="es-ES" sz="2400" dirty="0">
                <a:solidFill>
                  <a:schemeClr val="accent6">
                    <a:lumMod val="50000"/>
                  </a:schemeClr>
                </a:solidFill>
                <a:sym typeface="Wingdings" panose="05000000000000000000" pitchFamily="2" charset="2"/>
              </a:rPr>
              <a:t>VETERINARIO DE ADS</a:t>
            </a:r>
            <a:endParaRPr lang="es-ES" sz="2400" dirty="0">
              <a:solidFill>
                <a:schemeClr val="accent6">
                  <a:lumMod val="50000"/>
                </a:schemeClr>
              </a:solidFill>
            </a:endParaRPr>
          </a:p>
        </p:txBody>
      </p:sp>
      <p:sp>
        <p:nvSpPr>
          <p:cNvPr id="3" name="CuadroTexto 2">
            <a:extLst>
              <a:ext uri="{FF2B5EF4-FFF2-40B4-BE49-F238E27FC236}">
                <a16:creationId xmlns:a16="http://schemas.microsoft.com/office/drawing/2014/main" id="{0D590252-2D06-63B2-0EBD-3516ADC51DEB}"/>
              </a:ext>
            </a:extLst>
          </p:cNvPr>
          <p:cNvSpPr txBox="1"/>
          <p:nvPr/>
        </p:nvSpPr>
        <p:spPr>
          <a:xfrm>
            <a:off x="6792132" y="5378991"/>
            <a:ext cx="3888432" cy="46166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buClr>
                <a:srgbClr val="92D050"/>
              </a:buClr>
            </a:pPr>
            <a:r>
              <a:rPr lang="es-ES" sz="2400" dirty="0">
                <a:solidFill>
                  <a:schemeClr val="accent6">
                    <a:lumMod val="50000"/>
                  </a:schemeClr>
                </a:solidFill>
                <a:sym typeface="Wingdings" panose="05000000000000000000" pitchFamily="2" charset="2"/>
              </a:rPr>
              <a:t>OTRAS FIGURAS</a:t>
            </a:r>
            <a:endParaRPr lang="es-ES" sz="2400" dirty="0">
              <a:solidFill>
                <a:schemeClr val="accent6">
                  <a:lumMod val="50000"/>
                </a:schemeClr>
              </a:solidFill>
            </a:endParaRPr>
          </a:p>
        </p:txBody>
      </p:sp>
    </p:spTree>
    <p:extLst>
      <p:ext uri="{BB962C8B-B14F-4D97-AF65-F5344CB8AC3E}">
        <p14:creationId xmlns:p14="http://schemas.microsoft.com/office/powerpoint/2010/main" val="101543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4" name="CuadroTexto 3"/>
          <p:cNvSpPr txBox="1"/>
          <p:nvPr/>
        </p:nvSpPr>
        <p:spPr>
          <a:xfrm>
            <a:off x="1171784" y="1293927"/>
            <a:ext cx="9708295" cy="861774"/>
          </a:xfrm>
          <a:prstGeom prst="rect">
            <a:avLst/>
          </a:prstGeom>
          <a:noFill/>
        </p:spPr>
        <p:txBody>
          <a:bodyPr wrap="square" rtlCol="0">
            <a:spAutoFit/>
          </a:bodyPr>
          <a:lstStyle/>
          <a:p>
            <a:pPr algn="just"/>
            <a:r>
              <a:rPr lang="es-ES" sz="1600" b="1" u="sng" dirty="0"/>
              <a:t>Estar bajo la dirección técnica de, al menos, un veterinario,</a:t>
            </a:r>
            <a:r>
              <a:rPr lang="es-ES" sz="1600" dirty="0"/>
              <a:t> sin que sea necesario que preste sus servicios en condiciones de exclusividad, salvo decisión en contrario de la AC en función del número de explotaciones y ganado. </a:t>
            </a:r>
          </a:p>
          <a:p>
            <a:pPr marL="342900" indent="-342900" algn="just">
              <a:buAutoNum type="alphaLcParenR"/>
            </a:pPr>
            <a:endParaRPr lang="es-ES" dirty="0"/>
          </a:p>
        </p:txBody>
      </p:sp>
      <p:sp>
        <p:nvSpPr>
          <p:cNvPr id="5" name="Rectángulo 4"/>
          <p:cNvSpPr/>
          <p:nvPr/>
        </p:nvSpPr>
        <p:spPr>
          <a:xfrm>
            <a:off x="2351584" y="681886"/>
            <a:ext cx="7990182" cy="461665"/>
          </a:xfrm>
          <a:prstGeom prst="rect">
            <a:avLst/>
          </a:prstGeom>
        </p:spPr>
        <p:txBody>
          <a:bodyPr wrap="square">
            <a:spAutoFit/>
          </a:bodyPr>
          <a:lstStyle/>
          <a:p>
            <a:pPr fontAlgn="base"/>
            <a:r>
              <a:rPr lang="es-ES" sz="2400" b="1" dirty="0">
                <a:solidFill>
                  <a:schemeClr val="accent2">
                    <a:lumMod val="75000"/>
                  </a:schemeClr>
                </a:solidFill>
                <a:ea typeface="Times New Roman" panose="02020603050405020304" pitchFamily="18" charset="0"/>
              </a:rPr>
              <a:t>RD 842/2011. Agrupaciones de Defensa Sanitaria Ganadera</a:t>
            </a:r>
          </a:p>
        </p:txBody>
      </p:sp>
      <p:pic>
        <p:nvPicPr>
          <p:cNvPr id="7" name="Picture 2" descr="Canarias convoca ayudas a las Agrupaciones de Defensa Sanitaria Ganader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103" y="2466618"/>
            <a:ext cx="2483307" cy="165553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171785" y="5229925"/>
            <a:ext cx="9708296"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s-ES" sz="1400" b="1" i="1" dirty="0">
                <a:effectLst/>
                <a:latin typeface="Arial" panose="020B0604020202020204" pitchFamily="34" charset="0"/>
                <a:cs typeface="Arial" panose="020B0604020202020204" pitchFamily="34" charset="0"/>
              </a:rPr>
              <a:t>En el caso de que un ganadero que forme parte de una ADSG no designe como veterinario de explotación al veterinario de la misma, todas aquellas funciones que recoja el programa sanitario de la ADSG, serán realizadas por el veterinario de la misma, las restantes funciones hasta completar el plan sanitario integral que se describe en el Anexo III del RD, serán llevadas a cabo por el veterinario de explotación, siendo éste último el responsable de la coordinación de la labor de ambos veterinarios.</a:t>
            </a:r>
            <a:endParaRPr lang="es-ES" sz="1400" b="1" dirty="0">
              <a:latin typeface="Arial" panose="020B0604020202020204" pitchFamily="34" charset="0"/>
              <a:cs typeface="Arial" panose="020B0604020202020204" pitchFamily="34" charset="0"/>
            </a:endParaRPr>
          </a:p>
        </p:txBody>
      </p:sp>
      <p:sp>
        <p:nvSpPr>
          <p:cNvPr id="9" name="CuadroTexto 8"/>
          <p:cNvSpPr txBox="1"/>
          <p:nvPr/>
        </p:nvSpPr>
        <p:spPr>
          <a:xfrm>
            <a:off x="1796234" y="2059628"/>
            <a:ext cx="5769960" cy="2893100"/>
          </a:xfrm>
          <a:prstGeom prst="rect">
            <a:avLst/>
          </a:prstGeom>
          <a:noFill/>
        </p:spPr>
        <p:txBody>
          <a:bodyPr wrap="square" rtlCol="0">
            <a:spAutoFit/>
          </a:bodyPr>
          <a:lstStyle/>
          <a:p>
            <a:r>
              <a:rPr lang="es-ES" sz="1400" i="1" dirty="0"/>
              <a:t>Funciones del veterinario de la ADSG:</a:t>
            </a:r>
          </a:p>
          <a:p>
            <a:pPr marL="285750" indent="-285750" algn="just">
              <a:buFontTx/>
              <a:buChar char="-"/>
            </a:pPr>
            <a:r>
              <a:rPr lang="es-ES" sz="1400" i="1" dirty="0"/>
              <a:t>Control del diseño y supervisión del programa sanitario común</a:t>
            </a:r>
          </a:p>
          <a:p>
            <a:pPr marL="285750" indent="-285750" algn="just">
              <a:buFontTx/>
              <a:buChar char="-"/>
            </a:pPr>
            <a:r>
              <a:rPr lang="es-ES" sz="1400" i="1" dirty="0"/>
              <a:t>Asesoramiento en materia de piensos, sanidad y bienestar animal.</a:t>
            </a:r>
          </a:p>
          <a:p>
            <a:pPr marL="285750" indent="-285750" algn="just">
              <a:buFontTx/>
              <a:buChar char="-"/>
            </a:pPr>
            <a:r>
              <a:rPr lang="es-ES" sz="1400" i="1" dirty="0"/>
              <a:t>Supervisión de la identificación animal y el registro de las explotaciones integradas.</a:t>
            </a:r>
          </a:p>
          <a:p>
            <a:pPr marL="285750" indent="-285750" algn="just">
              <a:buFontTx/>
              <a:buChar char="-"/>
            </a:pPr>
            <a:r>
              <a:rPr lang="es-ES" sz="1400" i="1" dirty="0"/>
              <a:t>Cumplimiento de las obligaciones en materia de medicamentos veterinarios.</a:t>
            </a:r>
          </a:p>
          <a:p>
            <a:pPr marL="285750" indent="-285750" algn="just">
              <a:buFontTx/>
              <a:buChar char="-"/>
            </a:pPr>
            <a:r>
              <a:rPr lang="es-ES" sz="1400" i="1" dirty="0"/>
              <a:t>Supervisión de guías de buenas prácticas de bioseguridad.</a:t>
            </a:r>
          </a:p>
          <a:p>
            <a:pPr marL="285750" indent="-285750" algn="just">
              <a:buFontTx/>
              <a:buChar char="-"/>
            </a:pPr>
            <a:r>
              <a:rPr lang="es-ES" sz="1400" i="1" dirty="0"/>
              <a:t>Colaboración con las AACC de sanidad animal de las CCAA en la Red de </a:t>
            </a:r>
            <a:r>
              <a:rPr lang="es-ES" sz="1400" i="1" dirty="0" err="1"/>
              <a:t>Epizootiovigilancia</a:t>
            </a:r>
            <a:r>
              <a:rPr lang="es-ES" sz="1400" i="1" dirty="0"/>
              <a:t> Nacional.</a:t>
            </a:r>
          </a:p>
          <a:p>
            <a:pPr marL="285750" indent="-285750" algn="just">
              <a:buFontTx/>
              <a:buChar char="-"/>
            </a:pPr>
            <a:r>
              <a:rPr lang="es-ES" sz="1400" i="1" dirty="0"/>
              <a:t>Colaboración en los controles sanitarios relativos al movimiento pecuario o cualquier otra actuación que requieran los SVO de sanidad animal de las CCAA.</a:t>
            </a:r>
            <a:endParaRPr lang="es-ES" sz="1600" i="1" dirty="0"/>
          </a:p>
        </p:txBody>
      </p:sp>
      <p:sp>
        <p:nvSpPr>
          <p:cNvPr id="10"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138366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4" name="Rectángulo 3"/>
          <p:cNvSpPr/>
          <p:nvPr/>
        </p:nvSpPr>
        <p:spPr>
          <a:xfrm>
            <a:off x="3935760" y="588103"/>
            <a:ext cx="3892476" cy="461665"/>
          </a:xfrm>
          <a:prstGeom prst="rect">
            <a:avLst/>
          </a:prstGeom>
        </p:spPr>
        <p:txBody>
          <a:bodyPr wrap="none">
            <a:spAutoFit/>
          </a:bodyPr>
          <a:lstStyle/>
          <a:p>
            <a:pPr fontAlgn="base"/>
            <a:r>
              <a:rPr lang="es-ES" sz="2400" b="1" dirty="0">
                <a:solidFill>
                  <a:schemeClr val="accent2">
                    <a:lumMod val="75000"/>
                  </a:schemeClr>
                </a:solidFill>
                <a:ea typeface="Times New Roman" panose="02020603050405020304" pitchFamily="18" charset="0"/>
              </a:rPr>
              <a:t>REGLAMENTO (UE) 2016/429</a:t>
            </a:r>
          </a:p>
        </p:txBody>
      </p:sp>
      <p:sp>
        <p:nvSpPr>
          <p:cNvPr id="5" name="CuadroTexto 4"/>
          <p:cNvSpPr txBox="1"/>
          <p:nvPr/>
        </p:nvSpPr>
        <p:spPr>
          <a:xfrm>
            <a:off x="1919536" y="2417527"/>
            <a:ext cx="2963656"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defTabSz="914400">
              <a:buClr>
                <a:srgbClr val="92D050"/>
              </a:buClr>
              <a:defRPr sz="2000">
                <a:solidFill>
                  <a:srgbClr val="2683C6">
                    <a:lumMod val="50000"/>
                  </a:srgb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t>Obligaciones del operador</a:t>
            </a:r>
          </a:p>
        </p:txBody>
      </p:sp>
      <p:pic>
        <p:nvPicPr>
          <p:cNvPr id="6" name="Picture 4" descr="Ganaderos | Ciclo de Vida Financiera | Unicaja Ban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671" y="2848699"/>
            <a:ext cx="2963521" cy="144008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160879" y="1737741"/>
            <a:ext cx="4495704" cy="73338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Clr>
                <a:srgbClr val="92D050"/>
              </a:buClr>
            </a:pPr>
            <a:r>
              <a:rPr lang="es-ES" sz="2000" dirty="0">
                <a:solidFill>
                  <a:srgbClr val="2683C6">
                    <a:lumMod val="50000"/>
                  </a:srgbClr>
                </a:solidFill>
                <a:sym typeface="Wingdings" panose="05000000000000000000" pitchFamily="2" charset="2"/>
              </a:rPr>
              <a:t>Artículo 10. Responsabilidades en sanidad animal y bioprotección</a:t>
            </a:r>
            <a:endParaRPr lang="es-ES" sz="2000" dirty="0">
              <a:solidFill>
                <a:srgbClr val="2683C6">
                  <a:lumMod val="50000"/>
                </a:srgbClr>
              </a:solidFill>
            </a:endParaRPr>
          </a:p>
        </p:txBody>
      </p:sp>
      <p:sp>
        <p:nvSpPr>
          <p:cNvPr id="8" name="CuadroTexto 7"/>
          <p:cNvSpPr txBox="1"/>
          <p:nvPr/>
        </p:nvSpPr>
        <p:spPr>
          <a:xfrm>
            <a:off x="6100988" y="3917317"/>
            <a:ext cx="4567013"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Clr>
                <a:srgbClr val="92D050"/>
              </a:buClr>
            </a:pPr>
            <a:r>
              <a:rPr lang="es-ES" sz="2000" dirty="0">
                <a:solidFill>
                  <a:srgbClr val="2683C6">
                    <a:lumMod val="50000"/>
                  </a:srgbClr>
                </a:solidFill>
                <a:sym typeface="Wingdings" panose="05000000000000000000" pitchFamily="2" charset="2"/>
              </a:rPr>
              <a:t>Artículo 11. Conocimientos sobre sanidad animal</a:t>
            </a:r>
            <a:endParaRPr lang="es-ES" sz="2000" dirty="0">
              <a:solidFill>
                <a:srgbClr val="2683C6">
                  <a:lumMod val="50000"/>
                </a:srgbClr>
              </a:solidFill>
            </a:endParaRPr>
          </a:p>
        </p:txBody>
      </p:sp>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l="20634" r="16392"/>
          <a:stretch/>
        </p:blipFill>
        <p:spPr>
          <a:xfrm>
            <a:off x="4931387" y="1598776"/>
            <a:ext cx="1229492" cy="1162489"/>
          </a:xfrm>
          <a:prstGeom prst="roundRect">
            <a:avLst>
              <a:gd name="adj" fmla="val 4167"/>
            </a:avLst>
          </a:prstGeom>
          <a:solidFill>
            <a:srgbClr val="FFFFFF"/>
          </a:solidFill>
          <a:ln w="76200" cap="sq">
            <a:noFill/>
            <a:miter lim="800000"/>
          </a:ln>
          <a:effectLst>
            <a:outerShdw blurRad="107950" dist="12700" dir="5400000" algn="ctr">
              <a:srgbClr val="000000"/>
            </a:outerShdw>
            <a:reflection blurRad="12700" stA="33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13951" r="53835"/>
          <a:stretch/>
        </p:blipFill>
        <p:spPr>
          <a:xfrm>
            <a:off x="4931387" y="3759300"/>
            <a:ext cx="1236622" cy="1023920"/>
          </a:xfrm>
          <a:prstGeom prst="roundRect">
            <a:avLst>
              <a:gd name="adj" fmla="val 4167"/>
            </a:avLst>
          </a:prstGeom>
          <a:solidFill>
            <a:srgbClr val="FFFFFF"/>
          </a:solidFill>
          <a:ln w="76200" cap="sq">
            <a:noFill/>
            <a:miter lim="800000"/>
          </a:ln>
          <a:effectLst>
            <a:outerShdw blurRad="107950" dist="12700" dir="5400000" algn="ctr">
              <a:srgbClr val="000000"/>
            </a:outerShdw>
            <a:reflection blurRad="12700" stA="33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 name="CuadroTexto 10"/>
          <p:cNvSpPr txBox="1"/>
          <p:nvPr/>
        </p:nvSpPr>
        <p:spPr>
          <a:xfrm>
            <a:off x="6867335" y="2576601"/>
            <a:ext cx="3034317" cy="1077218"/>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Salud animales</a:t>
            </a:r>
          </a:p>
          <a:p>
            <a:pPr marL="285750" indent="-28575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Uso prudente medicamentos </a:t>
            </a:r>
          </a:p>
          <a:p>
            <a:pPr marL="285750" indent="-28575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Medidas bioseguridad</a:t>
            </a:r>
          </a:p>
          <a:p>
            <a:pPr marL="285750" indent="-28575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Explotación adecuada de los animales</a:t>
            </a:r>
          </a:p>
        </p:txBody>
      </p:sp>
      <p:sp>
        <p:nvSpPr>
          <p:cNvPr id="12" name="CuadroTexto 11"/>
          <p:cNvSpPr txBox="1"/>
          <p:nvPr/>
        </p:nvSpPr>
        <p:spPr>
          <a:xfrm>
            <a:off x="6961892" y="4783221"/>
            <a:ext cx="2575738" cy="1323439"/>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Enfermedades de los animales</a:t>
            </a:r>
          </a:p>
          <a:p>
            <a:pPr marL="285750" indent="-28575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Principios de bioseguridad</a:t>
            </a:r>
          </a:p>
          <a:p>
            <a:pPr marL="285750" indent="-28575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Interacción SA, BA y SP</a:t>
            </a:r>
          </a:p>
          <a:p>
            <a:pPr marL="285750" indent="-28575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Buenas prácticas</a:t>
            </a:r>
          </a:p>
          <a:p>
            <a:pPr marL="285750" indent="-28575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Resistencias antimicrobianas</a:t>
            </a:r>
          </a:p>
        </p:txBody>
      </p:sp>
      <p:sp>
        <p:nvSpPr>
          <p:cNvPr id="13"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183497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7893308" y="1002323"/>
            <a:ext cx="4189992" cy="4862870"/>
          </a:xfrm>
          <a:prstGeom prst="rect">
            <a:avLst/>
          </a:prstGeom>
          <a:ln>
            <a:solidFill>
              <a:srgbClr val="002060"/>
            </a:solidFill>
          </a:ln>
        </p:spPr>
        <p:txBody>
          <a:bodyPr wrap="square">
            <a:spAutoFit/>
          </a:bodyPr>
          <a:lstStyle/>
          <a:p>
            <a:pPr fontAlgn="base"/>
            <a:r>
              <a:rPr lang="es-ES" sz="2000" dirty="0">
                <a:solidFill>
                  <a:srgbClr val="002060"/>
                </a:solidFill>
              </a:rPr>
              <a:t>MEDIDAS DE GESTIÓN</a:t>
            </a:r>
          </a:p>
          <a:p>
            <a:pPr fontAlgn="base"/>
            <a:endParaRPr lang="es-ES" sz="2000" dirty="0">
              <a:solidFill>
                <a:srgbClr val="002060"/>
              </a:solidFill>
            </a:endParaRPr>
          </a:p>
          <a:p>
            <a:pPr marL="285750" indent="-285750" algn="just" fontAlgn="base">
              <a:buFont typeface="Wingdings" panose="05000000000000000000" pitchFamily="2" charset="2"/>
              <a:buChar char="ü"/>
            </a:pPr>
            <a:r>
              <a:rPr lang="es-ES" sz="1600" dirty="0">
                <a:solidFill>
                  <a:schemeClr val="accent1">
                    <a:lumMod val="50000"/>
                  </a:schemeClr>
                </a:solidFill>
              </a:rPr>
              <a:t>i) procedimientos de entrada y salida del establecimiento para animales, productos, vehículos y personas,</a:t>
            </a:r>
          </a:p>
          <a:p>
            <a:pPr marL="285750" indent="-285750" algn="just" fontAlgn="base">
              <a:buFont typeface="Wingdings" panose="05000000000000000000" pitchFamily="2" charset="2"/>
              <a:buChar char="ü"/>
            </a:pPr>
            <a:r>
              <a:rPr lang="es-ES" sz="1600" dirty="0">
                <a:solidFill>
                  <a:schemeClr val="accent1">
                    <a:lumMod val="50000"/>
                  </a:schemeClr>
                </a:solidFill>
              </a:rPr>
              <a:t>ii) procedimientos de utilización de equipos,</a:t>
            </a:r>
          </a:p>
          <a:p>
            <a:pPr marL="285750" indent="-285750" algn="just" fontAlgn="base">
              <a:buFont typeface="Wingdings" panose="05000000000000000000" pitchFamily="2" charset="2"/>
              <a:buChar char="ü"/>
            </a:pPr>
            <a:r>
              <a:rPr lang="es-ES" sz="1600" dirty="0">
                <a:solidFill>
                  <a:schemeClr val="accent1">
                    <a:lumMod val="50000"/>
                  </a:schemeClr>
                </a:solidFill>
              </a:rPr>
              <a:t>iii) condiciones de desplazamiento basadas en los riesgos que existan,</a:t>
            </a:r>
          </a:p>
          <a:p>
            <a:pPr marL="285750" indent="-285750" algn="just" fontAlgn="base">
              <a:buFont typeface="Wingdings" panose="05000000000000000000" pitchFamily="2" charset="2"/>
              <a:buChar char="ü"/>
            </a:pPr>
            <a:r>
              <a:rPr lang="es-ES" sz="1600" dirty="0">
                <a:solidFill>
                  <a:schemeClr val="accent1">
                    <a:lumMod val="50000"/>
                  </a:schemeClr>
                </a:solidFill>
              </a:rPr>
              <a:t>iv) condiciones para introducir animales o productos en el establecimiento,</a:t>
            </a:r>
          </a:p>
          <a:p>
            <a:pPr marL="285750" indent="-285750" algn="just" fontAlgn="base">
              <a:buFont typeface="Wingdings" panose="05000000000000000000" pitchFamily="2" charset="2"/>
              <a:buChar char="ü"/>
            </a:pPr>
            <a:r>
              <a:rPr lang="es-ES" sz="1600" dirty="0">
                <a:solidFill>
                  <a:schemeClr val="accent1">
                    <a:lumMod val="50000"/>
                  </a:schemeClr>
                </a:solidFill>
              </a:rPr>
              <a:t>v) cuarentena, aislamiento o separación de animales recién incorporados o enfermos,</a:t>
            </a:r>
          </a:p>
          <a:p>
            <a:pPr marL="285750" indent="-285750" algn="just" fontAlgn="base">
              <a:buFont typeface="Wingdings" panose="05000000000000000000" pitchFamily="2" charset="2"/>
              <a:buChar char="ü"/>
            </a:pPr>
            <a:r>
              <a:rPr lang="es-ES" sz="1600" dirty="0">
                <a:solidFill>
                  <a:schemeClr val="accent1">
                    <a:lumMod val="50000"/>
                  </a:schemeClr>
                </a:solidFill>
              </a:rPr>
              <a:t>vi) un sistema de eliminación segura de animales muertos y otros subproductos animales</a:t>
            </a:r>
            <a:r>
              <a:rPr lang="es-ES" dirty="0">
                <a:solidFill>
                  <a:schemeClr val="accent1">
                    <a:lumMod val="50000"/>
                  </a:schemeClr>
                </a:solidFill>
              </a:rPr>
              <a:t>. </a:t>
            </a:r>
          </a:p>
        </p:txBody>
      </p:sp>
      <p:sp>
        <p:nvSpPr>
          <p:cNvPr id="14" name="Rectángulo 13"/>
          <p:cNvSpPr/>
          <p:nvPr/>
        </p:nvSpPr>
        <p:spPr>
          <a:xfrm>
            <a:off x="146525" y="1958004"/>
            <a:ext cx="4379328" cy="3170099"/>
          </a:xfrm>
          <a:prstGeom prst="rect">
            <a:avLst/>
          </a:prstGeom>
          <a:ln>
            <a:solidFill>
              <a:srgbClr val="002060"/>
            </a:solidFill>
          </a:ln>
        </p:spPr>
        <p:txBody>
          <a:bodyPr wrap="square">
            <a:spAutoFit/>
          </a:bodyPr>
          <a:lstStyle/>
          <a:p>
            <a:r>
              <a:rPr lang="es-ES" sz="2000" dirty="0">
                <a:solidFill>
                  <a:srgbClr val="002060"/>
                </a:solidFill>
              </a:rPr>
              <a:t>MEDIDAS DE PROTECCIÓN FÍSICA</a:t>
            </a:r>
          </a:p>
          <a:p>
            <a:endParaRPr lang="es-ES" sz="2000" dirty="0">
              <a:solidFill>
                <a:srgbClr val="002060"/>
              </a:solidFill>
            </a:endParaRPr>
          </a:p>
          <a:p>
            <a:pPr marL="285750" indent="-285750" fontAlgn="base">
              <a:buFont typeface="Wingdings" panose="05000000000000000000" pitchFamily="2" charset="2"/>
              <a:buChar char="ü"/>
            </a:pPr>
            <a:r>
              <a:rPr lang="es-ES" sz="1600" dirty="0">
                <a:solidFill>
                  <a:schemeClr val="accent1">
                    <a:lumMod val="50000"/>
                  </a:schemeClr>
                </a:solidFill>
              </a:rPr>
              <a:t>i) la construcción de vallas, cercas, techos o redes</a:t>
            </a:r>
          </a:p>
          <a:p>
            <a:pPr marL="285750" indent="-285750" fontAlgn="base">
              <a:buFont typeface="Wingdings" panose="05000000000000000000" pitchFamily="2" charset="2"/>
              <a:buChar char="ü"/>
            </a:pPr>
            <a:endParaRPr lang="es-ES" sz="1600" dirty="0">
              <a:solidFill>
                <a:schemeClr val="accent1">
                  <a:lumMod val="50000"/>
                </a:schemeClr>
              </a:solidFill>
            </a:endParaRPr>
          </a:p>
          <a:p>
            <a:pPr marL="285750" indent="-285750" fontAlgn="base">
              <a:buFont typeface="Wingdings" panose="05000000000000000000" pitchFamily="2" charset="2"/>
              <a:buChar char="ü"/>
            </a:pPr>
            <a:r>
              <a:rPr lang="es-ES" sz="1600" dirty="0">
                <a:solidFill>
                  <a:schemeClr val="accent1">
                    <a:lumMod val="50000"/>
                  </a:schemeClr>
                </a:solidFill>
              </a:rPr>
              <a:t>ii) la limpieza, desinfección y control de insectos y roedores</a:t>
            </a:r>
          </a:p>
          <a:p>
            <a:pPr marL="285750" indent="-285750" fontAlgn="base">
              <a:buFont typeface="Wingdings" panose="05000000000000000000" pitchFamily="2" charset="2"/>
              <a:buChar char="ü"/>
            </a:pPr>
            <a:endParaRPr lang="es-ES" sz="1600" dirty="0">
              <a:solidFill>
                <a:schemeClr val="accent1">
                  <a:lumMod val="50000"/>
                </a:schemeClr>
              </a:solidFill>
            </a:endParaRPr>
          </a:p>
          <a:p>
            <a:pPr marL="285750" indent="-285750" fontAlgn="base">
              <a:buFont typeface="Wingdings" panose="05000000000000000000" pitchFamily="2" charset="2"/>
              <a:buChar char="ü"/>
            </a:pPr>
            <a:r>
              <a:rPr lang="es-ES" sz="1600" dirty="0">
                <a:solidFill>
                  <a:schemeClr val="accent1">
                    <a:lumMod val="50000"/>
                  </a:schemeClr>
                </a:solidFill>
              </a:rPr>
              <a:t>iii) en el caso de los animales acuáticos</a:t>
            </a:r>
          </a:p>
          <a:p>
            <a:pPr marL="285750" indent="-285750" fontAlgn="base">
              <a:buFont typeface="Wingdings" panose="05000000000000000000" pitchFamily="2" charset="2"/>
              <a:buChar char="ü"/>
            </a:pPr>
            <a:r>
              <a:rPr lang="es-ES" sz="1600" dirty="0">
                <a:solidFill>
                  <a:schemeClr val="accent1">
                    <a:lumMod val="50000"/>
                  </a:schemeClr>
                </a:solidFill>
              </a:rPr>
              <a:t>— medidas de suministro y evacuación de agua,</a:t>
            </a:r>
          </a:p>
          <a:p>
            <a:pPr marL="285750" indent="-285750" fontAlgn="base">
              <a:buFont typeface="Wingdings" panose="05000000000000000000" pitchFamily="2" charset="2"/>
              <a:buChar char="ü"/>
            </a:pPr>
            <a:r>
              <a:rPr lang="es-ES" sz="1600" dirty="0">
                <a:solidFill>
                  <a:schemeClr val="accent1">
                    <a:lumMod val="50000"/>
                  </a:schemeClr>
                </a:solidFill>
              </a:rPr>
              <a:t>— barreras naturales o artificial</a:t>
            </a:r>
          </a:p>
        </p:txBody>
      </p:sp>
      <p:sp>
        <p:nvSpPr>
          <p:cNvPr id="50" name="CuadroTexto 49"/>
          <p:cNvSpPr txBox="1"/>
          <p:nvPr/>
        </p:nvSpPr>
        <p:spPr>
          <a:xfrm>
            <a:off x="146525" y="635633"/>
            <a:ext cx="5272290" cy="733381"/>
          </a:xfrm>
          <a:prstGeom prst="rect">
            <a:avLst/>
          </a:prstGeom>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914400">
              <a:buClr>
                <a:srgbClr val="92D050"/>
              </a:buClr>
            </a:pPr>
            <a:r>
              <a:rPr lang="es-ES" sz="2000" b="1" dirty="0">
                <a:solidFill>
                  <a:srgbClr val="2683C6">
                    <a:lumMod val="50000"/>
                  </a:srgbClr>
                </a:solidFill>
                <a:sym typeface="Wingdings" panose="05000000000000000000" pitchFamily="2" charset="2"/>
              </a:rPr>
              <a:t>Artículo 10</a:t>
            </a:r>
            <a:r>
              <a:rPr lang="es-ES" sz="2000" dirty="0">
                <a:solidFill>
                  <a:srgbClr val="2683C6">
                    <a:lumMod val="50000"/>
                  </a:srgbClr>
                </a:solidFill>
                <a:sym typeface="Wingdings" panose="05000000000000000000" pitchFamily="2" charset="2"/>
              </a:rPr>
              <a:t>. Responsabilidades en sanidad animal y bioprotección</a:t>
            </a:r>
            <a:endParaRPr lang="es-ES" sz="2000" dirty="0">
              <a:solidFill>
                <a:srgbClr val="2683C6">
                  <a:lumMod val="50000"/>
                </a:srgbClr>
              </a:solidFill>
            </a:endParaRPr>
          </a:p>
        </p:txBody>
      </p:sp>
      <p:sp>
        <p:nvSpPr>
          <p:cNvPr id="20" name="Rectángulo 19"/>
          <p:cNvSpPr/>
          <p:nvPr/>
        </p:nvSpPr>
        <p:spPr>
          <a:xfrm>
            <a:off x="146525" y="6476769"/>
            <a:ext cx="8314170" cy="369332"/>
          </a:xfrm>
          <a:prstGeom prst="rect">
            <a:avLst/>
          </a:prstGeom>
        </p:spPr>
        <p:txBody>
          <a:bodyPr wrap="square">
            <a:spAutoFit/>
          </a:bodyPr>
          <a:lstStyle/>
          <a:p>
            <a:pPr defTabSz="914400"/>
            <a:r>
              <a:rPr lang="es-ES" b="1" dirty="0">
                <a:solidFill>
                  <a:schemeClr val="bg1"/>
                </a:solidFill>
                <a:latin typeface="Agency FB" panose="020B0503020202020204" pitchFamily="34" charset="0"/>
              </a:rPr>
              <a:t>Subdirección General de Sanidad e Higiene Animal y Trazabilidad</a:t>
            </a:r>
          </a:p>
        </p:txBody>
      </p:sp>
      <p:pic>
        <p:nvPicPr>
          <p:cNvPr id="34" name="Picture 2" descr="Escena de la granja en la naturaleza con gran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853" y="1711350"/>
            <a:ext cx="3367455" cy="315043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21"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1867589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37347"/>
          <a:stretch/>
        </p:blipFill>
        <p:spPr>
          <a:xfrm>
            <a:off x="8669868" y="1"/>
            <a:ext cx="1998132" cy="512551"/>
          </a:xfrm>
          <a:prstGeom prst="rect">
            <a:avLst/>
          </a:prstGeom>
        </p:spPr>
        <p:style>
          <a:lnRef idx="1">
            <a:schemeClr val="accent3"/>
          </a:lnRef>
          <a:fillRef idx="3">
            <a:schemeClr val="accent3"/>
          </a:fillRef>
          <a:effectRef idx="2">
            <a:schemeClr val="accent3"/>
          </a:effectRef>
          <a:fontRef idx="minor">
            <a:schemeClr val="lt1"/>
          </a:fontRef>
        </p:style>
      </p:pic>
      <p:sp>
        <p:nvSpPr>
          <p:cNvPr id="30" name="1 Título"/>
          <p:cNvSpPr txBox="1">
            <a:spLocks/>
          </p:cNvSpPr>
          <p:nvPr/>
        </p:nvSpPr>
        <p:spPr>
          <a:xfrm>
            <a:off x="2495600" y="13211"/>
            <a:ext cx="6174268" cy="486128"/>
          </a:xfrm>
          <a:prstGeom prst="rect">
            <a:avLst/>
          </a:prstGeom>
          <a:solidFill>
            <a:schemeClr val="bg1">
              <a:alpha val="61000"/>
            </a:schemeClr>
          </a:solidFill>
          <a:effectLst>
            <a:glow rad="927100">
              <a:schemeClr val="accent6">
                <a:lumMod val="60000"/>
                <a:lumOff val="40000"/>
                <a:alpha val="22000"/>
              </a:schemeClr>
            </a:glo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i="1" dirty="0">
                <a:solidFill>
                  <a:srgbClr val="305B30"/>
                </a:solidFill>
                <a:latin typeface="Times New Roman" panose="02020603050405020304" pitchFamily="18" charset="0"/>
                <a:ea typeface="Calibri" panose="020F0502020204030204" pitchFamily="34" charset="0"/>
              </a:rPr>
              <a:t>El veterinario de explotación: funciones y responsabilidades</a:t>
            </a:r>
            <a:endParaRPr lang="es-ES" sz="2000" b="1" dirty="0"/>
          </a:p>
        </p:txBody>
      </p:sp>
      <p:sp>
        <p:nvSpPr>
          <p:cNvPr id="4" name="Rectángulo 3"/>
          <p:cNvSpPr/>
          <p:nvPr/>
        </p:nvSpPr>
        <p:spPr>
          <a:xfrm>
            <a:off x="3935760" y="588103"/>
            <a:ext cx="3892476" cy="461665"/>
          </a:xfrm>
          <a:prstGeom prst="rect">
            <a:avLst/>
          </a:prstGeom>
        </p:spPr>
        <p:txBody>
          <a:bodyPr wrap="none">
            <a:spAutoFit/>
          </a:bodyPr>
          <a:lstStyle/>
          <a:p>
            <a:pPr fontAlgn="base"/>
            <a:r>
              <a:rPr lang="es-ES" sz="2400" b="1" dirty="0">
                <a:solidFill>
                  <a:schemeClr val="accent2">
                    <a:lumMod val="75000"/>
                  </a:schemeClr>
                </a:solidFill>
                <a:ea typeface="Times New Roman" panose="02020603050405020304" pitchFamily="18" charset="0"/>
              </a:rPr>
              <a:t>REGLAMENTO (UE) 2016/429</a:t>
            </a:r>
          </a:p>
        </p:txBody>
      </p:sp>
      <p:sp>
        <p:nvSpPr>
          <p:cNvPr id="5" name="CuadroTexto 4"/>
          <p:cNvSpPr txBox="1"/>
          <p:nvPr/>
        </p:nvSpPr>
        <p:spPr>
          <a:xfrm>
            <a:off x="1919536" y="2417527"/>
            <a:ext cx="2963656"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ctr" defTabSz="914400">
              <a:buClr>
                <a:srgbClr val="92D050"/>
              </a:buClr>
              <a:defRPr sz="2000">
                <a:solidFill>
                  <a:srgbClr val="2683C6">
                    <a:lumMod val="50000"/>
                  </a:srgb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dirty="0"/>
              <a:t>Obligaciones del operador</a:t>
            </a:r>
          </a:p>
        </p:txBody>
      </p:sp>
      <p:pic>
        <p:nvPicPr>
          <p:cNvPr id="6" name="Picture 4" descr="Ganaderos | Ciclo de Vida Financiera | Unicaja Ban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671" y="2848699"/>
            <a:ext cx="2963521" cy="144008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565811" y="1737741"/>
            <a:ext cx="4090773" cy="73338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Clr>
                <a:srgbClr val="92D050"/>
              </a:buClr>
            </a:pPr>
            <a:r>
              <a:rPr lang="es-ES" sz="2000" dirty="0">
                <a:solidFill>
                  <a:srgbClr val="2683C6">
                    <a:lumMod val="50000"/>
                  </a:srgbClr>
                </a:solidFill>
                <a:sym typeface="Wingdings" panose="05000000000000000000" pitchFamily="2" charset="2"/>
              </a:rPr>
              <a:t>Artículo 18. Notificación de enfermedades</a:t>
            </a:r>
            <a:endParaRPr lang="es-ES" sz="2000" dirty="0">
              <a:solidFill>
                <a:srgbClr val="2683C6">
                  <a:lumMod val="50000"/>
                </a:srgbClr>
              </a:solidFill>
            </a:endParaRPr>
          </a:p>
        </p:txBody>
      </p:sp>
      <p:sp>
        <p:nvSpPr>
          <p:cNvPr id="8" name="CuadroTexto 7"/>
          <p:cNvSpPr txBox="1"/>
          <p:nvPr/>
        </p:nvSpPr>
        <p:spPr>
          <a:xfrm>
            <a:off x="6492408" y="3917317"/>
            <a:ext cx="4175592"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Clr>
                <a:srgbClr val="92D050"/>
              </a:buClr>
            </a:pPr>
            <a:r>
              <a:rPr lang="es-ES" sz="2000" dirty="0">
                <a:solidFill>
                  <a:srgbClr val="2683C6">
                    <a:lumMod val="50000"/>
                  </a:srgbClr>
                </a:solidFill>
                <a:sym typeface="Wingdings" panose="05000000000000000000" pitchFamily="2" charset="2"/>
              </a:rPr>
              <a:t>Artículo 53. Control de enfermedades en caso de sospecha</a:t>
            </a:r>
            <a:endParaRPr lang="es-ES" sz="2000" dirty="0">
              <a:solidFill>
                <a:srgbClr val="2683C6">
                  <a:lumMod val="50000"/>
                </a:srgbClr>
              </a:solidFill>
            </a:endParaRPr>
          </a:p>
        </p:txBody>
      </p:sp>
      <p:pic>
        <p:nvPicPr>
          <p:cNvPr id="13" name="Picture 4" descr="Ganadería y Agricultura on Twitter: &quot;Van 4 señales para detectar animales  enfermos. Da clic https://t.co/5M9bzFkWj4 Recuerda que con ganado sano,  ganas…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5772" y="1662423"/>
            <a:ext cx="1600039" cy="90002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5" name="Picture 2" descr="Las ayudas para mejorar la competividad y sostenibilidad de las  explotaciones ganaderas se pueden pedir desde mañana | Agronews Comunitat  Valencia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4389" y="3814818"/>
            <a:ext cx="1546823" cy="96840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6678546" y="2617582"/>
            <a:ext cx="3889907" cy="1077218"/>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Comunicar a autoridad competente sospecha  enfermedades de la lista.</a:t>
            </a:r>
          </a:p>
          <a:p>
            <a:pPr marL="285750" indent="-28575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Comunicar a veterinario casos de mortalidad anormal, indicios de enfermedad grave,…</a:t>
            </a:r>
          </a:p>
        </p:txBody>
      </p:sp>
      <p:sp>
        <p:nvSpPr>
          <p:cNvPr id="17" name="CuadroTexto 16"/>
          <p:cNvSpPr txBox="1"/>
          <p:nvPr/>
        </p:nvSpPr>
        <p:spPr>
          <a:xfrm>
            <a:off x="6744073" y="4778965"/>
            <a:ext cx="4599693" cy="338554"/>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es-ES" sz="1600" dirty="0">
                <a:solidFill>
                  <a:prstClr val="black"/>
                </a:solidFill>
                <a:latin typeface="Agency FB" panose="020B0503020202020204" pitchFamily="34" charset="0"/>
              </a:rPr>
              <a:t>Evitar transmisión de enfermedad </a:t>
            </a:r>
          </a:p>
        </p:txBody>
      </p:sp>
      <p:sp>
        <p:nvSpPr>
          <p:cNvPr id="18" name="Rectángulo 150">
            <a:extLst>
              <a:ext uri="{FF2B5EF4-FFF2-40B4-BE49-F238E27FC236}">
                <a16:creationId xmlns:a16="http://schemas.microsoft.com/office/drawing/2014/main" id="{39B1BF6B-0704-F14F-A8AE-8C29F2B50078}"/>
              </a:ext>
            </a:extLst>
          </p:cNvPr>
          <p:cNvSpPr/>
          <p:nvPr/>
        </p:nvSpPr>
        <p:spPr>
          <a:xfrm>
            <a:off x="-12700" y="6609090"/>
            <a:ext cx="4693914" cy="261610"/>
          </a:xfrm>
          <a:prstGeom prst="rect">
            <a:avLst/>
          </a:prstGeom>
        </p:spPr>
        <p:txBody>
          <a:bodyPr wrap="none">
            <a:spAutoFit/>
          </a:bodyPr>
          <a:lstStyle/>
          <a:p>
            <a:r>
              <a:rPr lang="es-ES" sz="1100" dirty="0">
                <a:solidFill>
                  <a:schemeClr val="accent5">
                    <a:lumMod val="50000"/>
                  </a:schemeClr>
                </a:solidFill>
                <a:latin typeface="Segoe UI Black" panose="020B0A02040204020203" pitchFamily="34" charset="0"/>
                <a:ea typeface="Segoe UI Black" panose="020B0A02040204020203" pitchFamily="34" charset="0"/>
              </a:rPr>
              <a:t>Subdirección General de Sanidad e Higiene Animal y Trazabilidad</a:t>
            </a:r>
            <a:endParaRPr lang="es-ES" sz="1100" dirty="0">
              <a:solidFill>
                <a:schemeClr val="accent5">
                  <a:lumMod val="50000"/>
                </a:schemeClr>
              </a:solidFill>
            </a:endParaRPr>
          </a:p>
        </p:txBody>
      </p:sp>
    </p:spTree>
    <p:extLst>
      <p:ext uri="{BB962C8B-B14F-4D97-AF65-F5344CB8AC3E}">
        <p14:creationId xmlns:p14="http://schemas.microsoft.com/office/powerpoint/2010/main" val="1372692844"/>
      </p:ext>
    </p:extLst>
  </p:cSld>
  <p:clrMapOvr>
    <a:masterClrMapping/>
  </p:clrMapOvr>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gency FB"/>
        <a:ea typeface=""/>
        <a:cs typeface=""/>
      </a:majorFont>
      <a:minorFont>
        <a:latin typeface="Agency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7247</TotalTime>
  <Words>4092</Words>
  <Application>Microsoft Office PowerPoint</Application>
  <PresentationFormat>Panorámica</PresentationFormat>
  <Paragraphs>412</Paragraphs>
  <Slides>38</Slides>
  <Notes>1</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38</vt:i4>
      </vt:variant>
    </vt:vector>
  </HeadingPairs>
  <TitlesOfParts>
    <vt:vector size="51" baseType="lpstr">
      <vt:lpstr>Agency FB</vt:lpstr>
      <vt:lpstr>Arial</vt:lpstr>
      <vt:lpstr>Arial Black</vt:lpstr>
      <vt:lpstr>Brush Script MT</vt:lpstr>
      <vt:lpstr>Calibri</vt:lpstr>
      <vt:lpstr>Calibri Light</vt:lpstr>
      <vt:lpstr>Century Gothic</vt:lpstr>
      <vt:lpstr>Courier New</vt:lpstr>
      <vt:lpstr>Segoe UI Black</vt:lpstr>
      <vt:lpstr>Times New Roman</vt:lpstr>
      <vt:lpstr>Wingdings</vt:lpstr>
      <vt:lpstr>Tema de Office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 “DE LA GRANJA A LA MESA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PRESVET</dc:title>
  <dc:creator>Gonzalez Martin, Maria Del Carmen</dc:creator>
  <cp:lastModifiedBy>SGSHAT</cp:lastModifiedBy>
  <cp:revision>590</cp:revision>
  <dcterms:created xsi:type="dcterms:W3CDTF">2017-09-20T11:03:50Z</dcterms:created>
  <dcterms:modified xsi:type="dcterms:W3CDTF">2023-04-11T07:49:23Z</dcterms:modified>
</cp:coreProperties>
</file>