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60"/>
  </p:notesMasterIdLst>
  <p:handoutMasterIdLst>
    <p:handoutMasterId r:id="rId61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0080625" cy="567055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0" y="-8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D89A6C9-0E14-466F-AD37-043C4D1EF942}" type="slidenum">
              <a:t>‹Nº›</a:t>
            </a:fld>
            <a:endParaRPr lang="es-E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5497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/>
          <a:p>
            <a:pPr lvl="0"/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E4FE388-2EB4-4535-ADE7-E0B73FDF80C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0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s-E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 3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 1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 4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 4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2959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25002-7743-4356-B126-4FB16FA54CA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9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EDB7DE-ABEC-4965-83B5-6DF92262213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4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50072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500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3DF9F4-8E48-413B-BAFC-CFFC8C5F89B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85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1012E1-B693-45F4-BB55-48763F65EAD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53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415AD8-B9AA-4264-88D8-087BAA7F67D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14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B16625-E04C-49F4-8A53-CC84121DBE3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46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7CC8F-A858-409C-9AE7-84FBCBDAD9B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03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64F4A-C70B-4597-9F70-62F0230563D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7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CB01E-131B-49B0-9B53-A774196C283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2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2FCF0-9AC9-4FF6-8273-BC27622E903A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43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D7A9A-DCA7-46D6-9D16-C29B9AF6A9B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09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42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F25E7D-A223-4A92-9DB3-E82B2F16753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65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6E47AB-052F-4220-8E37-133722CE502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94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534BD-5946-412E-B75F-1CCA5D677CE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46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32108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3210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7FE00-0BB6-4BD2-8B49-C5F3CC75595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4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171613-791B-456E-BFC1-C26F1E66D94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33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F83D6-837C-43BA-9475-94A6F307BF8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6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E85C28-A627-4FCD-B823-D63A27C89BB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5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AE44D-ADDF-4C20-97CD-8A60560E221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7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6863A-82E4-455D-B135-29303BFB81D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80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D9AA6-A7A8-4370-B262-739FC5DB4A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45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2A938-3634-4685-B2F5-E5D3C9B394BC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61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A2BC67-4178-4A35-B4CF-93DC0ABC0B8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0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5221EE-BAA7-45C3-9F91-10B6D511AF6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73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C9EF6-D679-49BD-BD64-4C16D8BF24D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2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87DA0-7F19-4ABE-AA11-6C06BE49051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4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32108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3210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AF1581-E1AB-495C-B9E8-9CCB2227DD8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93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4539BC-7756-4ABF-8E41-4B78CEB1C87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59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0FCE-85E2-4B73-817A-AEC9AE9CB71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68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09F46-1808-4ADD-B5EB-CBDE7047607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18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24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BE1830-9851-46BD-8800-153287E948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5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DE1A5A-3722-42DA-A763-E8147592B92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8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8AF17E-5D0C-4DB2-9AA0-62CB3FED320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8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5106CD-B601-4F1E-85BA-9CA62122715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21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D6671A-77AC-4B7F-B278-E2A9FAB24F75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9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E7DE11-BD10-4FF4-BE4D-C6E0F9E0E86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8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4252F0-A216-4613-A0E1-CDCEB4339EF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9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3AC038-1D7A-4D7A-950B-D9D736A0956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48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32108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3210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A1AB73-2757-43A5-B0CC-1DD68CA3EA9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09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92FC0C-9DE9-4141-9EC1-512C6D53EE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44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42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2505EC-E9AC-4D3E-B9DD-8FCAB7419F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60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6FA28-05BD-436E-ABF7-E250577146C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54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AB767-2ED1-48B6-8F63-EAA335BA324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46FF9-0D80-4858-8EA8-23635D442EC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4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398E33-25D2-478C-BF91-60573BC68B9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70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E0911-01B0-471B-A8F2-7BA5D1E4F49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EF66DE-42AE-4C13-BC6E-4E03AB4557A2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94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0C85A5-331D-4423-B6F6-860B4C2F42D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6B7F1E-6133-4610-8CE2-4CE94056E69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76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66A7DB-37B0-40F8-B251-FAB0FC5CA40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18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50072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500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FF314-1847-491D-982D-6B6F695E426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57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16E7E-ADD9-4B9B-ADA2-30ECE1A9A18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71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42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136A1-30FE-4F98-B766-A45B5195549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04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A59488-0229-4C02-A922-7472A8A37F9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63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AEE6C-5BD2-42A6-8D9A-C3ED89DEEBF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32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F386E-96A5-4393-945B-68BF059399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90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7E862E-99EA-4DED-9DFC-0F657256478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60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A2804-7A4A-46E3-A660-5047764E8B2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33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758E48-D775-4C8A-BE2F-581896B28C75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69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AE6A8-CD80-4A86-A582-20A0FFD3D22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20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D0622-C04D-4E22-A985-44EDF94D610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4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6CEE76-9056-4C02-8595-860EAA47662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2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50072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500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9EA2E-2D67-4FC2-B44F-7B534637EFC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3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EE275D-0B04-4A11-9A3D-8D301420F455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41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39" y="1762199"/>
            <a:ext cx="8569440" cy="1214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20" y="3213000"/>
            <a:ext cx="7056360" cy="144936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ea typeface="Microsoft YaHei" pitchFamily="2"/>
                <a:cs typeface="Arial Unicode MS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CF8BF-29A4-4C69-B3FF-CBA0E48B862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11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40000" y="1260000"/>
            <a:ext cx="9000000" cy="3420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5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083659-0B88-4949-AAE0-E69841FD1C7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48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0843A0-2F76-4EC0-883B-C3142287D303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1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40" y="3643199"/>
            <a:ext cx="8567640" cy="112716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cap="all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40" y="2403360"/>
            <a:ext cx="8567640" cy="1239840"/>
          </a:xfrm>
        </p:spPr>
        <p:txBody>
          <a:bodyPr anchor="b"/>
          <a:lstStyle>
            <a:lvl1pPr marL="0" indent="0"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FB194-BB1E-4D8B-9718-7293D050ECD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45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39640" y="1260360"/>
            <a:ext cx="44226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260360"/>
            <a:ext cx="4424400" cy="341964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8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F1BCE9-808C-4C2F-AC4A-B14C34ACEB5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85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7160"/>
            <a:ext cx="9072720" cy="94464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19" y="1270080"/>
            <a:ext cx="4452840" cy="528480"/>
          </a:xfrm>
        </p:spPr>
        <p:txBody>
          <a:bodyPr anchor="b"/>
          <a:lstStyle>
            <a:lvl1pPr marL="0" indent="0"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19" y="1798560"/>
            <a:ext cx="445284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0" y="1270080"/>
            <a:ext cx="4456080" cy="52848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0" y="1798560"/>
            <a:ext cx="4456080" cy="32670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24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0FE4F0-AEF6-41FA-9B38-7E3DAB426FB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ACADBE-DA1C-47B2-B16A-2B464336DD2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0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085B8-C3DD-4ABB-B665-AEFFED97E30A}" type="slidenum"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>
            <a:lvl1pPr>
              <a:spcBef>
                <a:spcPts val="1417"/>
              </a:spcBef>
              <a:defRPr sz="3200">
                <a:ln>
                  <a:noFill/>
                </a:ln>
                <a:ea typeface="Microsoft YaHei" pitchFamily="2"/>
                <a:cs typeface="Arial Unicode MS" pitchFamily="2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12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7E67A-31A1-435C-BB7F-D5C7BCD9633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25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1C0236-E6AE-4226-A440-C83AA511211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8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84F579-1765-41F9-8E2F-92AC0F3292D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59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89640" y="179280"/>
            <a:ext cx="2249640" cy="450072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33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39640" y="179280"/>
            <a:ext cx="6597720" cy="4500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D6BC1-C74D-4993-9E5C-0456D5681D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59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19" y="225360"/>
            <a:ext cx="3316320" cy="9604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225360"/>
            <a:ext cx="5635800" cy="4840200"/>
          </a:xfrm>
        </p:spPr>
        <p:txBody>
          <a:bodyPr anchor="t" anchorCtr="0"/>
          <a:lstStyle>
            <a:lvl1pPr marL="432000" marR="0" indent="-32400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45000"/>
              <a:buFont typeface="StarSymbol"/>
              <a:buChar char="●"/>
              <a:defRPr sz="3200" spc="0" baseline="0">
                <a:solidFill>
                  <a:srgbClr val="000000"/>
                </a:solidFill>
              </a:defRPr>
            </a:lvl1pPr>
            <a:lvl2pPr marL="864000" marR="0" lvl="1" indent="-324000" algn="ctr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6000" marR="0" lvl="2" indent="-288000" algn="ctr" rtl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 algn="ctr" rtl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 algn="ctr" rtl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19" y="1185840"/>
            <a:ext cx="3316320" cy="3879719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0A3400-21A2-4A3D-A992-0932D198F43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7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0" y="3968639"/>
            <a:ext cx="6048360" cy="46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0" y="506519"/>
            <a:ext cx="6048360" cy="3402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0" y="4438800"/>
            <a:ext cx="6048360" cy="665280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3B5323-FAE1-4FBE-ABFE-5044FCA34B4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48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0303693-B4BF-4DE0-BF6E-03AFC432B32A}" type="slidenum">
              <a:t>‹Nº›</a:t>
            </a:fld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727360" y="4707720"/>
            <a:ext cx="506879" cy="663840"/>
            <a:chOff x="2727360" y="4707720"/>
            <a:chExt cx="506879" cy="663840"/>
          </a:xfrm>
        </p:grpSpPr>
        <p:sp>
          <p:nvSpPr>
            <p:cNvPr id="9" name="8 Forma libre"/>
            <p:cNvSpPr/>
            <p:nvPr/>
          </p:nvSpPr>
          <p:spPr>
            <a:xfrm>
              <a:off x="3145679" y="5162760"/>
              <a:ext cx="88560" cy="9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"/>
                <a:gd name="f4" fmla="val 270"/>
                <a:gd name="f5" fmla="val 135"/>
                <a:gd name="f6" fmla="val 159"/>
                <a:gd name="f7" fmla="val 241"/>
                <a:gd name="f8" fmla="val 182"/>
                <a:gd name="f9" fmla="val 230"/>
                <a:gd name="f10" fmla="val 203"/>
                <a:gd name="f11" fmla="val 219"/>
                <a:gd name="f12" fmla="val 223"/>
                <a:gd name="f13" fmla="val 204"/>
                <a:gd name="f14" fmla="val 240"/>
                <a:gd name="f15" fmla="val 185"/>
                <a:gd name="f16" fmla="val 252"/>
                <a:gd name="f17" fmla="val 166"/>
                <a:gd name="f18" fmla="val 264"/>
                <a:gd name="f19" fmla="val 145"/>
                <a:gd name="f20" fmla="val 124"/>
                <a:gd name="f21" fmla="val 102"/>
                <a:gd name="f22" fmla="val 81"/>
                <a:gd name="f23" fmla="val 62"/>
                <a:gd name="f24" fmla="val 43"/>
                <a:gd name="f25" fmla="val 28"/>
                <a:gd name="f26" fmla="val 17"/>
                <a:gd name="f27" fmla="val 6"/>
                <a:gd name="f28" fmla="val 111"/>
                <a:gd name="f29" fmla="val 88"/>
                <a:gd name="f30" fmla="val 67"/>
                <a:gd name="f31" fmla="val 47"/>
                <a:gd name="f32" fmla="val 30"/>
                <a:gd name="f33" fmla="val 18"/>
                <a:gd name="f34" fmla="*/ f0 1 247"/>
                <a:gd name="f35" fmla="*/ f1 1 2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47"/>
                <a:gd name="f42" fmla="*/ f39 1 2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47" h="270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7" y="f8"/>
                    <a:pt x="f2" y="f6"/>
                    <a:pt x="f2" y="f5"/>
                  </a:cubicBezTo>
                  <a:cubicBezTo>
                    <a:pt x="f2" y="f28"/>
                    <a:pt x="f27" y="f29"/>
                    <a:pt x="f26" y="f30"/>
                  </a:cubicBezTo>
                  <a:cubicBezTo>
                    <a:pt x="f25" y="f31"/>
                    <a:pt x="f24" y="f32"/>
                    <a:pt x="f23" y="f33"/>
                  </a:cubicBezTo>
                  <a:cubicBezTo>
                    <a:pt x="f22" y="f27"/>
                    <a:pt x="f21" y="f2"/>
                    <a:pt x="f20" y="f2"/>
                  </a:cubicBezTo>
                  <a:cubicBezTo>
                    <a:pt x="f19" y="f2"/>
                    <a:pt x="f17" y="f27"/>
                    <a:pt x="f15" y="f33"/>
                  </a:cubicBezTo>
                  <a:cubicBezTo>
                    <a:pt x="f13" y="f32"/>
                    <a:pt x="f11" y="f31"/>
                    <a:pt x="f9" y="f30"/>
                  </a:cubicBezTo>
                  <a:cubicBezTo>
                    <a:pt x="f7" y="f29"/>
                    <a:pt x="f3" y="f28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048480" y="5151600"/>
              <a:ext cx="153360" cy="193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538"/>
                <a:gd name="f5" fmla="val 403"/>
                <a:gd name="f6" fmla="val 452"/>
                <a:gd name="f7" fmla="val 495"/>
                <a:gd name="f8" fmla="val 104"/>
                <a:gd name="f9" fmla="val 301"/>
                <a:gd name="f10" fmla="val 151"/>
                <a:gd name="f11" fmla="val 250"/>
                <a:gd name="f12" fmla="val 177"/>
                <a:gd name="f13" fmla="val 36"/>
                <a:gd name="f14" fmla="val 71"/>
                <a:gd name="f15" fmla="val 31"/>
                <a:gd name="f16" fmla="val 107"/>
                <a:gd name="f17" fmla="val -36"/>
                <a:gd name="f18" fmla="val 440"/>
                <a:gd name="f19" fmla="val 28"/>
                <a:gd name="f20" fmla="val 514"/>
                <a:gd name="f21" fmla="val 78"/>
                <a:gd name="f22" fmla="val 569"/>
                <a:gd name="f23" fmla="val 384"/>
                <a:gd name="f24" fmla="val 523"/>
                <a:gd name="f25" fmla="*/ f0 1 427"/>
                <a:gd name="f26" fmla="*/ f1 1 53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7"/>
                <a:gd name="f33" fmla="*/ f30 1 53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7" h="538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8" y="f14"/>
                    <a:pt x="f15" y="f16"/>
                  </a:cubicBezTo>
                  <a:cubicBezTo>
                    <a:pt x="f15" y="f8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059279" y="5259600"/>
              <a:ext cx="90720" cy="4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"/>
                <a:gd name="f4" fmla="val 131"/>
                <a:gd name="f5" fmla="val 34"/>
                <a:gd name="f6" fmla="val 63"/>
                <a:gd name="f7" fmla="val 52"/>
                <a:gd name="f8" fmla="val 44"/>
                <a:gd name="f9" fmla="val 74"/>
                <a:gd name="f10" fmla="val 26"/>
                <a:gd name="f11" fmla="val 99"/>
                <a:gd name="f12" fmla="val 17"/>
                <a:gd name="f13" fmla="val 148"/>
                <a:gd name="f14" fmla="val -5"/>
                <a:gd name="f15" fmla="val 204"/>
                <a:gd name="f16" fmla="val 14"/>
                <a:gd name="f17" fmla="val 200"/>
                <a:gd name="f18" fmla="val 154"/>
                <a:gd name="f19" fmla="val 108"/>
                <a:gd name="f20" fmla="val 38"/>
                <a:gd name="f21" fmla="val 87"/>
                <a:gd name="f22" fmla="val 47"/>
                <a:gd name="f23" fmla="val 65"/>
                <a:gd name="f24" fmla="val 60"/>
                <a:gd name="f25" fmla="val 75"/>
                <a:gd name="f26" fmla="val 31"/>
                <a:gd name="f27" fmla="val 91"/>
                <a:gd name="f28" fmla="val 13"/>
                <a:gd name="f29" fmla="val 109"/>
                <a:gd name="f30" fmla="val 4"/>
                <a:gd name="f31" fmla="val 106"/>
                <a:gd name="f32" fmla="val 15"/>
                <a:gd name="f33" fmla="val 81"/>
                <a:gd name="f34" fmla="*/ f0 1 253"/>
                <a:gd name="f35" fmla="*/ f1 1 1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53"/>
                <a:gd name="f42" fmla="*/ f39 1 1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53" h="13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3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947679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290"/>
                <a:gd name="f6" fmla="val 615"/>
                <a:gd name="f7" fmla="val 538"/>
                <a:gd name="f8" fmla="val 361"/>
                <a:gd name="f9" fmla="val 197"/>
                <a:gd name="f10" fmla="val 27"/>
                <a:gd name="f11" fmla="val 259"/>
                <a:gd name="f12" fmla="val 18"/>
                <a:gd name="f13" fmla="val 154"/>
                <a:gd name="f14" fmla="val 9"/>
                <a:gd name="f15" fmla="val 50"/>
                <a:gd name="f16" fmla="val 47"/>
                <a:gd name="f17" fmla="val -39"/>
                <a:gd name="f18" fmla="val 541"/>
                <a:gd name="f19" fmla="val 22"/>
                <a:gd name="f20" fmla="val 68"/>
                <a:gd name="f21" fmla="val 670"/>
                <a:gd name="f22" fmla="val 238"/>
                <a:gd name="f23" fmla="val 667"/>
                <a:gd name="f24" fmla="*/ f0 1 364"/>
                <a:gd name="f25" fmla="*/ f1 1 65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64"/>
                <a:gd name="f32" fmla="*/ f29 1 65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64" h="655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2832840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74"/>
                <a:gd name="f6" fmla="val 615"/>
                <a:gd name="f7" fmla="val 538"/>
                <a:gd name="f8" fmla="val 3"/>
                <a:gd name="f9" fmla="val 197"/>
                <a:gd name="f10" fmla="val 27"/>
                <a:gd name="f11" fmla="val 105"/>
                <a:gd name="f12" fmla="val 18"/>
                <a:gd name="f13" fmla="val 209"/>
                <a:gd name="f14" fmla="val 9"/>
                <a:gd name="f15" fmla="val 314"/>
                <a:gd name="f16" fmla="val 323"/>
                <a:gd name="f17" fmla="val 205"/>
                <a:gd name="f18" fmla="val 403"/>
                <a:gd name="f19" fmla="val 541"/>
                <a:gd name="f20" fmla="val 341"/>
                <a:gd name="f21" fmla="val 295"/>
                <a:gd name="f22" fmla="val 670"/>
                <a:gd name="f23" fmla="val 126"/>
                <a:gd name="f24" fmla="val 667"/>
                <a:gd name="f25" fmla="*/ f0 1 364"/>
                <a:gd name="f26" fmla="*/ f1 1 65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4"/>
                <a:gd name="f33" fmla="*/ f30 1 65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4" h="655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2951279" y="5262120"/>
              <a:ext cx="8640" cy="9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265"/>
                <a:gd name="f5" fmla="val 133"/>
                <a:gd name="f6" fmla="val 90"/>
                <a:gd name="f7" fmla="val 3"/>
                <a:gd name="f8" fmla="val 44"/>
                <a:gd name="f9" fmla="val 12"/>
                <a:gd name="f10" fmla="val 21"/>
                <a:gd name="f11" fmla="val 179"/>
                <a:gd name="f12" fmla="val 222"/>
                <a:gd name="f13" fmla="val 176"/>
                <a:gd name="f14" fmla="*/ f0 1 25"/>
                <a:gd name="f15" fmla="*/ f1 1 26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5"/>
                <a:gd name="f22" fmla="*/ f19 1 26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5" h="265">
                  <a:moveTo>
                    <a:pt x="f2" y="f5"/>
                  </a:moveTo>
                  <a:cubicBezTo>
                    <a:pt x="f2" y="f6"/>
                    <a:pt x="f7" y="f8"/>
                    <a:pt x="f9" y="f2"/>
                  </a:cubicBezTo>
                  <a:cubicBezTo>
                    <a:pt x="f10" y="f8"/>
                    <a:pt x="f3" y="f6"/>
                    <a:pt x="f3" y="f5"/>
                  </a:cubicBezTo>
                  <a:cubicBezTo>
                    <a:pt x="f10" y="f11"/>
                    <a:pt x="f10" y="f12"/>
                    <a:pt x="f9" y="f4"/>
                  </a:cubicBezTo>
                  <a:cubicBezTo>
                    <a:pt x="f7" y="f12"/>
                    <a:pt x="f2" y="f13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855880" y="5127120"/>
              <a:ext cx="199080" cy="192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"/>
                <a:gd name="f4" fmla="val 535"/>
                <a:gd name="f5" fmla="val 277"/>
                <a:gd name="f6" fmla="val 185"/>
                <a:gd name="f7" fmla="val 440"/>
                <a:gd name="f8" fmla="val 390"/>
                <a:gd name="f9" fmla="val 252"/>
                <a:gd name="f10" fmla="val 113"/>
                <a:gd name="f11" fmla="val 123"/>
                <a:gd name="f12" fmla="val 431"/>
                <a:gd name="f13" fmla="val 369"/>
                <a:gd name="f14" fmla="*/ f0 1 554"/>
                <a:gd name="f15" fmla="*/ f1 1 5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54"/>
                <a:gd name="f22" fmla="*/ f19 1 5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54" h="535">
                  <a:moveTo>
                    <a:pt x="f5" y="f4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2"/>
                    <a:pt x="f5" y="f2"/>
                  </a:cubicBezTo>
                  <a:cubicBezTo>
                    <a:pt x="f12" y="f2"/>
                    <a:pt x="f3" y="f10"/>
                    <a:pt x="f3" y="f9"/>
                  </a:cubicBezTo>
                  <a:cubicBezTo>
                    <a:pt x="f3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3033000" y="4707720"/>
              <a:ext cx="14976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7"/>
                <a:gd name="f4" fmla="val 809"/>
                <a:gd name="f5" fmla="val 37"/>
                <a:gd name="f6" fmla="val 354"/>
                <a:gd name="f7" fmla="val 21"/>
                <a:gd name="f8" fmla="val 677"/>
                <a:gd name="f9" fmla="val 12"/>
                <a:gd name="f10" fmla="val 629"/>
                <a:gd name="f11" fmla="val 766"/>
                <a:gd name="f12" fmla="val 57"/>
                <a:gd name="f13" fmla="val 780"/>
                <a:gd name="f14" fmla="val 115"/>
                <a:gd name="f15" fmla="val 795"/>
                <a:gd name="f16" fmla="val 172"/>
                <a:gd name="f17" fmla="val 243"/>
                <a:gd name="f18" fmla="val 686"/>
                <a:gd name="f19" fmla="val 163"/>
                <a:gd name="f20" fmla="val 778"/>
                <a:gd name="f21" fmla="val 384"/>
                <a:gd name="f22" fmla="val 440"/>
                <a:gd name="f23" fmla="val 464"/>
                <a:gd name="f24" fmla="val 314"/>
                <a:gd name="f25" fmla="val 378"/>
                <a:gd name="f26" fmla="val 18"/>
                <a:gd name="f27" fmla="val 329"/>
                <a:gd name="f28" fmla="val 298"/>
                <a:gd name="f29" fmla="val -9"/>
                <a:gd name="f30" fmla="val 43"/>
                <a:gd name="f31" fmla="val 188"/>
                <a:gd name="f32" fmla="*/ f0 1 417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7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7" h="809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044880" y="4766040"/>
              <a:ext cx="108720" cy="230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0"/>
                <a:gd name="f5" fmla="val 77"/>
                <a:gd name="f6" fmla="val 210"/>
                <a:gd name="f7" fmla="val 19"/>
                <a:gd name="f8" fmla="val 523"/>
                <a:gd name="f9" fmla="val 26"/>
                <a:gd name="f10" fmla="val 478"/>
                <a:gd name="f11" fmla="val 612"/>
                <a:gd name="f12" fmla="val 38"/>
                <a:gd name="f13" fmla="val 622"/>
                <a:gd name="f14" fmla="val 76"/>
                <a:gd name="f15" fmla="val 631"/>
                <a:gd name="f16" fmla="val 114"/>
                <a:gd name="f17" fmla="val 169"/>
                <a:gd name="f18" fmla="val 513"/>
                <a:gd name="f19" fmla="val 618"/>
                <a:gd name="f20" fmla="val 280"/>
                <a:gd name="f21" fmla="val 258"/>
                <a:gd name="f22" fmla="val 324"/>
                <a:gd name="f23" fmla="val 167"/>
                <a:gd name="f24" fmla="val 299"/>
                <a:gd name="f25" fmla="val 16"/>
                <a:gd name="f26" fmla="val 253"/>
                <a:gd name="f27" fmla="val 1"/>
                <a:gd name="f28" fmla="val 222"/>
                <a:gd name="f29" fmla="val -8"/>
                <a:gd name="f30" fmla="val 102"/>
                <a:gd name="f31" fmla="val 81"/>
                <a:gd name="f32" fmla="*/ f0 1 303"/>
                <a:gd name="f33" fmla="*/ f1 1 64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03"/>
                <a:gd name="f40" fmla="*/ f37 1 64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03" h="640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2727360" y="4707720"/>
              <a:ext cx="15048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"/>
                <a:gd name="f4" fmla="val 809"/>
                <a:gd name="f5" fmla="val 382"/>
                <a:gd name="f6" fmla="val 354"/>
                <a:gd name="f7" fmla="val 397"/>
                <a:gd name="f8" fmla="val 677"/>
                <a:gd name="f9" fmla="val 406"/>
                <a:gd name="f10" fmla="val 629"/>
                <a:gd name="f11" fmla="val 766"/>
                <a:gd name="f12" fmla="val 361"/>
                <a:gd name="f13" fmla="val 780"/>
                <a:gd name="f14" fmla="val 304"/>
                <a:gd name="f15" fmla="val 795"/>
                <a:gd name="f16" fmla="val 247"/>
                <a:gd name="f17" fmla="val 176"/>
                <a:gd name="f18" fmla="val 686"/>
                <a:gd name="f19" fmla="val 256"/>
                <a:gd name="f20" fmla="val 778"/>
                <a:gd name="f21" fmla="val 34"/>
                <a:gd name="f22" fmla="val 440"/>
                <a:gd name="f23" fmla="val -49"/>
                <a:gd name="f24" fmla="val 314"/>
                <a:gd name="f25" fmla="val 40"/>
                <a:gd name="f26" fmla="val 18"/>
                <a:gd name="f27" fmla="val 90"/>
                <a:gd name="f28" fmla="val 120"/>
                <a:gd name="f29" fmla="val -9"/>
                <a:gd name="f30" fmla="val 376"/>
                <a:gd name="f31" fmla="val 188"/>
                <a:gd name="f32" fmla="*/ f0 1 419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9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9" h="809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2756880" y="4766040"/>
              <a:ext cx="108720" cy="23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3"/>
                <a:gd name="f5" fmla="val 226"/>
                <a:gd name="f6" fmla="val 210"/>
                <a:gd name="f7" fmla="val 285"/>
                <a:gd name="f8" fmla="val 523"/>
                <a:gd name="f9" fmla="val 277"/>
                <a:gd name="f10" fmla="val 478"/>
                <a:gd name="f11" fmla="val 612"/>
                <a:gd name="f12" fmla="val 266"/>
                <a:gd name="f13" fmla="val 623"/>
                <a:gd name="f14" fmla="val 229"/>
                <a:gd name="f15" fmla="val 633"/>
                <a:gd name="f16" fmla="val 192"/>
                <a:gd name="f17" fmla="val 136"/>
                <a:gd name="f18" fmla="val 516"/>
                <a:gd name="f19" fmla="val 622"/>
                <a:gd name="f20" fmla="val 23"/>
                <a:gd name="f21" fmla="val 262"/>
                <a:gd name="f22" fmla="val -20"/>
                <a:gd name="f23" fmla="val 167"/>
                <a:gd name="f24" fmla="val 1"/>
                <a:gd name="f25" fmla="val 16"/>
                <a:gd name="f26" fmla="val 51"/>
                <a:gd name="f27" fmla="val 81"/>
                <a:gd name="f28" fmla="val -8"/>
                <a:gd name="f29" fmla="val 201"/>
                <a:gd name="f30" fmla="*/ f0 1 303"/>
                <a:gd name="f31" fmla="*/ f1 1 64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03"/>
                <a:gd name="f38" fmla="*/ f35 1 64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03" h="643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4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752560" y="4884840"/>
              <a:ext cx="405360" cy="35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"/>
                <a:gd name="f4" fmla="val 988"/>
                <a:gd name="f5" fmla="val 564"/>
                <a:gd name="f6" fmla="val 874"/>
                <a:gd name="f7" fmla="val 1016"/>
                <a:gd name="f8" fmla="val 133"/>
                <a:gd name="f9" fmla="val 317"/>
                <a:gd name="f10" fmla="val 471"/>
                <a:gd name="f11" fmla="val 1249"/>
                <a:gd name="f12" fmla="val 699"/>
                <a:gd name="f13" fmla="val 1040"/>
                <a:gd name="f14" fmla="val 849"/>
                <a:gd name="f15" fmla="val 939"/>
                <a:gd name="f16" fmla="val 923"/>
                <a:gd name="f17" fmla="val 766"/>
                <a:gd name="f18" fmla="val 361"/>
                <a:gd name="f19" fmla="val 189"/>
                <a:gd name="f20" fmla="val 87"/>
                <a:gd name="f21" fmla="val -122"/>
                <a:gd name="f22" fmla="val 696"/>
                <a:gd name="f23" fmla="val 112"/>
                <a:gd name="f24" fmla="val 250"/>
                <a:gd name="f25" fmla="*/ f0 1 1127"/>
                <a:gd name="f26" fmla="*/ f1 1 98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27"/>
                <a:gd name="f33" fmla="*/ f30 1 98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27" h="98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2777040" y="4933440"/>
              <a:ext cx="354240" cy="29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5"/>
                <a:gd name="f4" fmla="val 818"/>
                <a:gd name="f5" fmla="val 536"/>
                <a:gd name="f6" fmla="val 28"/>
                <a:gd name="f7" fmla="val 509"/>
                <a:gd name="f8" fmla="val -9"/>
                <a:gd name="f9" fmla="val 484"/>
                <a:gd name="f10" fmla="val 456"/>
                <a:gd name="f11" fmla="val 392"/>
                <a:gd name="f12" fmla="val 111"/>
                <a:gd name="f13" fmla="val 290"/>
                <a:gd name="f14" fmla="val 284"/>
                <a:gd name="f15" fmla="val 438"/>
                <a:gd name="f16" fmla="val 167"/>
                <a:gd name="f17" fmla="val 422"/>
                <a:gd name="f18" fmla="val 35"/>
                <a:gd name="f19" fmla="val 428"/>
                <a:gd name="f20" fmla="val 7"/>
                <a:gd name="f21" fmla="val 490"/>
                <a:gd name="f22" fmla="val -45"/>
                <a:gd name="f23" fmla="val 612"/>
                <a:gd name="f24" fmla="val 201"/>
                <a:gd name="f25" fmla="val 493"/>
                <a:gd name="f26" fmla="val 789"/>
                <a:gd name="f27" fmla="val 1031"/>
                <a:gd name="f28" fmla="val 978"/>
                <a:gd name="f29" fmla="val 958"/>
                <a:gd name="f30" fmla="val 822"/>
                <a:gd name="f31" fmla="val 709"/>
                <a:gd name="f32" fmla="val 702"/>
                <a:gd name="f33" fmla="val 601"/>
                <a:gd name="f34" fmla="*/ f0 1 985"/>
                <a:gd name="f35" fmla="*/ f1 1 81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985"/>
                <a:gd name="f42" fmla="*/ f39 1 81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985" h="818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5"/>
                  </a:cubicBezTo>
                  <a:cubicBezTo>
                    <a:pt x="f32" y="f13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2871720" y="5143679"/>
              <a:ext cx="167400" cy="6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"/>
                <a:gd name="f4" fmla="val 169"/>
                <a:gd name="f5" fmla="val 372"/>
                <a:gd name="f6" fmla="val 62"/>
                <a:gd name="f7" fmla="val 338"/>
                <a:gd name="f8" fmla="val 65"/>
                <a:gd name="f9" fmla="val 301"/>
                <a:gd name="f10" fmla="val 56"/>
                <a:gd name="f11" fmla="val 273"/>
                <a:gd name="f12" fmla="val 37"/>
                <a:gd name="f13" fmla="val 258"/>
                <a:gd name="f14" fmla="val 28"/>
                <a:gd name="f15" fmla="val 246"/>
                <a:gd name="f16" fmla="val 16"/>
                <a:gd name="f17" fmla="val 233"/>
                <a:gd name="f18" fmla="val 224"/>
                <a:gd name="f19" fmla="val 209"/>
                <a:gd name="f20" fmla="val 193"/>
                <a:gd name="f21" fmla="val 162"/>
                <a:gd name="f22" fmla="val 129"/>
                <a:gd name="f23" fmla="val 95"/>
                <a:gd name="f24" fmla="val 61"/>
                <a:gd name="f25" fmla="val 27"/>
                <a:gd name="f26" fmla="val 49"/>
                <a:gd name="f27" fmla="val 2"/>
                <a:gd name="f28" fmla="val -13"/>
                <a:gd name="f29" fmla="val 67"/>
                <a:gd name="f30" fmla="val 399"/>
                <a:gd name="f31" fmla="val 479"/>
                <a:gd name="f32" fmla="val 464"/>
                <a:gd name="f33" fmla="val 439"/>
                <a:gd name="f34" fmla="val 46"/>
                <a:gd name="f35" fmla="val 406"/>
                <a:gd name="f36" fmla="val 59"/>
                <a:gd name="f37" fmla="*/ f0 1 466"/>
                <a:gd name="f38" fmla="*/ f1 1 16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66"/>
                <a:gd name="f45" fmla="*/ f42 1 16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66" h="16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8"/>
                    <a:pt x="f23" y="f6"/>
                  </a:cubicBezTo>
                  <a:cubicBezTo>
                    <a:pt x="f24" y="f6"/>
                    <a:pt x="f25" y="f26"/>
                    <a:pt x="f27" y="f14"/>
                  </a:cubicBezTo>
                  <a:cubicBezTo>
                    <a:pt x="f28" y="f16"/>
                    <a:pt x="f29" y="f4"/>
                    <a:pt x="f17" y="f4"/>
                  </a:cubicBezTo>
                  <a:cubicBezTo>
                    <a:pt x="f30" y="f4"/>
                    <a:pt x="f31" y="f16"/>
                    <a:pt x="f32" y="f14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3000240" y="4977000"/>
              <a:ext cx="9792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"/>
                <a:gd name="f4" fmla="val 325"/>
                <a:gd name="f5" fmla="val 95"/>
                <a:gd name="f6" fmla="val 9"/>
                <a:gd name="f7" fmla="val 187"/>
                <a:gd name="f8" fmla="val -28"/>
                <a:gd name="f9" fmla="val 249"/>
                <a:gd name="f10" fmla="val 61"/>
                <a:gd name="f11" fmla="val 264"/>
                <a:gd name="f12" fmla="val 110"/>
                <a:gd name="f13" fmla="val 289"/>
                <a:gd name="f14" fmla="val 184"/>
                <a:gd name="f15" fmla="val 258"/>
                <a:gd name="f16" fmla="val 267"/>
                <a:gd name="f17" fmla="val 286"/>
                <a:gd name="f18" fmla="val 242"/>
                <a:gd name="f19" fmla="val 298"/>
                <a:gd name="f20" fmla="val 175"/>
                <a:gd name="f21" fmla="val 357"/>
                <a:gd name="f22" fmla="val 24"/>
                <a:gd name="f23" fmla="val 301"/>
                <a:gd name="f24" fmla="val 27"/>
                <a:gd name="f25" fmla="val -13"/>
                <a:gd name="f26" fmla="val 218"/>
                <a:gd name="f27" fmla="val 5"/>
                <a:gd name="f28" fmla="val 141"/>
                <a:gd name="f29" fmla="val 35"/>
                <a:gd name="f30" fmla="val 97"/>
                <a:gd name="f31" fmla="val 15"/>
                <a:gd name="f32" fmla="val 40"/>
                <a:gd name="f33" fmla="*/ f0 1 273"/>
                <a:gd name="f34" fmla="*/ f1 1 32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73"/>
                <a:gd name="f41" fmla="*/ f38 1 32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73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001679" y="4970520"/>
              <a:ext cx="102600" cy="1260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86"/>
                <a:gd name="f5" fmla="val 351"/>
                <a:gd name="f6" fmla="val 34"/>
                <a:gd name="f7" fmla="val 57"/>
                <a:gd name="f8" fmla="val 47"/>
                <a:gd name="f9" fmla="val 41"/>
                <a:gd name="f10" fmla="val 59"/>
                <a:gd name="f11" fmla="val 29"/>
                <a:gd name="f12" fmla="val 74"/>
                <a:gd name="f13" fmla="val 20"/>
                <a:gd name="f14" fmla="val 80"/>
                <a:gd name="f15" fmla="val 14"/>
                <a:gd name="f16" fmla="val 90"/>
                <a:gd name="f17" fmla="val 10"/>
                <a:gd name="f18" fmla="val 99"/>
                <a:gd name="f19" fmla="val 7"/>
                <a:gd name="f20" fmla="val 108"/>
                <a:gd name="f21" fmla="val 4"/>
                <a:gd name="f22" fmla="val 117"/>
                <a:gd name="f23" fmla="val 1"/>
                <a:gd name="f24" fmla="val 127"/>
                <a:gd name="f25" fmla="val 164"/>
                <a:gd name="f26" fmla="val -5"/>
                <a:gd name="f27" fmla="val 200"/>
                <a:gd name="f28" fmla="val 225"/>
                <a:gd name="f29" fmla="val 38"/>
                <a:gd name="f30" fmla="val 250"/>
                <a:gd name="f31" fmla="val 63"/>
                <a:gd name="f32" fmla="val 270"/>
                <a:gd name="f33" fmla="val 98"/>
                <a:gd name="f34" fmla="val 280"/>
                <a:gd name="f35" fmla="val 134"/>
                <a:gd name="f36" fmla="val 289"/>
                <a:gd name="f37" fmla="val 171"/>
                <a:gd name="f38" fmla="val 287"/>
                <a:gd name="f39" fmla="val 210"/>
                <a:gd name="f40" fmla="val 277"/>
                <a:gd name="f41" fmla="val 247"/>
                <a:gd name="f42" fmla="val 274"/>
                <a:gd name="f43" fmla="val 266"/>
                <a:gd name="f44" fmla="val 268"/>
                <a:gd name="f45" fmla="val 284"/>
                <a:gd name="f46" fmla="val 259"/>
                <a:gd name="f47" fmla="val 300"/>
                <a:gd name="f48" fmla="val 258"/>
                <a:gd name="f49" fmla="val 302"/>
                <a:gd name="f50" fmla="val 257"/>
                <a:gd name="f51" fmla="val 304"/>
                <a:gd name="f52" fmla="val 256"/>
                <a:gd name="f53" fmla="val 306"/>
                <a:gd name="f54" fmla="val 309"/>
                <a:gd name="f55" fmla="val 312"/>
                <a:gd name="f56" fmla="val 315"/>
                <a:gd name="f57" fmla="val 255"/>
                <a:gd name="f58" fmla="val 316"/>
                <a:gd name="f59" fmla="val 254"/>
                <a:gd name="f60" fmla="val 317"/>
                <a:gd name="f61" fmla="val 253"/>
                <a:gd name="f62" fmla="val 318"/>
                <a:gd name="f63" fmla="val 321"/>
                <a:gd name="f64" fmla="val 324"/>
                <a:gd name="f65" fmla="val 240"/>
                <a:gd name="f66" fmla="val 327"/>
                <a:gd name="f67" fmla="val 231"/>
                <a:gd name="f68" fmla="val 334"/>
                <a:gd name="f69" fmla="val 337"/>
                <a:gd name="f70" fmla="val 216"/>
                <a:gd name="f71" fmla="val 340"/>
                <a:gd name="f72" fmla="val 182"/>
                <a:gd name="f73" fmla="val 352"/>
                <a:gd name="f74" fmla="val 148"/>
                <a:gd name="f75" fmla="val 114"/>
                <a:gd name="f76" fmla="val 349"/>
                <a:gd name="f77" fmla="val 343"/>
                <a:gd name="f78" fmla="val 50"/>
                <a:gd name="f79" fmla="val 19"/>
                <a:gd name="f80" fmla="val 83"/>
                <a:gd name="f81" fmla="val 144"/>
                <a:gd name="f82" fmla="val 179"/>
                <a:gd name="f83" fmla="val 330"/>
                <a:gd name="f84" fmla="val 207"/>
                <a:gd name="f85" fmla="val 213"/>
                <a:gd name="f86" fmla="val 219"/>
                <a:gd name="f87" fmla="val 228"/>
                <a:gd name="f88" fmla="val 303"/>
                <a:gd name="f89" fmla="val 232"/>
                <a:gd name="f90" fmla="val 298"/>
                <a:gd name="f91" fmla="val 233"/>
                <a:gd name="f92" fmla="val 296"/>
                <a:gd name="f93" fmla="val 234"/>
                <a:gd name="f94" fmla="val 294"/>
                <a:gd name="f95" fmla="val 278"/>
                <a:gd name="f96" fmla="val 244"/>
                <a:gd name="f97" fmla="val 263"/>
                <a:gd name="f98" fmla="val 214"/>
                <a:gd name="f99" fmla="val 149"/>
                <a:gd name="f100" fmla="val 118"/>
                <a:gd name="f101" fmla="val 204"/>
                <a:gd name="f102" fmla="val 69"/>
                <a:gd name="f103" fmla="val 154"/>
                <a:gd name="f104" fmla="val 32"/>
                <a:gd name="f105" fmla="val 35"/>
                <a:gd name="f106" fmla="val 120"/>
                <a:gd name="f107" fmla="val 111"/>
                <a:gd name="f108" fmla="val 105"/>
                <a:gd name="f109" fmla="val 84"/>
                <a:gd name="f110" fmla="val 44"/>
                <a:gd name="f111" fmla="val 68"/>
                <a:gd name="f112" fmla="val 56"/>
                <a:gd name="f113" fmla="val 60"/>
                <a:gd name="f114" fmla="val 72"/>
                <a:gd name="f115" fmla="val 25"/>
                <a:gd name="f116" fmla="val 121"/>
                <a:gd name="f117" fmla="val 158"/>
                <a:gd name="f118" fmla="val 13"/>
                <a:gd name="f119" fmla="val 87"/>
                <a:gd name="f120" fmla="*/ f1 1 286"/>
                <a:gd name="f121" fmla="*/ f2 1 351"/>
                <a:gd name="f122" fmla="val f3"/>
                <a:gd name="f123" fmla="val f4"/>
                <a:gd name="f124" fmla="val f5"/>
                <a:gd name="f125" fmla="+- f124 0 f122"/>
                <a:gd name="f126" fmla="+- f123 0 f122"/>
                <a:gd name="f127" fmla="*/ f126 1 286"/>
                <a:gd name="f128" fmla="*/ f125 1 351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86" h="351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2" y="f55"/>
                    <a:pt x="f52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30" y="f63"/>
                    <a:pt x="f41" y="f64"/>
                    <a:pt x="f65" y="f66"/>
                  </a:cubicBezTo>
                  <a:cubicBezTo>
                    <a:pt x="f67" y="f68"/>
                    <a:pt x="f2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14" y="f77"/>
                    <a:pt x="f78" y="f68"/>
                    <a:pt x="f79" y="f62"/>
                  </a:cubicBezTo>
                  <a:cubicBezTo>
                    <a:pt x="f78" y="f64"/>
                    <a:pt x="f80" y="f68"/>
                    <a:pt x="f75" y="f68"/>
                  </a:cubicBezTo>
                  <a:cubicBezTo>
                    <a:pt x="f81" y="f68"/>
                    <a:pt x="f82" y="f83"/>
                    <a:pt x="f84" y="f62"/>
                  </a:cubicBezTo>
                  <a:cubicBezTo>
                    <a:pt x="f85" y="f56"/>
                    <a:pt x="f86" y="f55"/>
                    <a:pt x="f28" y="f53"/>
                  </a:cubicBezTo>
                  <a:cubicBezTo>
                    <a:pt x="f87" y="f88"/>
                    <a:pt x="f67" y="f88"/>
                    <a:pt x="f67" y="f47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65" y="f95"/>
                    <a:pt x="f96" y="f97"/>
                    <a:pt x="f30" y="f41"/>
                  </a:cubicBezTo>
                  <a:cubicBezTo>
                    <a:pt x="f52" y="f98"/>
                    <a:pt x="f46" y="f0"/>
                    <a:pt x="f30" y="f99"/>
                  </a:cubicBezTo>
                  <a:cubicBezTo>
                    <a:pt x="f96" y="f100"/>
                    <a:pt x="f28" y="f16"/>
                    <a:pt x="f101" y="f102"/>
                  </a:cubicBezTo>
                  <a:cubicBezTo>
                    <a:pt x="f72" y="f8"/>
                    <a:pt x="f103" y="f104"/>
                    <a:pt x="f24" y="f105"/>
                  </a:cubicBezTo>
                  <a:cubicBezTo>
                    <a:pt x="f106" y="f105"/>
                    <a:pt x="f107" y="f105"/>
                    <a:pt x="f108" y="f29"/>
                  </a:cubicBezTo>
                  <a:cubicBezTo>
                    <a:pt x="f18" y="f9"/>
                    <a:pt x="f16" y="f9"/>
                    <a:pt x="f109" y="f110"/>
                  </a:cubicBezTo>
                  <a:cubicBezTo>
                    <a:pt x="f111" y="f78"/>
                    <a:pt x="f112" y="f113"/>
                    <a:pt x="f8" y="f114"/>
                  </a:cubicBezTo>
                  <a:cubicBezTo>
                    <a:pt x="f115" y="f16"/>
                    <a:pt x="f17" y="f116"/>
                    <a:pt x="f3" y="f117"/>
                  </a:cubicBezTo>
                  <a:cubicBezTo>
                    <a:pt x="f3" y="f116"/>
                    <a:pt x="f118" y="f119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301500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7"/>
                <a:gd name="f8" fmla="val 132"/>
                <a:gd name="f9" fmla="val 150"/>
                <a:gd name="f10" fmla="val 147"/>
                <a:gd name="f11" fmla="val 143"/>
                <a:gd name="f12" fmla="val 162"/>
                <a:gd name="f13" fmla="val 174"/>
                <a:gd name="f14" fmla="val 120"/>
                <a:gd name="f15" fmla="val 183"/>
                <a:gd name="f16" fmla="val 107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7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2812680" y="4977000"/>
              <a:ext cx="9684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"/>
                <a:gd name="f4" fmla="val 325"/>
                <a:gd name="f5" fmla="val 178"/>
                <a:gd name="f6" fmla="val 9"/>
                <a:gd name="f7" fmla="val 86"/>
                <a:gd name="f8" fmla="val -28"/>
                <a:gd name="f9" fmla="val 25"/>
                <a:gd name="f10" fmla="val 61"/>
                <a:gd name="f11" fmla="val 10"/>
                <a:gd name="f12" fmla="val 110"/>
                <a:gd name="f13" fmla="val -15"/>
                <a:gd name="f14" fmla="val 184"/>
                <a:gd name="f15" fmla="val 15"/>
                <a:gd name="f16" fmla="val 267"/>
                <a:gd name="f17" fmla="val 286"/>
                <a:gd name="f18" fmla="val 30"/>
                <a:gd name="f19" fmla="val 298"/>
                <a:gd name="f20" fmla="val 99"/>
                <a:gd name="f21" fmla="val 357"/>
                <a:gd name="f22" fmla="val 249"/>
                <a:gd name="f23" fmla="val 301"/>
                <a:gd name="f24" fmla="val 245"/>
                <a:gd name="f25" fmla="val 282"/>
                <a:gd name="f26" fmla="val 218"/>
                <a:gd name="f27" fmla="val 141"/>
                <a:gd name="f28" fmla="val 238"/>
                <a:gd name="f29" fmla="val 97"/>
                <a:gd name="f30" fmla="val 258"/>
                <a:gd name="f31" fmla="val 40"/>
                <a:gd name="f32" fmla="*/ f0 1 270"/>
                <a:gd name="f33" fmla="*/ f1 1 32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70"/>
                <a:gd name="f40" fmla="*/ f37 1 32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70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1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2805840" y="4971600"/>
              <a:ext cx="102960" cy="12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"/>
                <a:gd name="f4" fmla="val 346"/>
                <a:gd name="f5" fmla="val 241"/>
                <a:gd name="f6" fmla="val 66"/>
                <a:gd name="f7" fmla="val 229"/>
                <a:gd name="f8" fmla="val 54"/>
                <a:gd name="f9" fmla="val 216"/>
                <a:gd name="f10" fmla="val 44"/>
                <a:gd name="f11" fmla="val 204"/>
                <a:gd name="f12" fmla="val 38"/>
                <a:gd name="f13" fmla="val 198"/>
                <a:gd name="f14" fmla="val 35"/>
                <a:gd name="f15" fmla="val 189"/>
                <a:gd name="f16" fmla="val 32"/>
                <a:gd name="f17" fmla="val 182"/>
                <a:gd name="f18" fmla="val 176"/>
                <a:gd name="f19" fmla="val 29"/>
                <a:gd name="f20" fmla="val 167"/>
                <a:gd name="f21" fmla="val 161"/>
                <a:gd name="f22" fmla="val 133"/>
                <a:gd name="f23" fmla="val 102"/>
                <a:gd name="f24" fmla="val 41"/>
                <a:gd name="f25" fmla="val 84"/>
                <a:gd name="f26" fmla="val 63"/>
                <a:gd name="f27" fmla="val 62"/>
                <a:gd name="f28" fmla="val 115"/>
                <a:gd name="f29" fmla="val 143"/>
                <a:gd name="f30" fmla="val 174"/>
                <a:gd name="f31" fmla="val 207"/>
                <a:gd name="f32" fmla="val 257"/>
                <a:gd name="f33" fmla="val 47"/>
                <a:gd name="f34" fmla="val 275"/>
                <a:gd name="f35" fmla="val 53"/>
                <a:gd name="f36" fmla="val 289"/>
                <a:gd name="f37" fmla="val 55"/>
                <a:gd name="f38" fmla="val 292"/>
                <a:gd name="f39" fmla="val 56"/>
                <a:gd name="f40" fmla="val 294"/>
                <a:gd name="f41" fmla="val 59"/>
                <a:gd name="f42" fmla="val 297"/>
                <a:gd name="f43" fmla="val 300"/>
                <a:gd name="f44" fmla="val 69"/>
                <a:gd name="f45" fmla="val 303"/>
                <a:gd name="f46" fmla="val 75"/>
                <a:gd name="f47" fmla="val 309"/>
                <a:gd name="f48" fmla="val 81"/>
                <a:gd name="f49" fmla="val 312"/>
                <a:gd name="f50" fmla="val 109"/>
                <a:gd name="f51" fmla="val 324"/>
                <a:gd name="f52" fmla="val 139"/>
                <a:gd name="f53" fmla="val 331"/>
                <a:gd name="f54" fmla="val 173"/>
                <a:gd name="f55" fmla="val 327"/>
                <a:gd name="f56" fmla="val 238"/>
                <a:gd name="f57" fmla="val 321"/>
                <a:gd name="f58" fmla="val 269"/>
                <a:gd name="f59" fmla="val 337"/>
                <a:gd name="f60" fmla="val 343"/>
                <a:gd name="f61" fmla="val 349"/>
                <a:gd name="f62" fmla="val 105"/>
                <a:gd name="f63" fmla="val 72"/>
                <a:gd name="f64" fmla="val 334"/>
                <a:gd name="f65" fmla="val 318"/>
                <a:gd name="f66" fmla="val 315"/>
                <a:gd name="f67" fmla="val 34"/>
                <a:gd name="f68" fmla="val 311"/>
                <a:gd name="f69" fmla="val 33"/>
                <a:gd name="f70" fmla="val 310"/>
                <a:gd name="f71" fmla="val 31"/>
                <a:gd name="f72" fmla="val 308"/>
                <a:gd name="f73" fmla="val 30"/>
                <a:gd name="f74" fmla="val 307"/>
                <a:gd name="f75" fmla="val 306"/>
                <a:gd name="f76" fmla="val 305"/>
                <a:gd name="f77" fmla="val 304"/>
                <a:gd name="f78" fmla="val 28"/>
                <a:gd name="f79" fmla="val 302"/>
                <a:gd name="f80" fmla="val 27"/>
                <a:gd name="f81" fmla="val 301"/>
                <a:gd name="f82" fmla="val 25"/>
                <a:gd name="f83" fmla="val 19"/>
                <a:gd name="f84" fmla="val 281"/>
                <a:gd name="f85" fmla="val 13"/>
                <a:gd name="f86" fmla="val 266"/>
                <a:gd name="f87" fmla="val 7"/>
                <a:gd name="f88" fmla="val 247"/>
                <a:gd name="f89" fmla="val -2"/>
                <a:gd name="f90" fmla="val 211"/>
                <a:gd name="f91" fmla="val 4"/>
                <a:gd name="f92" fmla="val 134"/>
                <a:gd name="f93" fmla="val 97"/>
                <a:gd name="f94" fmla="val 87"/>
                <a:gd name="f95" fmla="val 14"/>
                <a:gd name="f96" fmla="val 121"/>
                <a:gd name="f97" fmla="val -5"/>
                <a:gd name="f98" fmla="val 158"/>
                <a:gd name="f99" fmla="val 1"/>
                <a:gd name="f100" fmla="val 185"/>
                <a:gd name="f101" fmla="val 195"/>
                <a:gd name="f102" fmla="val 11"/>
                <a:gd name="f103" fmla="val 201"/>
                <a:gd name="f104" fmla="val 210"/>
                <a:gd name="f105" fmla="val 20"/>
                <a:gd name="f106" fmla="val 225"/>
                <a:gd name="f107" fmla="val 250"/>
                <a:gd name="f108" fmla="val 57"/>
                <a:gd name="f109" fmla="val 272"/>
                <a:gd name="f110" fmla="val 284"/>
                <a:gd name="f111" fmla="val 118"/>
                <a:gd name="f112" fmla="val 155"/>
                <a:gd name="f113" fmla="val 278"/>
                <a:gd name="f114" fmla="val 265"/>
                <a:gd name="f115" fmla="*/ f0 1 287"/>
                <a:gd name="f116" fmla="*/ f1 1 346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287"/>
                <a:gd name="f123" fmla="*/ f120 1 346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287" h="34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5"/>
                    <a:pt x="f10" y="f28"/>
                    <a:pt x="f12" y="f29"/>
                  </a:cubicBezTo>
                  <a:cubicBezTo>
                    <a:pt x="f16" y="f30"/>
                    <a:pt x="f16" y="f31"/>
                    <a:pt x="f12" y="f5"/>
                  </a:cubicBezTo>
                  <a:cubicBezTo>
                    <a:pt x="f24" y="f32"/>
                    <a:pt x="f33" y="f34"/>
                    <a:pt x="f35" y="f3"/>
                  </a:cubicBezTo>
                  <a:cubicBezTo>
                    <a:pt x="f8" y="f36"/>
                    <a:pt x="f37" y="f38"/>
                    <a:pt x="f39" y="f40"/>
                  </a:cubicBezTo>
                  <a:cubicBezTo>
                    <a:pt x="f41" y="f42"/>
                    <a:pt x="f27" y="f42"/>
                    <a:pt x="f27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11" y="f55"/>
                    <a:pt x="f56" y="f57"/>
                    <a:pt x="f58" y="f49"/>
                  </a:cubicBezTo>
                  <a:cubicBezTo>
                    <a:pt x="f56" y="f55"/>
                    <a:pt x="f31" y="f59"/>
                    <a:pt x="f54" y="f60"/>
                  </a:cubicBezTo>
                  <a:cubicBezTo>
                    <a:pt x="f52" y="f61"/>
                    <a:pt x="f62" y="f4"/>
                    <a:pt x="f63" y="f64"/>
                  </a:cubicBezTo>
                  <a:cubicBezTo>
                    <a:pt x="f27" y="f53"/>
                    <a:pt x="f39" y="f55"/>
                    <a:pt x="f33" y="f57"/>
                  </a:cubicBezTo>
                  <a:cubicBezTo>
                    <a:pt x="f10" y="f65"/>
                    <a:pt x="f12" y="f66"/>
                    <a:pt x="f14" y="f49"/>
                  </a:cubicBezTo>
                  <a:cubicBezTo>
                    <a:pt x="f67" y="f68"/>
                    <a:pt x="f69" y="f70"/>
                    <a:pt x="f16" y="f47"/>
                  </a:cubicBezTo>
                  <a:cubicBezTo>
                    <a:pt x="f71" y="f72"/>
                    <a:pt x="f73" y="f74"/>
                    <a:pt x="f19" y="f75"/>
                  </a:cubicBezTo>
                  <a:cubicBezTo>
                    <a:pt x="f19" y="f76"/>
                    <a:pt x="f19" y="f77"/>
                    <a:pt x="f19" y="f45"/>
                  </a:cubicBezTo>
                  <a:cubicBezTo>
                    <a:pt x="f78" y="f79"/>
                    <a:pt x="f80" y="f81"/>
                    <a:pt x="f82" y="f43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89" y="f30"/>
                    <a:pt x="f91" y="f92"/>
                  </a:cubicBezTo>
                  <a:cubicBezTo>
                    <a:pt x="f85" y="f93"/>
                    <a:pt x="f14" y="f26"/>
                    <a:pt x="f41" y="f1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0" y="f99"/>
                    <a:pt x="f18" y="f91"/>
                    <a:pt x="f100" y="f87"/>
                  </a:cubicBezTo>
                  <a:cubicBezTo>
                    <a:pt x="f101" y="f102"/>
                    <a:pt x="f103" y="f95"/>
                    <a:pt x="f104" y="f105"/>
                  </a:cubicBezTo>
                  <a:cubicBezTo>
                    <a:pt x="f106" y="f19"/>
                    <a:pt x="f56" y="f24"/>
                    <a:pt x="f107" y="f108"/>
                  </a:cubicBezTo>
                  <a:cubicBezTo>
                    <a:pt x="f109" y="f48"/>
                    <a:pt x="f110" y="f111"/>
                    <a:pt x="f3" y="f112"/>
                  </a:cubicBezTo>
                  <a:cubicBezTo>
                    <a:pt x="f113" y="f96"/>
                    <a:pt x="f114" y="f9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283716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6"/>
                <a:gd name="f8" fmla="val 132"/>
                <a:gd name="f9" fmla="val 149"/>
                <a:gd name="f10" fmla="val 147"/>
                <a:gd name="f11" fmla="val 142"/>
                <a:gd name="f12" fmla="val 162"/>
                <a:gd name="f13" fmla="val 174"/>
                <a:gd name="f14" fmla="val 120"/>
                <a:gd name="f15" fmla="val 183"/>
                <a:gd name="f16" fmla="val 108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8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925719" y="5129279"/>
              <a:ext cx="58320" cy="48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"/>
                <a:gd name="f4" fmla="val 136"/>
                <a:gd name="f5" fmla="val 54"/>
                <a:gd name="f6" fmla="val 109"/>
                <a:gd name="f7" fmla="val 45"/>
                <a:gd name="f8" fmla="val 91"/>
                <a:gd name="f9" fmla="*/ f0 1 163"/>
                <a:gd name="f10" fmla="*/ f1 1 13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3"/>
                <a:gd name="f17" fmla="*/ f14 1 13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3" h="136">
                  <a:moveTo>
                    <a:pt x="f2" y="f2"/>
                  </a:moveTo>
                  <a:cubicBezTo>
                    <a:pt x="f5" y="f2"/>
                    <a:pt x="f6" y="f2"/>
                    <a:pt x="f3" y="f2"/>
                  </a:cubicBezTo>
                  <a:cubicBezTo>
                    <a:pt x="f3" y="f7"/>
                    <a:pt x="f3" y="f8"/>
                    <a:pt x="f3" y="f4"/>
                  </a:cubicBezTo>
                  <a:cubicBezTo>
                    <a:pt x="f6" y="f4"/>
                    <a:pt x="f5" y="f4"/>
                    <a:pt x="f2" y="f4"/>
                  </a:cubicBezTo>
                  <a:cubicBezTo>
                    <a:pt x="f2" y="f8"/>
                    <a:pt x="f2" y="f7"/>
                    <a:pt x="f2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843640" y="5088239"/>
              <a:ext cx="221400" cy="7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"/>
                <a:gd name="f4" fmla="val 220"/>
                <a:gd name="f5" fmla="val 465"/>
                <a:gd name="f6" fmla="val 188"/>
                <a:gd name="f7" fmla="val 434"/>
                <a:gd name="f8" fmla="val 185"/>
                <a:gd name="f9" fmla="val 404"/>
                <a:gd name="f10" fmla="val 178"/>
                <a:gd name="f11" fmla="val 379"/>
                <a:gd name="f12" fmla="val 163"/>
                <a:gd name="f13" fmla="val 354"/>
                <a:gd name="f14" fmla="val 147"/>
                <a:gd name="f15" fmla="val 336"/>
                <a:gd name="f16" fmla="val 127"/>
                <a:gd name="f17" fmla="val 333"/>
                <a:gd name="f18" fmla="val 105"/>
                <a:gd name="f19" fmla="val 326"/>
                <a:gd name="f20" fmla="val 70"/>
                <a:gd name="f21" fmla="val 318"/>
                <a:gd name="f22" fmla="val 35"/>
                <a:gd name="f23" fmla="val 311"/>
                <a:gd name="f24" fmla="val 304"/>
                <a:gd name="f25" fmla="val 297"/>
                <a:gd name="f26" fmla="val 290"/>
                <a:gd name="f27" fmla="val 284"/>
                <a:gd name="f28" fmla="val 130"/>
                <a:gd name="f29" fmla="val 268"/>
                <a:gd name="f30" fmla="val 244"/>
                <a:gd name="f31" fmla="val 219"/>
                <a:gd name="f32" fmla="val 157"/>
                <a:gd name="f33" fmla="val 124"/>
                <a:gd name="f34" fmla="val 93"/>
                <a:gd name="f35" fmla="val 65"/>
                <a:gd name="f36" fmla="val 170"/>
                <a:gd name="f37" fmla="val 37"/>
                <a:gd name="f38" fmla="val 13"/>
                <a:gd name="f39" fmla="val 136"/>
                <a:gd name="f40" fmla="val 108"/>
                <a:gd name="f41" fmla="val 4"/>
                <a:gd name="f42" fmla="val 139"/>
                <a:gd name="f43" fmla="val 22"/>
                <a:gd name="f44" fmla="val 167"/>
                <a:gd name="f45" fmla="val 50"/>
                <a:gd name="f46" fmla="val 77"/>
                <a:gd name="f47" fmla="val 203"/>
                <a:gd name="f48" fmla="val 117"/>
                <a:gd name="f49" fmla="val 216"/>
                <a:gd name="f50" fmla="val 154"/>
                <a:gd name="f51" fmla="val 194"/>
                <a:gd name="f52" fmla="val 222"/>
                <a:gd name="f53" fmla="val 231"/>
                <a:gd name="f54" fmla="val 213"/>
                <a:gd name="f55" fmla="val 265"/>
                <a:gd name="f56" fmla="val 296"/>
                <a:gd name="f57" fmla="val 173"/>
                <a:gd name="f58" fmla="val 308"/>
                <a:gd name="f59" fmla="val 320"/>
                <a:gd name="f60" fmla="val 351"/>
                <a:gd name="f61" fmla="val 385"/>
                <a:gd name="f62" fmla="val 425"/>
                <a:gd name="f63" fmla="val 462"/>
                <a:gd name="f64" fmla="val 499"/>
                <a:gd name="f65" fmla="val 539"/>
                <a:gd name="f66" fmla="val 207"/>
                <a:gd name="f67" fmla="val 567"/>
                <a:gd name="f68" fmla="val 594"/>
                <a:gd name="f69" fmla="val 610"/>
                <a:gd name="f70" fmla="val 133"/>
                <a:gd name="f71" fmla="val 585"/>
                <a:gd name="f72" fmla="val 557"/>
                <a:gd name="f73" fmla="val 530"/>
                <a:gd name="f74" fmla="val 182"/>
                <a:gd name="f75" fmla="val 496"/>
                <a:gd name="f76" fmla="*/ f0 1 616"/>
                <a:gd name="f77" fmla="*/ f1 1 220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616"/>
                <a:gd name="f84" fmla="*/ f81 1 220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616" h="2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6" y="f6"/>
                    <a:pt x="f32" y="f6"/>
                  </a:cubicBezTo>
                  <a:cubicBezTo>
                    <a:pt x="f33" y="f6"/>
                    <a:pt x="f34" y="f8"/>
                    <a:pt x="f35" y="f36"/>
                  </a:cubicBezTo>
                  <a:cubicBezTo>
                    <a:pt x="f37" y="f32"/>
                    <a:pt x="f38" y="f39"/>
                    <a:pt x="f2" y="f40"/>
                  </a:cubicBezTo>
                  <a:cubicBezTo>
                    <a:pt x="f41" y="f42"/>
                    <a:pt x="f43" y="f44"/>
                    <a:pt x="f45" y="f8"/>
                  </a:cubicBezTo>
                  <a:cubicBezTo>
                    <a:pt x="f46" y="f47"/>
                    <a:pt x="f48" y="f49"/>
                    <a:pt x="f50" y="f31"/>
                  </a:cubicBezTo>
                  <a:cubicBezTo>
                    <a:pt x="f51" y="f52"/>
                    <a:pt x="f53" y="f54"/>
                    <a:pt x="f55" y="f51"/>
                  </a:cubicBezTo>
                  <a:cubicBezTo>
                    <a:pt x="f27" y="f8"/>
                    <a:pt x="f56" y="f57"/>
                    <a:pt x="f58" y="f32"/>
                  </a:cubicBezTo>
                  <a:cubicBezTo>
                    <a:pt x="f59" y="f57"/>
                    <a:pt x="f15" y="f8"/>
                    <a:pt x="f60" y="f51"/>
                  </a:cubicBezTo>
                  <a:cubicBezTo>
                    <a:pt x="f61" y="f54"/>
                    <a:pt x="f62" y="f52"/>
                    <a:pt x="f63" y="f31"/>
                  </a:cubicBezTo>
                  <a:cubicBezTo>
                    <a:pt x="f64" y="f31"/>
                    <a:pt x="f65" y="f66"/>
                    <a:pt x="f67" y="f8"/>
                  </a:cubicBezTo>
                  <a:cubicBezTo>
                    <a:pt x="f68" y="f44"/>
                    <a:pt x="f3" y="f39"/>
                    <a:pt x="f3" y="f40"/>
                  </a:cubicBezTo>
                  <a:cubicBezTo>
                    <a:pt x="f69" y="f70"/>
                    <a:pt x="f71" y="f50"/>
                    <a:pt x="f72" y="f36"/>
                  </a:cubicBezTo>
                  <a:cubicBezTo>
                    <a:pt x="f73" y="f74"/>
                    <a:pt x="f75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2912040" y="5073840"/>
              <a:ext cx="84240" cy="39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111"/>
                <a:gd name="f5" fmla="val 117"/>
                <a:gd name="f6" fmla="val 96"/>
                <a:gd name="f7" fmla="val 31"/>
                <a:gd name="f8" fmla="val 6"/>
                <a:gd name="f9" fmla="val 19"/>
                <a:gd name="f10" fmla="val -9"/>
                <a:gd name="f11" fmla="val 3"/>
                <a:gd name="f12" fmla="val 62"/>
                <a:gd name="f13" fmla="val 43"/>
                <a:gd name="f14" fmla="val 90"/>
                <a:gd name="f15" fmla="val 71"/>
                <a:gd name="f16" fmla="val 108"/>
                <a:gd name="f17" fmla="val 114"/>
                <a:gd name="f18" fmla="val 136"/>
                <a:gd name="f19" fmla="val 160"/>
                <a:gd name="f20" fmla="val 105"/>
                <a:gd name="f21" fmla="val 185"/>
                <a:gd name="f22" fmla="val 234"/>
                <a:gd name="f23" fmla="val 243"/>
                <a:gd name="f24" fmla="val 228"/>
                <a:gd name="f25" fmla="val 206"/>
                <a:gd name="f26" fmla="val 139"/>
                <a:gd name="f27" fmla="*/ f0 1 235"/>
                <a:gd name="f28" fmla="*/ f1 1 1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35"/>
                <a:gd name="f35" fmla="*/ f32 1 1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35" h="11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6" y="f4"/>
                    <a:pt x="f17" y="f4"/>
                  </a:cubicBezTo>
                  <a:cubicBezTo>
                    <a:pt x="f18" y="f4"/>
                    <a:pt x="f19" y="f20"/>
                    <a:pt x="f21" y="f14"/>
                  </a:cubicBezTo>
                  <a:cubicBezTo>
                    <a:pt x="f22" y="f12"/>
                    <a:pt x="f23" y="f7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313280" y="4818960"/>
            <a:ext cx="252719" cy="331920"/>
            <a:chOff x="1313280" y="4818960"/>
            <a:chExt cx="252719" cy="331920"/>
          </a:xfrm>
        </p:grpSpPr>
        <p:sp>
          <p:nvSpPr>
            <p:cNvPr id="33" name="32 Forma libre"/>
            <p:cNvSpPr/>
            <p:nvPr/>
          </p:nvSpPr>
          <p:spPr>
            <a:xfrm>
              <a:off x="1313280" y="5046480"/>
              <a:ext cx="43920" cy="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"/>
                <a:gd name="f4" fmla="val 135"/>
                <a:gd name="f5" fmla="val 67"/>
                <a:gd name="f6" fmla="val 79"/>
                <a:gd name="f7" fmla="val 3"/>
                <a:gd name="f8" fmla="val 90"/>
                <a:gd name="f9" fmla="val 8"/>
                <a:gd name="f10" fmla="val 101"/>
                <a:gd name="f11" fmla="val 13"/>
                <a:gd name="f12" fmla="val 111"/>
                <a:gd name="f13" fmla="val 20"/>
                <a:gd name="f14" fmla="val 120"/>
                <a:gd name="f15" fmla="val 30"/>
                <a:gd name="f16" fmla="val 126"/>
                <a:gd name="f17" fmla="val 39"/>
                <a:gd name="f18" fmla="val 132"/>
                <a:gd name="f19" fmla="val 50"/>
                <a:gd name="f20" fmla="val 61"/>
                <a:gd name="f21" fmla="val 72"/>
                <a:gd name="f22" fmla="val 83"/>
                <a:gd name="f23" fmla="val 92"/>
                <a:gd name="f24" fmla="val 109"/>
                <a:gd name="f25" fmla="val 115"/>
                <a:gd name="f26" fmla="val 56"/>
                <a:gd name="f27" fmla="val 44"/>
                <a:gd name="f28" fmla="val 34"/>
                <a:gd name="f29" fmla="val 23"/>
                <a:gd name="f30" fmla="val 15"/>
                <a:gd name="f31" fmla="val 9"/>
                <a:gd name="f32" fmla="*/ f0 1 123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3"/>
                <a:gd name="f40" fmla="*/ f37 1 13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3" h="135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10" y="f14"/>
                    <a:pt x="f24" y="f12"/>
                    <a:pt x="f25" y="f10"/>
                  </a:cubicBezTo>
                  <a:cubicBezTo>
                    <a:pt x="f14" y="f8"/>
                    <a:pt x="f3" y="f6"/>
                    <a:pt x="f3" y="f5"/>
                  </a:cubicBezTo>
                  <a:cubicBezTo>
                    <a:pt x="f3" y="f26"/>
                    <a:pt x="f14" y="f27"/>
                    <a:pt x="f25" y="f28"/>
                  </a:cubicBezTo>
                  <a:cubicBezTo>
                    <a:pt x="f24" y="f29"/>
                    <a:pt x="f10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6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1329120" y="5040720"/>
              <a:ext cx="76320" cy="9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269"/>
                <a:gd name="f5" fmla="val 13"/>
                <a:gd name="f6" fmla="val 227"/>
                <a:gd name="f7" fmla="val -34"/>
                <a:gd name="f8" fmla="val 53"/>
                <a:gd name="f9" fmla="val 64"/>
                <a:gd name="f10" fmla="val 76"/>
                <a:gd name="f11" fmla="val 89"/>
                <a:gd name="f12" fmla="val 126"/>
                <a:gd name="f13" fmla="val 18"/>
                <a:gd name="f14" fmla="val 162"/>
                <a:gd name="f15" fmla="val 36"/>
                <a:gd name="f16" fmla="val 198"/>
                <a:gd name="f17" fmla="val 54"/>
                <a:gd name="f18" fmla="val 232"/>
                <a:gd name="f19" fmla="val 220"/>
                <a:gd name="f20" fmla="val 199"/>
                <a:gd name="f21" fmla="val 257"/>
                <a:gd name="f22" fmla="val 175"/>
                <a:gd name="f23" fmla="val 285"/>
                <a:gd name="f24" fmla="val 22"/>
                <a:gd name="f25" fmla="val 262"/>
                <a:gd name="f26" fmla="*/ f0 1 213"/>
                <a:gd name="f27" fmla="*/ f1 1 26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13"/>
                <a:gd name="f34" fmla="*/ f31 1 26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13" h="269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355400" y="5095080"/>
              <a:ext cx="45000" cy="23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"/>
                <a:gd name="f4" fmla="val 65"/>
                <a:gd name="f5" fmla="val 109"/>
                <a:gd name="f6" fmla="val 31"/>
                <a:gd name="f7" fmla="val 100"/>
                <a:gd name="f8" fmla="val 22"/>
                <a:gd name="f9" fmla="val 89"/>
                <a:gd name="f10" fmla="val 13"/>
                <a:gd name="f11" fmla="val 77"/>
                <a:gd name="f12" fmla="val 9"/>
                <a:gd name="f13" fmla="val 52"/>
                <a:gd name="f14" fmla="val -2"/>
                <a:gd name="f15" fmla="val 24"/>
                <a:gd name="f16" fmla="val 7"/>
                <a:gd name="f17" fmla="val 26"/>
                <a:gd name="f18" fmla="val 49"/>
                <a:gd name="f19" fmla="val 72"/>
                <a:gd name="f20" fmla="val 19"/>
                <a:gd name="f21" fmla="val 83"/>
                <a:gd name="f22" fmla="val 23"/>
                <a:gd name="f23" fmla="val 93"/>
                <a:gd name="f24" fmla="val 29"/>
                <a:gd name="f25" fmla="val 103"/>
                <a:gd name="f26" fmla="val 37"/>
                <a:gd name="f27" fmla="val 110"/>
                <a:gd name="f28" fmla="val 45"/>
                <a:gd name="f29" fmla="val 120"/>
                <a:gd name="f30" fmla="val 54"/>
                <a:gd name="f31" fmla="val 124"/>
                <a:gd name="f32" fmla="val 118"/>
                <a:gd name="f33" fmla="val 40"/>
                <a:gd name="f34" fmla="*/ f0 1 126"/>
                <a:gd name="f35" fmla="*/ f1 1 6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"/>
                <a:gd name="f42" fmla="*/ f39 1 6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" h="6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2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4"/>
                  </a:cubicBezTo>
                  <a:cubicBezTo>
                    <a:pt x="f31" y="f13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391400" y="5033160"/>
              <a:ext cx="6480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1"/>
                <a:gd name="f4" fmla="val 328"/>
                <a:gd name="f5" fmla="val 37"/>
                <a:gd name="f6" fmla="val 308"/>
                <a:gd name="f7" fmla="val 269"/>
                <a:gd name="f8" fmla="val 1"/>
                <a:gd name="f9" fmla="val 98"/>
                <a:gd name="f10" fmla="val 14"/>
                <a:gd name="f11" fmla="val 52"/>
                <a:gd name="f12" fmla="val 9"/>
                <a:gd name="f13" fmla="val 105"/>
                <a:gd name="f14" fmla="val 5"/>
                <a:gd name="f15" fmla="val 157"/>
                <a:gd name="f16" fmla="val 158"/>
                <a:gd name="f17" fmla="val 201"/>
                <a:gd name="f18" fmla="val 271"/>
                <a:gd name="f19" fmla="val 170"/>
                <a:gd name="f20" fmla="val 147"/>
                <a:gd name="f21" fmla="val 335"/>
                <a:gd name="f22" fmla="val 63"/>
                <a:gd name="f23" fmla="val 334"/>
                <a:gd name="f24" fmla="*/ f0 1 181"/>
                <a:gd name="f25" fmla="*/ f1 1 3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81"/>
                <a:gd name="f32" fmla="*/ f29 1 3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81" h="328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1448280" y="5033160"/>
              <a:ext cx="6516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"/>
                <a:gd name="f4" fmla="val 328"/>
                <a:gd name="f5" fmla="val 145"/>
                <a:gd name="f6" fmla="val 308"/>
                <a:gd name="f7" fmla="val 269"/>
                <a:gd name="f8" fmla="val 181"/>
                <a:gd name="f9" fmla="val 98"/>
                <a:gd name="f10" fmla="val 14"/>
                <a:gd name="f11" fmla="val 130"/>
                <a:gd name="f12" fmla="val 9"/>
                <a:gd name="f13" fmla="val 78"/>
                <a:gd name="f14" fmla="val 5"/>
                <a:gd name="f15" fmla="val 25"/>
                <a:gd name="f16" fmla="val 21"/>
                <a:gd name="f17" fmla="val 103"/>
                <a:gd name="f18" fmla="val -19"/>
                <a:gd name="f19" fmla="val 271"/>
                <a:gd name="f20" fmla="val 11"/>
                <a:gd name="f21" fmla="val 34"/>
                <a:gd name="f22" fmla="val 335"/>
                <a:gd name="f23" fmla="val 119"/>
                <a:gd name="f24" fmla="val 334"/>
                <a:gd name="f25" fmla="*/ f0 1 182"/>
                <a:gd name="f26" fmla="*/ f1 1 32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82"/>
                <a:gd name="f33" fmla="*/ f30 1 32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82" h="328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1450079" y="5096160"/>
              <a:ext cx="4320" cy="47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"/>
                <a:gd name="f4" fmla="val 133"/>
                <a:gd name="f5" fmla="val 66"/>
                <a:gd name="f6" fmla="val 44"/>
                <a:gd name="f7" fmla="val 11"/>
                <a:gd name="f8" fmla="val 22"/>
                <a:gd name="f9" fmla="val 6"/>
                <a:gd name="f10" fmla="val 2"/>
                <a:gd name="f11" fmla="val 45"/>
                <a:gd name="f12" fmla="val 89"/>
                <a:gd name="f13" fmla="val 111"/>
                <a:gd name="f14" fmla="val 87"/>
                <a:gd name="f15" fmla="*/ f0 1 13"/>
                <a:gd name="f16" fmla="*/ f1 1 13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"/>
                <a:gd name="f23" fmla="*/ f20 1 13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" h="133">
                  <a:moveTo>
                    <a:pt x="f3" y="f5"/>
                  </a:moveTo>
                  <a:cubicBezTo>
                    <a:pt x="f3" y="f6"/>
                    <a:pt x="f7" y="f8"/>
                    <a:pt x="f9" y="f2"/>
                  </a:cubicBezTo>
                  <a:cubicBezTo>
                    <a:pt x="f10" y="f8"/>
                    <a:pt x="f2" y="f11"/>
                    <a:pt x="f2" y="f5"/>
                  </a:cubicBezTo>
                  <a:cubicBezTo>
                    <a:pt x="f10" y="f12"/>
                    <a:pt x="f10" y="f13"/>
                    <a:pt x="f9" y="f4"/>
                  </a:cubicBezTo>
                  <a:cubicBezTo>
                    <a:pt x="f7" y="f13"/>
                    <a:pt x="f3" y="f14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1402920" y="5028840"/>
              <a:ext cx="99360" cy="95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"/>
                <a:gd name="f4" fmla="val 267"/>
                <a:gd name="f5" fmla="val 138"/>
                <a:gd name="f6" fmla="val 184"/>
                <a:gd name="f7" fmla="val 220"/>
                <a:gd name="f8" fmla="val 195"/>
                <a:gd name="f9" fmla="val 126"/>
                <a:gd name="f10" fmla="val 56"/>
                <a:gd name="f11" fmla="val 215"/>
                <a:gd name="f12" fmla="val 61"/>
                <a:gd name="f13" fmla="val 92"/>
                <a:gd name="f14" fmla="*/ f0 1 277"/>
                <a:gd name="f15" fmla="*/ f1 1 26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77"/>
                <a:gd name="f22" fmla="*/ f19 1 26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77" h="267">
                  <a:moveTo>
                    <a:pt x="f5" y="f4"/>
                  </a:moveTo>
                  <a:cubicBezTo>
                    <a:pt x="f6" y="f7"/>
                    <a:pt x="f3" y="f8"/>
                    <a:pt x="f3" y="f9"/>
                  </a:cubicBezTo>
                  <a:cubicBezTo>
                    <a:pt x="f3" y="f10"/>
                    <a:pt x="f11" y="f2"/>
                    <a:pt x="f5" y="f2"/>
                  </a:cubicBezTo>
                  <a:cubicBezTo>
                    <a:pt x="f12" y="f2"/>
                    <a:pt x="f2" y="f10"/>
                    <a:pt x="f2" y="f9"/>
                  </a:cubicBezTo>
                  <a:cubicBezTo>
                    <a:pt x="f2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1338480" y="4818960"/>
              <a:ext cx="74880" cy="1454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09"/>
                <a:gd name="f5" fmla="val 405"/>
                <a:gd name="f6" fmla="val 190"/>
                <a:gd name="f7" fmla="val 177"/>
                <a:gd name="f8" fmla="val 198"/>
                <a:gd name="f9" fmla="val 339"/>
                <a:gd name="f10" fmla="val 203"/>
                <a:gd name="f11" fmla="val 315"/>
                <a:gd name="f12" fmla="val 384"/>
                <a:gd name="f13" fmla="val 391"/>
                <a:gd name="f14" fmla="val 152"/>
                <a:gd name="f15" fmla="val 398"/>
                <a:gd name="f16" fmla="val 123"/>
                <a:gd name="f17" fmla="val 88"/>
                <a:gd name="f18" fmla="val 343"/>
                <a:gd name="f19" fmla="val 127"/>
                <a:gd name="f20" fmla="val 390"/>
                <a:gd name="f21" fmla="val 16"/>
                <a:gd name="f22" fmla="val 220"/>
                <a:gd name="f23" fmla="val -24"/>
                <a:gd name="f24" fmla="val 157"/>
                <a:gd name="f25" fmla="val 19"/>
                <a:gd name="f26" fmla="val 10"/>
                <a:gd name="f27" fmla="val 44"/>
                <a:gd name="f28" fmla="val 59"/>
                <a:gd name="f29" fmla="val -4"/>
                <a:gd name="f30" fmla="val 187"/>
                <a:gd name="f31" fmla="val 94"/>
                <a:gd name="f32" fmla="*/ f1 1 209"/>
                <a:gd name="f33" fmla="*/ f2 1 405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6" y="f7"/>
                  </a:moveTo>
                  <a:cubicBezTo>
                    <a:pt x="f8" y="f9"/>
                    <a:pt x="f10" y="f11"/>
                    <a:pt x="f4" y="f12"/>
                  </a:cubicBezTo>
                  <a:cubicBezTo>
                    <a:pt x="f0" y="f13"/>
                    <a:pt x="f14" y="f15"/>
                    <a:pt x="f16" y="f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3"/>
                  </a:cubicBezTo>
                  <a:cubicBezTo>
                    <a:pt x="f28" y="f29"/>
                    <a:pt x="f30" y="f31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353240" y="4848480"/>
              <a:ext cx="54000" cy="114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"/>
                <a:gd name="f4" fmla="val 320"/>
                <a:gd name="f5" fmla="val 112"/>
                <a:gd name="f6" fmla="val 105"/>
                <a:gd name="f7" fmla="val 142"/>
                <a:gd name="f8" fmla="val 262"/>
                <a:gd name="f9" fmla="val 138"/>
                <a:gd name="f10" fmla="val 239"/>
                <a:gd name="f11" fmla="val 306"/>
                <a:gd name="f12" fmla="val 132"/>
                <a:gd name="f13" fmla="val 311"/>
                <a:gd name="f14" fmla="val 113"/>
                <a:gd name="f15" fmla="val 315"/>
                <a:gd name="f16" fmla="val 94"/>
                <a:gd name="f17" fmla="val 67"/>
                <a:gd name="f18" fmla="val 256"/>
                <a:gd name="f19" fmla="val 309"/>
                <a:gd name="f20" fmla="val 11"/>
                <a:gd name="f21" fmla="val 129"/>
                <a:gd name="f22" fmla="val -11"/>
                <a:gd name="f23" fmla="val 83"/>
                <a:gd name="f24" fmla="val 2"/>
                <a:gd name="f25" fmla="val 8"/>
                <a:gd name="f26" fmla="val 25"/>
                <a:gd name="f27" fmla="val 40"/>
                <a:gd name="f28" fmla="val -5"/>
                <a:gd name="f29" fmla="val 100"/>
                <a:gd name="f30" fmla="*/ f0 1 151"/>
                <a:gd name="f31" fmla="*/ f1 1 320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51"/>
                <a:gd name="f38" fmla="*/ f35 1 320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51" h="32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491119" y="4818960"/>
              <a:ext cx="74880" cy="14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"/>
                <a:gd name="f4" fmla="val 405"/>
                <a:gd name="f5" fmla="val 19"/>
                <a:gd name="f6" fmla="val 177"/>
                <a:gd name="f7" fmla="val 11"/>
                <a:gd name="f8" fmla="val 339"/>
                <a:gd name="f9" fmla="val 6"/>
                <a:gd name="f10" fmla="val 315"/>
                <a:gd name="f11" fmla="val 384"/>
                <a:gd name="f12" fmla="val 29"/>
                <a:gd name="f13" fmla="val 391"/>
                <a:gd name="f14" fmla="val 57"/>
                <a:gd name="f15" fmla="val 398"/>
                <a:gd name="f16" fmla="val 86"/>
                <a:gd name="f17" fmla="val 121"/>
                <a:gd name="f18" fmla="val 343"/>
                <a:gd name="f19" fmla="val 82"/>
                <a:gd name="f20" fmla="val 390"/>
                <a:gd name="f21" fmla="val 192"/>
                <a:gd name="f22" fmla="val 220"/>
                <a:gd name="f23" fmla="val 234"/>
                <a:gd name="f24" fmla="val 157"/>
                <a:gd name="f25" fmla="val 189"/>
                <a:gd name="f26" fmla="val 10"/>
                <a:gd name="f27" fmla="val 165"/>
                <a:gd name="f28" fmla="val 149"/>
                <a:gd name="f29" fmla="val -4"/>
                <a:gd name="f30" fmla="val 22"/>
                <a:gd name="f31" fmla="val 94"/>
                <a:gd name="f32" fmla="*/ f0 1 209"/>
                <a:gd name="f33" fmla="*/ f1 1 40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1497240" y="4848480"/>
              <a:ext cx="54360" cy="115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"/>
                <a:gd name="f4" fmla="val 322"/>
                <a:gd name="f5" fmla="val 38"/>
                <a:gd name="f6" fmla="val 105"/>
                <a:gd name="f7" fmla="val 9"/>
                <a:gd name="f8" fmla="val 262"/>
                <a:gd name="f9" fmla="val 13"/>
                <a:gd name="f10" fmla="val 239"/>
                <a:gd name="f11" fmla="val 306"/>
                <a:gd name="f12" fmla="val 18"/>
                <a:gd name="f13" fmla="val 311"/>
                <a:gd name="f14" fmla="val 37"/>
                <a:gd name="f15" fmla="val 317"/>
                <a:gd name="f16" fmla="val 55"/>
                <a:gd name="f17" fmla="val 83"/>
                <a:gd name="f18" fmla="val 258"/>
                <a:gd name="f19" fmla="val 140"/>
                <a:gd name="f20" fmla="val 131"/>
                <a:gd name="f21" fmla="val 162"/>
                <a:gd name="f22" fmla="val 151"/>
                <a:gd name="f23" fmla="val 8"/>
                <a:gd name="f24" fmla="val 126"/>
                <a:gd name="f25" fmla="val 111"/>
                <a:gd name="f26" fmla="val -5"/>
                <a:gd name="f27" fmla="val 51"/>
                <a:gd name="f28" fmla="val 40"/>
                <a:gd name="f29" fmla="*/ f0 1 152"/>
                <a:gd name="f30" fmla="*/ f1 1 32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2"/>
                <a:gd name="f37" fmla="*/ f34 1 32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2" h="32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3"/>
                    <a:pt x="f19" y="f20"/>
                  </a:cubicBezTo>
                  <a:cubicBezTo>
                    <a:pt x="f21" y="f17"/>
                    <a:pt x="f22" y="f23"/>
                    <a:pt x="f24" y="f2"/>
                  </a:cubicBezTo>
                  <a:cubicBezTo>
                    <a:pt x="f25" y="f26"/>
                    <a:pt x="f27" y="f2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1351080" y="4907880"/>
              <a:ext cx="202320" cy="1771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63"/>
                <a:gd name="f5" fmla="val 493"/>
                <a:gd name="f6" fmla="val 281"/>
                <a:gd name="f7" fmla="val 127"/>
                <a:gd name="f8" fmla="val 56"/>
                <a:gd name="f9" fmla="val 66"/>
                <a:gd name="f10" fmla="val 158"/>
                <a:gd name="f11" fmla="val 235"/>
                <a:gd name="f12" fmla="val -61"/>
                <a:gd name="f13" fmla="val 349"/>
                <a:gd name="f14" fmla="val 44"/>
                <a:gd name="f15" fmla="val 424"/>
                <a:gd name="f16" fmla="val 95"/>
                <a:gd name="f17" fmla="val 461"/>
                <a:gd name="f18" fmla="val 383"/>
                <a:gd name="f19" fmla="val 469"/>
                <a:gd name="f20" fmla="val 520"/>
                <a:gd name="f21" fmla="val 624"/>
                <a:gd name="f22" fmla="val 347"/>
                <a:gd name="f23" fmla="val 508"/>
                <a:gd name="f24" fmla="val 438"/>
                <a:gd name="f25" fmla="*/ f1 1 563"/>
                <a:gd name="f26" fmla="*/ f2 1 493"/>
                <a:gd name="f27" fmla="val f3"/>
                <a:gd name="f28" fmla="val f4"/>
                <a:gd name="f29" fmla="val f5"/>
                <a:gd name="f30" fmla="+- f29 0 f27"/>
                <a:gd name="f31" fmla="+- f28 0 f27"/>
                <a:gd name="f32" fmla="*/ f31 1 563"/>
                <a:gd name="f33" fmla="*/ f30 1 49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3" h="493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0" y="f5"/>
                    <a:pt x="f6" y="f5"/>
                  </a:cubicBezTo>
                  <a:cubicBezTo>
                    <a:pt x="f18" y="f5"/>
                    <a:pt x="f19" y="f17"/>
                    <a:pt x="f20" y="f15"/>
                  </a:cubicBezTo>
                  <a:cubicBezTo>
                    <a:pt x="f21" y="f22"/>
                    <a:pt x="f23" y="f11"/>
                    <a:pt x="f23" y="f10"/>
                  </a:cubicBezTo>
                  <a:cubicBezTo>
                    <a:pt x="f23" y="f9"/>
                    <a:pt x="f24" y="f3"/>
                    <a:pt x="f6" y="f3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1364400" y="4932000"/>
              <a:ext cx="176760" cy="146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"/>
                <a:gd name="f4" fmla="val 409"/>
                <a:gd name="f5" fmla="val 224"/>
                <a:gd name="f6" fmla="val 13"/>
                <a:gd name="f7" fmla="val 238"/>
                <a:gd name="f8" fmla="val -4"/>
                <a:gd name="f9" fmla="val 251"/>
                <a:gd name="f10" fmla="val 264"/>
                <a:gd name="f11" fmla="val 297"/>
                <a:gd name="f12" fmla="val 55"/>
                <a:gd name="f13" fmla="val 347"/>
                <a:gd name="f14" fmla="val 144"/>
                <a:gd name="f15" fmla="val 351"/>
                <a:gd name="f16" fmla="val 218"/>
                <a:gd name="f17" fmla="val 210"/>
                <a:gd name="f18" fmla="val 475"/>
                <a:gd name="f19" fmla="val 213"/>
                <a:gd name="f20" fmla="val 489"/>
                <a:gd name="f21" fmla="val 244"/>
                <a:gd name="f22" fmla="val 515"/>
                <a:gd name="f23" fmla="val 305"/>
                <a:gd name="f24" fmla="val 392"/>
                <a:gd name="f25" fmla="val 246"/>
                <a:gd name="f26" fmla="val 98"/>
                <a:gd name="f27" fmla="val -22"/>
                <a:gd name="f28" fmla="val 4"/>
                <a:gd name="f29" fmla="val 15"/>
                <a:gd name="f30" fmla="val 81"/>
                <a:gd name="f31" fmla="val 138"/>
                <a:gd name="f32" fmla="val 141"/>
                <a:gd name="f33" fmla="val 192"/>
                <a:gd name="f34" fmla="*/ f0 1 492"/>
                <a:gd name="f35" fmla="*/ f1 1 40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92"/>
                <a:gd name="f42" fmla="*/ f39 1 40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92" h="409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4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6"/>
                  </a:cubicBezTo>
                  <a:cubicBezTo>
                    <a:pt x="f32" y="f14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1410839" y="5037120"/>
              <a:ext cx="83520" cy="29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3"/>
                <a:gd name="f4" fmla="val 84"/>
                <a:gd name="f5" fmla="val 47"/>
                <a:gd name="f6" fmla="val 30"/>
                <a:gd name="f7" fmla="val 64"/>
                <a:gd name="f8" fmla="val 31"/>
                <a:gd name="f9" fmla="val 83"/>
                <a:gd name="f10" fmla="val 27"/>
                <a:gd name="f11" fmla="val 96"/>
                <a:gd name="f12" fmla="val 18"/>
                <a:gd name="f13" fmla="val 104"/>
                <a:gd name="f14" fmla="val 13"/>
                <a:gd name="f15" fmla="val 110"/>
                <a:gd name="f16" fmla="val 7"/>
                <a:gd name="f17" fmla="val 116"/>
                <a:gd name="f18" fmla="val 121"/>
                <a:gd name="f19" fmla="val 129"/>
                <a:gd name="f20" fmla="val 136"/>
                <a:gd name="f21" fmla="val 152"/>
                <a:gd name="f22" fmla="val 169"/>
                <a:gd name="f23" fmla="val 32"/>
                <a:gd name="f24" fmla="val 186"/>
                <a:gd name="f25" fmla="val 203"/>
                <a:gd name="f26" fmla="val 219"/>
                <a:gd name="f27" fmla="val 24"/>
                <a:gd name="f28" fmla="val 232"/>
                <a:gd name="f29" fmla="val 239"/>
                <a:gd name="f30" fmla="val 199"/>
                <a:gd name="f31" fmla="val 33"/>
                <a:gd name="f32" fmla="val -7"/>
                <a:gd name="f33" fmla="val 1"/>
                <a:gd name="f34" fmla="val 23"/>
                <a:gd name="f35" fmla="val 28"/>
                <a:gd name="f36" fmla="*/ f0 1 233"/>
                <a:gd name="f37" fmla="*/ f1 1 84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3"/>
                <a:gd name="f44" fmla="*/ f41 1 84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3" h="8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23"/>
                    <a:pt x="f24" y="f6"/>
                  </a:cubicBezTo>
                  <a:cubicBezTo>
                    <a:pt x="f25" y="f6"/>
                    <a:pt x="f26" y="f27"/>
                    <a:pt x="f28" y="f14"/>
                  </a:cubicBezTo>
                  <a:cubicBezTo>
                    <a:pt x="f29" y="f16"/>
                    <a:pt x="f30" y="f4"/>
                    <a:pt x="f17" y="f4"/>
                  </a:cubicBezTo>
                  <a:cubicBezTo>
                    <a:pt x="f31" y="f4"/>
                    <a:pt x="f32" y="f16"/>
                    <a:pt x="f33" y="f14"/>
                  </a:cubicBezTo>
                  <a:cubicBezTo>
                    <a:pt x="f14" y="f34"/>
                    <a:pt x="f6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1381320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89"/>
                <a:gd name="f6" fmla="val 5"/>
                <a:gd name="f7" fmla="val 43"/>
                <a:gd name="f8" fmla="val -14"/>
                <a:gd name="f9" fmla="val 12"/>
                <a:gd name="f10" fmla="val 31"/>
                <a:gd name="f11" fmla="val 56"/>
                <a:gd name="f12" fmla="val -8"/>
                <a:gd name="f13" fmla="val 92"/>
                <a:gd name="f14" fmla="val 8"/>
                <a:gd name="f15" fmla="val 133"/>
                <a:gd name="f16" fmla="val 142"/>
                <a:gd name="f17" fmla="val 15"/>
                <a:gd name="f18" fmla="val 149"/>
                <a:gd name="f19" fmla="val 49"/>
                <a:gd name="f20" fmla="val 178"/>
                <a:gd name="f21" fmla="val 125"/>
                <a:gd name="f22" fmla="val 150"/>
                <a:gd name="f23" fmla="val 123"/>
                <a:gd name="f24" fmla="val 143"/>
                <a:gd name="f25" fmla="val 109"/>
                <a:gd name="f26" fmla="val 134"/>
                <a:gd name="f27" fmla="val 70"/>
                <a:gd name="f28" fmla="val 119"/>
                <a:gd name="f29" fmla="val 129"/>
                <a:gd name="f30" fmla="val 20"/>
                <a:gd name="f31" fmla="*/ f0 1 136"/>
                <a:gd name="f32" fmla="*/ f1 1 16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6"/>
                <a:gd name="f39" fmla="*/ f36 1 16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19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1378080" y="4950720"/>
              <a:ext cx="51120" cy="62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174"/>
                <a:gd name="f5" fmla="val 126"/>
                <a:gd name="f6" fmla="val 28"/>
                <a:gd name="f7" fmla="val 120"/>
                <a:gd name="f8" fmla="val 21"/>
                <a:gd name="f9" fmla="val 114"/>
                <a:gd name="f10" fmla="val 14"/>
                <a:gd name="f11" fmla="val 106"/>
                <a:gd name="f12" fmla="val 10"/>
                <a:gd name="f13" fmla="val 103"/>
                <a:gd name="f14" fmla="val 7"/>
                <a:gd name="f15" fmla="val 98"/>
                <a:gd name="f16" fmla="val 5"/>
                <a:gd name="f17" fmla="val 94"/>
                <a:gd name="f18" fmla="val 4"/>
                <a:gd name="f19" fmla="val 89"/>
                <a:gd name="f20" fmla="val 2"/>
                <a:gd name="f21" fmla="val 84"/>
                <a:gd name="f22" fmla="val 1"/>
                <a:gd name="f23" fmla="val 80"/>
                <a:gd name="f24" fmla="val 61"/>
                <a:gd name="f25" fmla="val -2"/>
                <a:gd name="f26" fmla="val 43"/>
                <a:gd name="f27" fmla="val 30"/>
                <a:gd name="f28" fmla="val 19"/>
                <a:gd name="f29" fmla="val 18"/>
                <a:gd name="f30" fmla="val 31"/>
                <a:gd name="f31" fmla="val 48"/>
                <a:gd name="f32" fmla="val 3"/>
                <a:gd name="f33" fmla="val 67"/>
                <a:gd name="f34" fmla="val 85"/>
                <a:gd name="f35" fmla="val 104"/>
                <a:gd name="f36" fmla="val 123"/>
                <a:gd name="f37" fmla="val 6"/>
                <a:gd name="f38" fmla="val 132"/>
                <a:gd name="f39" fmla="val 9"/>
                <a:gd name="f40" fmla="val 141"/>
                <a:gd name="f41" fmla="val 149"/>
                <a:gd name="f42" fmla="val 150"/>
                <a:gd name="f43" fmla="val 151"/>
                <a:gd name="f44" fmla="val 15"/>
                <a:gd name="f45" fmla="val 152"/>
                <a:gd name="f46" fmla="val 154"/>
                <a:gd name="f47" fmla="val 156"/>
                <a:gd name="f48" fmla="val 157"/>
                <a:gd name="f49" fmla="val 158"/>
                <a:gd name="f50" fmla="val 16"/>
                <a:gd name="f51" fmla="val 17"/>
                <a:gd name="f52" fmla="val 160"/>
                <a:gd name="f53" fmla="val 20"/>
                <a:gd name="f54" fmla="val 161"/>
                <a:gd name="f55" fmla="val 23"/>
                <a:gd name="f56" fmla="val 163"/>
                <a:gd name="f57" fmla="val 27"/>
                <a:gd name="f58" fmla="val 166"/>
                <a:gd name="f59" fmla="val 167"/>
                <a:gd name="f60" fmla="val 35"/>
                <a:gd name="f61" fmla="val 169"/>
                <a:gd name="f62" fmla="val 52"/>
                <a:gd name="f63" fmla="val 175"/>
                <a:gd name="f64" fmla="val 69"/>
                <a:gd name="f65" fmla="val 86"/>
                <a:gd name="f66" fmla="val 173"/>
                <a:gd name="f67" fmla="val 170"/>
                <a:gd name="f68" fmla="val 118"/>
                <a:gd name="f69" fmla="val 134"/>
                <a:gd name="f70" fmla="val 101"/>
                <a:gd name="f71" fmla="val 70"/>
                <a:gd name="f72" fmla="val 54"/>
                <a:gd name="f73" fmla="val 164"/>
                <a:gd name="f74" fmla="val 40"/>
                <a:gd name="f75" fmla="val 37"/>
                <a:gd name="f76" fmla="val 34"/>
                <a:gd name="f77" fmla="val 155"/>
                <a:gd name="f78" fmla="val 29"/>
                <a:gd name="f79" fmla="val 26"/>
                <a:gd name="f80" fmla="val 148"/>
                <a:gd name="f81" fmla="val 147"/>
                <a:gd name="f82" fmla="val 146"/>
                <a:gd name="f83" fmla="val 138"/>
                <a:gd name="f84" fmla="val 130"/>
                <a:gd name="f85" fmla="val 74"/>
                <a:gd name="f86" fmla="val 59"/>
                <a:gd name="f87" fmla="val 45"/>
                <a:gd name="f88" fmla="val 41"/>
                <a:gd name="f89" fmla="val 24"/>
                <a:gd name="f90" fmla="val 66"/>
                <a:gd name="f91" fmla="val 83"/>
                <a:gd name="f92" fmla="val 90"/>
                <a:gd name="f93" fmla="val 93"/>
                <a:gd name="f94" fmla="val 22"/>
                <a:gd name="f95" fmla="val 109"/>
                <a:gd name="f96" fmla="val 25"/>
                <a:gd name="f97" fmla="val 115"/>
                <a:gd name="f98" fmla="val 36"/>
                <a:gd name="f99" fmla="val 79"/>
                <a:gd name="f100" fmla="val 137"/>
                <a:gd name="f101" fmla="val 44"/>
                <a:gd name="f102" fmla="*/ f0 1 143"/>
                <a:gd name="f103" fmla="*/ f1 1 174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143"/>
                <a:gd name="f110" fmla="*/ f107 1 174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143" h="17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14"/>
                    <a:pt x="f27" y="f28"/>
                  </a:cubicBezTo>
                  <a:cubicBezTo>
                    <a:pt x="f29" y="f30"/>
                    <a:pt x="f14" y="f31"/>
                    <a:pt x="f32" y="f33"/>
                  </a:cubicBezTo>
                  <a:cubicBezTo>
                    <a:pt x="f25" y="f34"/>
                    <a:pt x="f2" y="f35"/>
                    <a:pt x="f18" y="f36"/>
                  </a:cubicBezTo>
                  <a:cubicBezTo>
                    <a:pt x="f37" y="f38"/>
                    <a:pt x="f39" y="f40"/>
                    <a:pt x="f10" y="f41"/>
                  </a:cubicBezTo>
                  <a:cubicBezTo>
                    <a:pt x="f10" y="f42"/>
                    <a:pt x="f10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50" y="f49"/>
                    <a:pt x="f51" y="f49"/>
                  </a:cubicBezTo>
                  <a:cubicBezTo>
                    <a:pt x="f29" y="f52"/>
                    <a:pt x="f53" y="f54"/>
                    <a:pt x="f55" y="f56"/>
                  </a:cubicBezTo>
                  <a:cubicBezTo>
                    <a:pt x="f57" y="f58"/>
                    <a:pt x="f27" y="f59"/>
                    <a:pt x="f60" y="f61"/>
                  </a:cubicBezTo>
                  <a:cubicBezTo>
                    <a:pt x="f62" y="f63"/>
                    <a:pt x="f64" y="f63"/>
                    <a:pt x="f65" y="f66"/>
                  </a:cubicBezTo>
                  <a:cubicBezTo>
                    <a:pt x="f13" y="f67"/>
                    <a:pt x="f68" y="f58"/>
                    <a:pt x="f69" y="f49"/>
                  </a:cubicBezTo>
                  <a:cubicBezTo>
                    <a:pt x="f68" y="f54"/>
                    <a:pt x="f70" y="f58"/>
                    <a:pt x="f65" y="f58"/>
                  </a:cubicBezTo>
                  <a:cubicBezTo>
                    <a:pt x="f71" y="f58"/>
                    <a:pt x="f72" y="f73"/>
                    <a:pt x="f74" y="f49"/>
                  </a:cubicBezTo>
                  <a:cubicBezTo>
                    <a:pt x="f75" y="f48"/>
                    <a:pt x="f76" y="f77"/>
                    <a:pt x="f27" y="f45"/>
                  </a:cubicBezTo>
                  <a:cubicBezTo>
                    <a:pt x="f78" y="f42"/>
                    <a:pt x="f57" y="f42"/>
                    <a:pt x="f57" y="f41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55" y="f83"/>
                    <a:pt x="f8" y="f84"/>
                    <a:pt x="f29" y="f36"/>
                  </a:cubicBezTo>
                  <a:cubicBezTo>
                    <a:pt x="f44" y="f11"/>
                    <a:pt x="f10" y="f19"/>
                    <a:pt x="f29" y="f85"/>
                  </a:cubicBezTo>
                  <a:cubicBezTo>
                    <a:pt x="f8" y="f86"/>
                    <a:pt x="f27" y="f87"/>
                    <a:pt x="f88" y="f76"/>
                  </a:cubicBezTo>
                  <a:cubicBezTo>
                    <a:pt x="f62" y="f89"/>
                    <a:pt x="f90" y="f50"/>
                    <a:pt x="f23" y="f29"/>
                  </a:cubicBezTo>
                  <a:cubicBezTo>
                    <a:pt x="f91" y="f29"/>
                    <a:pt x="f65" y="f51"/>
                    <a:pt x="f92" y="f28"/>
                  </a:cubicBezTo>
                  <a:cubicBezTo>
                    <a:pt x="f93" y="f53"/>
                    <a:pt x="f15" y="f8"/>
                    <a:pt x="f70" y="f94"/>
                  </a:cubicBezTo>
                  <a:cubicBezTo>
                    <a:pt x="f95" y="f96"/>
                    <a:pt x="f97" y="f27"/>
                    <a:pt x="f7" y="f98"/>
                  </a:cubicBezTo>
                  <a:cubicBezTo>
                    <a:pt x="f84" y="f87"/>
                    <a:pt x="f83" y="f24"/>
                    <a:pt x="f3" y="f99"/>
                  </a:cubicBezTo>
                  <a:cubicBezTo>
                    <a:pt x="f3" y="f24"/>
                    <a:pt x="f100" y="f10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393919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2"/>
                <a:gd name="f8" fmla="val 66"/>
                <a:gd name="f9" fmla="val 6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1"/>
                <a:gd name="f32" fmla="*/ f0 1 80"/>
                <a:gd name="f33" fmla="*/ f1 1 9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"/>
                <a:gd name="f40" fmla="*/ f37 1 9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9"/>
                  </a:cubicBezTo>
                  <a:cubicBezTo>
                    <a:pt x="f22" y="f31"/>
                    <a:pt x="f21" y="f2"/>
                    <a:pt x="f20" y="f2"/>
                  </a:cubicBezTo>
                  <a:cubicBezTo>
                    <a:pt x="f19" y="f2"/>
                    <a:pt x="f17" y="f31"/>
                    <a:pt x="f15" y="f9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474919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47"/>
                <a:gd name="f6" fmla="val 5"/>
                <a:gd name="f7" fmla="val 93"/>
                <a:gd name="f8" fmla="val -14"/>
                <a:gd name="f9" fmla="val 124"/>
                <a:gd name="f10" fmla="val 31"/>
                <a:gd name="f11" fmla="val 131"/>
                <a:gd name="f12" fmla="val 56"/>
                <a:gd name="f13" fmla="val 144"/>
                <a:gd name="f14" fmla="val 92"/>
                <a:gd name="f15" fmla="val 128"/>
                <a:gd name="f16" fmla="val 134"/>
                <a:gd name="f17" fmla="val 142"/>
                <a:gd name="f18" fmla="val 120"/>
                <a:gd name="f19" fmla="val 150"/>
                <a:gd name="f20" fmla="val 87"/>
                <a:gd name="f21" fmla="val 178"/>
                <a:gd name="f22" fmla="val 11"/>
                <a:gd name="f23" fmla="val 13"/>
                <a:gd name="f24" fmla="val -6"/>
                <a:gd name="f25" fmla="val 109"/>
                <a:gd name="f26" fmla="val 2"/>
                <a:gd name="f27" fmla="val 70"/>
                <a:gd name="f28" fmla="val 17"/>
                <a:gd name="f29" fmla="val 49"/>
                <a:gd name="f30" fmla="val 7"/>
                <a:gd name="f31" fmla="val 20"/>
                <a:gd name="f32" fmla="*/ f0 1 136"/>
                <a:gd name="f33" fmla="*/ f1 1 16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"/>
                <a:gd name="f40" fmla="*/ f37 1 16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19"/>
                  </a:cubicBezTo>
                  <a:cubicBezTo>
                    <a:pt x="f23" y="f19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1475640" y="4951080"/>
              <a:ext cx="51480" cy="61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"/>
                <a:gd name="f4" fmla="val 172"/>
                <a:gd name="f5" fmla="val 23"/>
                <a:gd name="f6" fmla="val 33"/>
                <a:gd name="f7" fmla="val 29"/>
                <a:gd name="f8" fmla="val 27"/>
                <a:gd name="f9" fmla="val 35"/>
                <a:gd name="f10" fmla="val 42"/>
                <a:gd name="f11" fmla="val 20"/>
                <a:gd name="f12" fmla="val 45"/>
                <a:gd name="f13" fmla="val 18"/>
                <a:gd name="f14" fmla="val 49"/>
                <a:gd name="f15" fmla="val 17"/>
                <a:gd name="f16" fmla="val 52"/>
                <a:gd name="f17" fmla="val 55"/>
                <a:gd name="f18" fmla="val 15"/>
                <a:gd name="f19" fmla="val 60"/>
                <a:gd name="f20" fmla="val 63"/>
                <a:gd name="f21" fmla="val 77"/>
                <a:gd name="f22" fmla="val 92"/>
                <a:gd name="f23" fmla="val 21"/>
                <a:gd name="f24" fmla="val 102"/>
                <a:gd name="f25" fmla="val 32"/>
                <a:gd name="f26" fmla="val 112"/>
                <a:gd name="f27" fmla="val 43"/>
                <a:gd name="f28" fmla="val 122"/>
                <a:gd name="f29" fmla="val 58"/>
                <a:gd name="f30" fmla="val 125"/>
                <a:gd name="f31" fmla="val 72"/>
                <a:gd name="f32" fmla="val 128"/>
                <a:gd name="f33" fmla="val 86"/>
                <a:gd name="f34" fmla="val 103"/>
                <a:gd name="f35" fmla="val 120"/>
                <a:gd name="f36" fmla="val 123"/>
                <a:gd name="f37" fmla="val 137"/>
                <a:gd name="f38" fmla="val 117"/>
                <a:gd name="f39" fmla="val 143"/>
                <a:gd name="f40" fmla="val 116"/>
                <a:gd name="f41" fmla="val 145"/>
                <a:gd name="f42" fmla="val 115"/>
                <a:gd name="f43" fmla="val 146"/>
                <a:gd name="f44" fmla="val 114"/>
                <a:gd name="f45" fmla="val 148"/>
                <a:gd name="f46" fmla="val 149"/>
                <a:gd name="f47" fmla="val 109"/>
                <a:gd name="f48" fmla="val 151"/>
                <a:gd name="f49" fmla="val 106"/>
                <a:gd name="f50" fmla="val 154"/>
                <a:gd name="f51" fmla="val 156"/>
                <a:gd name="f52" fmla="val 89"/>
                <a:gd name="f53" fmla="val 162"/>
                <a:gd name="f54" fmla="val 74"/>
                <a:gd name="f55" fmla="val 165"/>
                <a:gd name="f56" fmla="val 57"/>
                <a:gd name="f57" fmla="val 163"/>
                <a:gd name="f58" fmla="val 25"/>
                <a:gd name="f59" fmla="val 160"/>
                <a:gd name="f60" fmla="val 9"/>
                <a:gd name="f61" fmla="val 40"/>
                <a:gd name="f62" fmla="val 168"/>
                <a:gd name="f63" fmla="val 171"/>
                <a:gd name="f64" fmla="val 174"/>
                <a:gd name="f65" fmla="val 91"/>
                <a:gd name="f66" fmla="val 108"/>
                <a:gd name="f67" fmla="val 166"/>
                <a:gd name="f68" fmla="val 159"/>
                <a:gd name="f69" fmla="val 157"/>
                <a:gd name="f70" fmla="val 126"/>
                <a:gd name="f71" fmla="val 127"/>
                <a:gd name="f72" fmla="val 155"/>
                <a:gd name="f73" fmla="val 129"/>
                <a:gd name="f74" fmla="val 153"/>
                <a:gd name="f75" fmla="val 152"/>
                <a:gd name="f76" fmla="val 130"/>
                <a:gd name="f77" fmla="val 150"/>
                <a:gd name="f78" fmla="val 131"/>
                <a:gd name="f79" fmla="val 134"/>
                <a:gd name="f80" fmla="val 140"/>
                <a:gd name="f81" fmla="val 132"/>
                <a:gd name="f82" fmla="val 105"/>
                <a:gd name="f83" fmla="val 142"/>
                <a:gd name="f84" fmla="val 67"/>
                <a:gd name="f85" fmla="val 100"/>
                <a:gd name="f86" fmla="val 7"/>
                <a:gd name="f87" fmla="val 83"/>
                <a:gd name="f88" fmla="val -2"/>
                <a:gd name="f89" fmla="val 65"/>
                <a:gd name="f90" fmla="val 1"/>
                <a:gd name="f91" fmla="val 3"/>
                <a:gd name="f92" fmla="val 51"/>
                <a:gd name="f93" fmla="val 4"/>
                <a:gd name="f94" fmla="val 46"/>
                <a:gd name="f95" fmla="val 6"/>
                <a:gd name="f96" fmla="val 38"/>
                <a:gd name="f97" fmla="val 10"/>
                <a:gd name="f98" fmla="val 31"/>
                <a:gd name="f99" fmla="val 8"/>
                <a:gd name="f100" fmla="val 41"/>
                <a:gd name="f101" fmla="val 2"/>
                <a:gd name="f102" fmla="val 78"/>
                <a:gd name="f103" fmla="val 5"/>
                <a:gd name="f104" fmla="val 61"/>
                <a:gd name="f105" fmla="val 11"/>
                <a:gd name="f106" fmla="val 44"/>
                <a:gd name="f107" fmla="*/ f0 1 144"/>
                <a:gd name="f108" fmla="*/ f1 1 172"/>
                <a:gd name="f109" fmla="val f2"/>
                <a:gd name="f110" fmla="val f3"/>
                <a:gd name="f111" fmla="val f4"/>
                <a:gd name="f112" fmla="+- f111 0 f109"/>
                <a:gd name="f113" fmla="+- f110 0 f109"/>
                <a:gd name="f114" fmla="*/ f113 1 144"/>
                <a:gd name="f115" fmla="*/ f112 1 172"/>
                <a:gd name="f116" fmla="*/ f109 1 f114"/>
                <a:gd name="f117" fmla="*/ f110 1 f114"/>
                <a:gd name="f118" fmla="*/ f109 1 f115"/>
                <a:gd name="f119" fmla="*/ f111 1 f115"/>
                <a:gd name="f120" fmla="*/ f116 f107 1"/>
                <a:gd name="f121" fmla="*/ f117 f107 1"/>
                <a:gd name="f122" fmla="*/ f119 f108 1"/>
                <a:gd name="f123" fmla="*/ f118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0" t="f123" r="f121" b="f122"/>
              <a:pathLst>
                <a:path w="144" h="172">
                  <a:moveTo>
                    <a:pt x="f5" y="f6"/>
                  </a:moveTo>
                  <a:cubicBezTo>
                    <a:pt x="f7" y="f8"/>
                    <a:pt x="f9" y="f5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0" y="f35"/>
                  </a:cubicBezTo>
                  <a:cubicBezTo>
                    <a:pt x="f36" y="f32"/>
                    <a:pt x="f35" y="f37"/>
                    <a:pt x="f38" y="f39"/>
                  </a:cubicBezTo>
                  <a:cubicBezTo>
                    <a:pt x="f40" y="f3"/>
                    <a:pt x="f40" y="f41"/>
                    <a:pt x="f42" y="f43"/>
                  </a:cubicBezTo>
                  <a:cubicBezTo>
                    <a:pt x="f44" y="f45"/>
                    <a:pt x="f26" y="f45"/>
                    <a:pt x="f26" y="f46"/>
                  </a:cubicBezTo>
                  <a:cubicBezTo>
                    <a:pt x="f47" y="f48"/>
                    <a:pt x="f49" y="f50"/>
                    <a:pt x="f34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10" y="f57"/>
                    <a:pt x="f58" y="f59"/>
                    <a:pt x="f60" y="f51"/>
                  </a:cubicBezTo>
                  <a:cubicBezTo>
                    <a:pt x="f58" y="f57"/>
                    <a:pt x="f61" y="f62"/>
                    <a:pt x="f56" y="f63"/>
                  </a:cubicBezTo>
                  <a:cubicBezTo>
                    <a:pt x="f54" y="f64"/>
                    <a:pt x="f65" y="f4"/>
                    <a:pt x="f66" y="f67"/>
                  </a:cubicBezTo>
                  <a:cubicBezTo>
                    <a:pt x="f26" y="f55"/>
                    <a:pt x="f42" y="f57"/>
                    <a:pt x="f35" y="f59"/>
                  </a:cubicBezTo>
                  <a:cubicBezTo>
                    <a:pt x="f28" y="f68"/>
                    <a:pt x="f30" y="f69"/>
                    <a:pt x="f70" y="f51"/>
                  </a:cubicBezTo>
                  <a:cubicBezTo>
                    <a:pt x="f71" y="f51"/>
                    <a:pt x="f71" y="f72"/>
                    <a:pt x="f32" y="f50"/>
                  </a:cubicBezTo>
                  <a:cubicBezTo>
                    <a:pt x="f32" y="f50"/>
                    <a:pt x="f73" y="f74"/>
                    <a:pt x="f73" y="f75"/>
                  </a:cubicBezTo>
                  <a:lnTo>
                    <a:pt x="f73" y="f48"/>
                  </a:lnTo>
                  <a:cubicBezTo>
                    <a:pt x="f76" y="f48"/>
                    <a:pt x="f76" y="f77"/>
                    <a:pt x="f78" y="f46"/>
                  </a:cubicBezTo>
                  <a:cubicBezTo>
                    <a:pt x="f79" y="f80"/>
                    <a:pt x="f37" y="f81"/>
                    <a:pt x="f80" y="f36"/>
                  </a:cubicBezTo>
                  <a:cubicBezTo>
                    <a:pt x="f41" y="f82"/>
                    <a:pt x="f41" y="f33"/>
                    <a:pt x="f83" y="f84"/>
                  </a:cubicBezTo>
                  <a:cubicBezTo>
                    <a:pt x="f37" y="f14"/>
                    <a:pt x="f70" y="f25"/>
                    <a:pt x="f44" y="f11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19" y="f90"/>
                    <a:pt x="f17" y="f91"/>
                    <a:pt x="f92" y="f93"/>
                  </a:cubicBezTo>
                  <a:cubicBezTo>
                    <a:pt x="f94" y="f95"/>
                    <a:pt x="f27" y="f86"/>
                    <a:pt x="f96" y="f97"/>
                  </a:cubicBezTo>
                  <a:cubicBezTo>
                    <a:pt x="f98" y="f18"/>
                    <a:pt x="f58" y="f23"/>
                    <a:pt x="f13" y="f7"/>
                  </a:cubicBezTo>
                  <a:cubicBezTo>
                    <a:pt x="f99" y="f100"/>
                    <a:pt x="f101" y="f19"/>
                    <a:pt x="f2" y="f102"/>
                  </a:cubicBezTo>
                  <a:cubicBezTo>
                    <a:pt x="f103" y="f104"/>
                    <a:pt x="f105" y="f10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482840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1"/>
                <a:gd name="f8" fmla="val 66"/>
                <a:gd name="f9" fmla="val 5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6"/>
                <a:gd name="f32" fmla="val 2"/>
                <a:gd name="f33" fmla="*/ f0 1 80"/>
                <a:gd name="f34" fmla="*/ f1 1 9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0"/>
                <a:gd name="f41" fmla="*/ f38 1 9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32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1438199" y="5029920"/>
              <a:ext cx="29160" cy="23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"/>
                <a:gd name="f4" fmla="val 67"/>
                <a:gd name="f5" fmla="val 55"/>
                <a:gd name="f6" fmla="val 27"/>
                <a:gd name="f7" fmla="val 22"/>
                <a:gd name="f8" fmla="val 45"/>
                <a:gd name="f9" fmla="*/ f0 1 82"/>
                <a:gd name="f10" fmla="*/ f1 1 6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2"/>
                <a:gd name="f17" fmla="*/ f14 1 6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2" h="67">
                  <a:moveTo>
                    <a:pt x="f3" y="f2"/>
                  </a:moveTo>
                  <a:cubicBezTo>
                    <a:pt x="f5" y="f2"/>
                    <a:pt x="f6" y="f2"/>
                    <a:pt x="f2" y="f2"/>
                  </a:cubicBezTo>
                  <a:cubicBezTo>
                    <a:pt x="f2" y="f7"/>
                    <a:pt x="f2" y="f8"/>
                    <a:pt x="f2" y="f4"/>
                  </a:cubicBezTo>
                  <a:cubicBezTo>
                    <a:pt x="f6" y="f4"/>
                    <a:pt x="f5" y="f4"/>
                    <a:pt x="f3" y="f4"/>
                  </a:cubicBezTo>
                  <a:cubicBezTo>
                    <a:pt x="f3" y="f8"/>
                    <a:pt x="f3" y="f7"/>
                    <a:pt x="f3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1397880" y="5009400"/>
              <a:ext cx="110520" cy="38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"/>
                <a:gd name="f4" fmla="val 109"/>
                <a:gd name="f5" fmla="val 75"/>
                <a:gd name="f6" fmla="val 94"/>
                <a:gd name="f7" fmla="val 91"/>
                <a:gd name="f8" fmla="val 92"/>
                <a:gd name="f9" fmla="val 106"/>
                <a:gd name="f10" fmla="val 88"/>
                <a:gd name="f11" fmla="val 119"/>
                <a:gd name="f12" fmla="val 81"/>
                <a:gd name="f13" fmla="val 131"/>
                <a:gd name="f14" fmla="val 73"/>
                <a:gd name="f15" fmla="val 140"/>
                <a:gd name="f16" fmla="val 63"/>
                <a:gd name="f17" fmla="val 142"/>
                <a:gd name="f18" fmla="val 52"/>
                <a:gd name="f19" fmla="val 145"/>
                <a:gd name="f20" fmla="val 35"/>
                <a:gd name="f21" fmla="val 149"/>
                <a:gd name="f22" fmla="val 17"/>
                <a:gd name="f23" fmla="val 152"/>
                <a:gd name="f24" fmla="val 156"/>
                <a:gd name="f25" fmla="val 159"/>
                <a:gd name="f26" fmla="val 163"/>
                <a:gd name="f27" fmla="val 166"/>
                <a:gd name="f28" fmla="val 64"/>
                <a:gd name="f29" fmla="val 173"/>
                <a:gd name="f30" fmla="val 186"/>
                <a:gd name="f31" fmla="val 198"/>
                <a:gd name="f32" fmla="val 214"/>
                <a:gd name="f33" fmla="val 229"/>
                <a:gd name="f34" fmla="val 246"/>
                <a:gd name="f35" fmla="val 262"/>
                <a:gd name="f36" fmla="val 275"/>
                <a:gd name="f37" fmla="val 84"/>
                <a:gd name="f38" fmla="val 289"/>
                <a:gd name="f39" fmla="val 78"/>
                <a:gd name="f40" fmla="val 302"/>
                <a:gd name="f41" fmla="val 67"/>
                <a:gd name="f42" fmla="val 54"/>
                <a:gd name="f43" fmla="val 306"/>
                <a:gd name="f44" fmla="val 69"/>
                <a:gd name="f45" fmla="val 297"/>
                <a:gd name="f46" fmla="val 83"/>
                <a:gd name="f47" fmla="val 283"/>
                <a:gd name="f48" fmla="val 269"/>
                <a:gd name="f49" fmla="val 101"/>
                <a:gd name="f50" fmla="val 249"/>
                <a:gd name="f51" fmla="val 107"/>
                <a:gd name="f52" fmla="val 231"/>
                <a:gd name="f53" fmla="val 211"/>
                <a:gd name="f54" fmla="val 110"/>
                <a:gd name="f55" fmla="val 192"/>
                <a:gd name="f56" fmla="val 175"/>
                <a:gd name="f57" fmla="val 97"/>
                <a:gd name="f58" fmla="val 160"/>
                <a:gd name="f59" fmla="val 86"/>
                <a:gd name="f60" fmla="val 154"/>
                <a:gd name="f61" fmla="val 148"/>
                <a:gd name="f62" fmla="val 132"/>
                <a:gd name="f63" fmla="val 115"/>
                <a:gd name="f64" fmla="val 95"/>
                <a:gd name="f65" fmla="val 77"/>
                <a:gd name="f66" fmla="val 59"/>
                <a:gd name="f67" fmla="val 39"/>
                <a:gd name="f68" fmla="val 103"/>
                <a:gd name="f69" fmla="val 25"/>
                <a:gd name="f70" fmla="val 11"/>
                <a:gd name="f71" fmla="val 3"/>
                <a:gd name="f72" fmla="val 66"/>
                <a:gd name="f73" fmla="val 15"/>
                <a:gd name="f74" fmla="val 29"/>
                <a:gd name="f75" fmla="val 43"/>
                <a:gd name="f76" fmla="val 90"/>
                <a:gd name="f77" fmla="val 60"/>
                <a:gd name="f78" fmla="*/ f0 1 308"/>
                <a:gd name="f79" fmla="*/ f1 1 109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308"/>
                <a:gd name="f86" fmla="*/ f83 1 109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308" h="1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32" y="f6"/>
                    <a:pt x="f33" y="f6"/>
                  </a:cubicBezTo>
                  <a:cubicBezTo>
                    <a:pt x="f34" y="f6"/>
                    <a:pt x="f35" y="f8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cubicBezTo>
                    <a:pt x="f43" y="f44"/>
                    <a:pt x="f45" y="f46"/>
                    <a:pt x="f47" y="f8"/>
                  </a:cubicBezTo>
                  <a:cubicBezTo>
                    <a:pt x="f48" y="f49"/>
                    <a:pt x="f50" y="f51"/>
                    <a:pt x="f52" y="f4"/>
                  </a:cubicBezTo>
                  <a:cubicBezTo>
                    <a:pt x="f53" y="f54"/>
                    <a:pt x="f55" y="f9"/>
                    <a:pt x="f56" y="f57"/>
                  </a:cubicBezTo>
                  <a:cubicBezTo>
                    <a:pt x="f27" y="f8"/>
                    <a:pt x="f58" y="f59"/>
                    <a:pt x="f60" y="f39"/>
                  </a:cubicBezTo>
                  <a:cubicBezTo>
                    <a:pt x="f61" y="f59"/>
                    <a:pt x="f15" y="f8"/>
                    <a:pt x="f62" y="f57"/>
                  </a:cubicBezTo>
                  <a:cubicBezTo>
                    <a:pt x="f63" y="f9"/>
                    <a:pt x="f64" y="f54"/>
                    <a:pt x="f65" y="f4"/>
                  </a:cubicBezTo>
                  <a:cubicBezTo>
                    <a:pt x="f66" y="f4"/>
                    <a:pt x="f67" y="f68"/>
                    <a:pt x="f69" y="f8"/>
                  </a:cubicBezTo>
                  <a:cubicBezTo>
                    <a:pt x="f70" y="f46"/>
                    <a:pt x="f2" y="f41"/>
                    <a:pt x="f2" y="f42"/>
                  </a:cubicBezTo>
                  <a:cubicBezTo>
                    <a:pt x="f71" y="f72"/>
                    <a:pt x="f73" y="f65"/>
                    <a:pt x="f74" y="f37"/>
                  </a:cubicBezTo>
                  <a:cubicBezTo>
                    <a:pt x="f75" y="f76"/>
                    <a:pt x="f77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1432080" y="5002200"/>
              <a:ext cx="41760" cy="1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"/>
                <a:gd name="f4" fmla="val 55"/>
                <a:gd name="f5" fmla="val 59"/>
                <a:gd name="f6" fmla="val 70"/>
                <a:gd name="f7" fmla="val 102"/>
                <a:gd name="f8" fmla="val 114"/>
                <a:gd name="f9" fmla="val 9"/>
                <a:gd name="f10" fmla="val 122"/>
                <a:gd name="f11" fmla="val 15"/>
                <a:gd name="f12" fmla="val 116"/>
                <a:gd name="f13" fmla="val 30"/>
                <a:gd name="f14" fmla="val 96"/>
                <a:gd name="f15" fmla="val 44"/>
                <a:gd name="f16" fmla="val 82"/>
                <a:gd name="f17" fmla="val 54"/>
                <a:gd name="f18" fmla="val 60"/>
                <a:gd name="f19" fmla="val 50"/>
                <a:gd name="f20" fmla="val 37"/>
                <a:gd name="f21" fmla="val 52"/>
                <a:gd name="f22" fmla="val 25"/>
                <a:gd name="f23" fmla="val -4"/>
                <a:gd name="f24" fmla="val 4"/>
                <a:gd name="f25" fmla="val 14"/>
                <a:gd name="f26" fmla="val 48"/>
                <a:gd name="f27" fmla="*/ f0 1 117"/>
                <a:gd name="f28" fmla="*/ f1 1 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17"/>
                <a:gd name="f35" fmla="*/ f32 1 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17" h="55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" y="f13"/>
                    <a:pt x="f23" y="f11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sp>
        <p:nvSpPr>
          <p:cNvPr id="56" name="55 Forma libre"/>
          <p:cNvSpPr/>
          <p:nvPr/>
        </p:nvSpPr>
        <p:spPr>
          <a:xfrm>
            <a:off x="6666840" y="4873679"/>
            <a:ext cx="151200" cy="228600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421"/>
              <a:gd name="f5" fmla="val 636"/>
              <a:gd name="f6" fmla="val 240"/>
              <a:gd name="f7" fmla="val 544"/>
              <a:gd name="f8" fmla="val 440"/>
              <a:gd name="f9" fmla="val 432"/>
              <a:gd name="f10" fmla="val 313"/>
              <a:gd name="f11" fmla="val 420"/>
              <a:gd name="f12" fmla="val 143"/>
              <a:gd name="f13" fmla="val 415"/>
              <a:gd name="f14" fmla="val 76"/>
              <a:gd name="f15" fmla="val 390"/>
              <a:gd name="f16" fmla="val 32"/>
              <a:gd name="f17" fmla="val 5"/>
              <a:gd name="f18" fmla="val 337"/>
              <a:gd name="f19" fmla="val -16"/>
              <a:gd name="f20" fmla="val 196"/>
              <a:gd name="f21" fmla="val 185"/>
              <a:gd name="f22" fmla="val 198"/>
              <a:gd name="f23" fmla="val 474"/>
              <a:gd name="f24" fmla="val 65"/>
              <a:gd name="f25" fmla="val 484"/>
              <a:gd name="f26" fmla="val 634"/>
              <a:gd name="f27" fmla="val 69"/>
              <a:gd name="f28" fmla="val 645"/>
              <a:gd name="f29" fmla="val 152"/>
              <a:gd name="f30" fmla="val 622"/>
              <a:gd name="f31" fmla="*/ f1 1 421"/>
              <a:gd name="f32" fmla="*/ f2 1 636"/>
              <a:gd name="f33" fmla="val f3"/>
              <a:gd name="f34" fmla="val f4"/>
              <a:gd name="f35" fmla="val f5"/>
              <a:gd name="f36" fmla="+- f35 0 f33"/>
              <a:gd name="f37" fmla="+- f34 0 f33"/>
              <a:gd name="f38" fmla="*/ f37 1 421"/>
              <a:gd name="f39" fmla="*/ f36 1 636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421" h="636">
                <a:moveTo>
                  <a:pt x="f6" y="f7"/>
                </a:moveTo>
                <a:cubicBezTo>
                  <a:pt x="f0" y="f8"/>
                  <a:pt x="f9" y="f10"/>
                  <a:pt x="f11" y="f12"/>
                </a:cubicBezTo>
                <a:cubicBezTo>
                  <a:pt x="f13" y="f14"/>
                  <a:pt x="f15" y="f16"/>
                  <a:pt x="f0" y="f17"/>
                </a:cubicBezTo>
                <a:cubicBezTo>
                  <a:pt x="f18" y="f19"/>
                  <a:pt x="f20" y="f16"/>
                  <a:pt x="f20" y="f21"/>
                </a:cubicBezTo>
                <a:cubicBezTo>
                  <a:pt x="f22" y="f23"/>
                  <a:pt x="f24" y="f25"/>
                  <a:pt x="f3" y="f26"/>
                </a:cubicBezTo>
                <a:cubicBezTo>
                  <a:pt x="f27" y="f28"/>
                  <a:pt x="f29" y="f30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7" name="56 Forma libre"/>
          <p:cNvSpPr/>
          <p:nvPr/>
        </p:nvSpPr>
        <p:spPr>
          <a:xfrm>
            <a:off x="6652799" y="4866840"/>
            <a:ext cx="143280" cy="233640"/>
          </a:xfrm>
          <a:custGeom>
            <a:avLst/>
            <a:gdLst>
              <a:gd name="f0" fmla="val w"/>
              <a:gd name="f1" fmla="val h"/>
              <a:gd name="f2" fmla="val 0"/>
              <a:gd name="f3" fmla="val 399"/>
              <a:gd name="f4" fmla="val 650"/>
              <a:gd name="f5" fmla="val 24"/>
              <a:gd name="f6" fmla="val 323"/>
              <a:gd name="f7" fmla="val -55"/>
              <a:gd name="f8" fmla="val 187"/>
              <a:gd name="f9" fmla="val 77"/>
              <a:gd name="f10" fmla="val 197"/>
              <a:gd name="f11" fmla="val 487"/>
              <a:gd name="f12" fmla="val 67"/>
              <a:gd name="f13" fmla="val 513"/>
              <a:gd name="f14" fmla="val 643"/>
              <a:gd name="f15" fmla="val 12"/>
              <a:gd name="f16" fmla="val 646"/>
              <a:gd name="f17" fmla="val 11"/>
              <a:gd name="f18" fmla="val 37"/>
              <a:gd name="f19" fmla="val 122"/>
              <a:gd name="f20" fmla="val 582"/>
              <a:gd name="f21" fmla="val 249"/>
              <a:gd name="f22" fmla="val 453"/>
              <a:gd name="f23" fmla="val 231"/>
              <a:gd name="f24" fmla="val 93"/>
              <a:gd name="f25" fmla="val 318"/>
              <a:gd name="f26" fmla="val 35"/>
              <a:gd name="f27" fmla="*/ f0 1 399"/>
              <a:gd name="f28" fmla="*/ f1 1 65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399"/>
              <a:gd name="f35" fmla="*/ f32 1 65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99" h="650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15" y="f16"/>
                  <a:pt x="f17" y="f4"/>
                  <a:pt x="f18" y="f4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8" name="57 Forma libre"/>
          <p:cNvSpPr/>
          <p:nvPr/>
        </p:nvSpPr>
        <p:spPr>
          <a:xfrm>
            <a:off x="6652799" y="4862520"/>
            <a:ext cx="135000" cy="23472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653"/>
              <a:gd name="f5" fmla="val 17"/>
              <a:gd name="f6" fmla="val 288"/>
              <a:gd name="f7" fmla="val -36"/>
              <a:gd name="f8" fmla="val 159"/>
              <a:gd name="f9" fmla="val 40"/>
              <a:gd name="f10" fmla="val 186"/>
              <a:gd name="f11" fmla="val 423"/>
              <a:gd name="f12" fmla="val 53"/>
              <a:gd name="f13" fmla="val 414"/>
              <a:gd name="f14" fmla="val 529"/>
              <a:gd name="f15" fmla="val 570"/>
              <a:gd name="f16" fmla="val 612"/>
              <a:gd name="f17" fmla="val 37"/>
              <a:gd name="f18" fmla="val 628"/>
              <a:gd name="f19" fmla="val 212"/>
              <a:gd name="f20" fmla="val 479"/>
              <a:gd name="f21" fmla="val 218"/>
              <a:gd name="f22" fmla="val 79"/>
              <a:gd name="f23" fmla="val 293"/>
              <a:gd name="f24" fmla="val 19"/>
              <a:gd name="f25" fmla="*/ f0 1 376"/>
              <a:gd name="f26" fmla="*/ f1 1 653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376"/>
              <a:gd name="f33" fmla="*/ f30 1 653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376" h="653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2" y="f15"/>
                  <a:pt x="f2" y="f16"/>
                  <a:pt x="f2" y="f4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9" name="58 Forma libre"/>
          <p:cNvSpPr/>
          <p:nvPr/>
        </p:nvSpPr>
        <p:spPr>
          <a:xfrm>
            <a:off x="6320880" y="4901040"/>
            <a:ext cx="229680" cy="213840"/>
          </a:xfrm>
          <a:custGeom>
            <a:avLst/>
            <a:gdLst>
              <a:gd name="f0" fmla="val w"/>
              <a:gd name="f1" fmla="val h"/>
              <a:gd name="f2" fmla="val 0"/>
              <a:gd name="f3" fmla="val 639"/>
              <a:gd name="f4" fmla="val 595"/>
              <a:gd name="f5" fmla="val 4"/>
              <a:gd name="f6" fmla="val 88"/>
              <a:gd name="f7" fmla="val -28"/>
              <a:gd name="f8" fmla="val 19"/>
              <a:gd name="f9" fmla="val 140"/>
              <a:gd name="f10" fmla="val -18"/>
              <a:gd name="f11" fmla="val 198"/>
              <a:gd name="f12" fmla="val 9"/>
              <a:gd name="f13" fmla="val 48"/>
              <a:gd name="f14" fmla="val 86"/>
              <a:gd name="f15" fmla="val 125"/>
              <a:gd name="f16" fmla="val 133"/>
              <a:gd name="f17" fmla="val 112"/>
              <a:gd name="f18" fmla="val 27"/>
              <a:gd name="f19" fmla="val 136"/>
              <a:gd name="f20" fmla="val 390"/>
              <a:gd name="f21" fmla="val 571"/>
              <a:gd name="f22" fmla="val 537"/>
              <a:gd name="f23" fmla="val 503"/>
              <a:gd name="f24" fmla="val 469"/>
              <a:gd name="f25" fmla="val 511"/>
              <a:gd name="f26" fmla="val 553"/>
              <a:gd name="f27" fmla="val 556"/>
              <a:gd name="f28" fmla="val 587"/>
              <a:gd name="f29" fmla="val 606"/>
              <a:gd name="f30" fmla="*/ f0 1 639"/>
              <a:gd name="f31" fmla="*/ f1 1 59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639"/>
              <a:gd name="f38" fmla="*/ f35 1 59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639" h="59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1" y="f13"/>
                  <a:pt x="f11" y="f14"/>
                  <a:pt x="f11" y="f15"/>
                </a:cubicBezTo>
                <a:cubicBezTo>
                  <a:pt x="f16" y="f17"/>
                  <a:pt x="f18" y="f19"/>
                  <a:pt x="f5" y="f6"/>
                </a:cubicBezTo>
                <a:close/>
                <a:moveTo>
                  <a:pt x="f20" y="f21"/>
                </a:moveTo>
                <a:cubicBezTo>
                  <a:pt x="f20" y="f22"/>
                  <a:pt x="f23" y="f24"/>
                  <a:pt x="f3" y="f24"/>
                </a:cubicBezTo>
                <a:cubicBezTo>
                  <a:pt x="f3" y="f25"/>
                  <a:pt x="f3" y="f26"/>
                  <a:pt x="f3" y="f4"/>
                </a:cubicBezTo>
                <a:cubicBezTo>
                  <a:pt x="f27" y="f28"/>
                  <a:pt x="f20" y="f29"/>
                  <a:pt x="f20" y="f21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0" name="59 Forma libre"/>
          <p:cNvSpPr/>
          <p:nvPr/>
        </p:nvSpPr>
        <p:spPr>
          <a:xfrm>
            <a:off x="6404760" y="4830480"/>
            <a:ext cx="267120" cy="312480"/>
          </a:xfrm>
          <a:custGeom>
            <a:avLst/>
            <a:gdLst>
              <a:gd name="f0" fmla="val w"/>
              <a:gd name="f1" fmla="val h"/>
              <a:gd name="f2" fmla="val 0"/>
              <a:gd name="f3" fmla="val 743"/>
              <a:gd name="f4" fmla="val 869"/>
              <a:gd name="f5" fmla="val 714"/>
              <a:gd name="f6" fmla="val 335"/>
              <a:gd name="f7" fmla="val 675"/>
              <a:gd name="f8" fmla="val 238"/>
              <a:gd name="f9" fmla="val 571"/>
              <a:gd name="f10" fmla="val 120"/>
              <a:gd name="f11" fmla="val 419"/>
              <a:gd name="f12" fmla="val 55"/>
              <a:gd name="f13" fmla="val 39"/>
              <a:gd name="f14" fmla="val -111"/>
              <a:gd name="f15" fmla="val -99"/>
              <a:gd name="f16" fmla="val 141"/>
              <a:gd name="f17" fmla="val 74"/>
              <a:gd name="f18" fmla="val 268"/>
              <a:gd name="f19" fmla="val 277"/>
              <a:gd name="f20" fmla="val 418"/>
              <a:gd name="f21" fmla="val 258"/>
              <a:gd name="f22" fmla="val 657"/>
              <a:gd name="f23" fmla="val 336"/>
              <a:gd name="f24" fmla="val 756"/>
              <a:gd name="f25" fmla="val 254"/>
              <a:gd name="f26" fmla="val 777"/>
              <a:gd name="f27" fmla="val 194"/>
              <a:gd name="f28" fmla="val 821"/>
              <a:gd name="f29" fmla="val 846"/>
              <a:gd name="f30" fmla="val 881"/>
              <a:gd name="f31" fmla="val 359"/>
              <a:gd name="f32" fmla="val 862"/>
              <a:gd name="f33" fmla="val 442"/>
              <a:gd name="f34" fmla="val 580"/>
              <a:gd name="f35" fmla="val 691"/>
              <a:gd name="f36" fmla="val 841"/>
              <a:gd name="f37" fmla="val 807"/>
              <a:gd name="f38" fmla="val 693"/>
              <a:gd name="f39" fmla="val 781"/>
              <a:gd name="f40" fmla="val 689"/>
              <a:gd name="f41" fmla="val 765"/>
              <a:gd name="f42" fmla="val 682"/>
              <a:gd name="f43" fmla="val 751"/>
              <a:gd name="f44" fmla="val 749"/>
              <a:gd name="f45" fmla="val 652"/>
              <a:gd name="f46" fmla="val 763"/>
              <a:gd name="f47" fmla="val 455"/>
              <a:gd name="f48" fmla="*/ f0 1 743"/>
              <a:gd name="f49" fmla="*/ f1 1 869"/>
              <a:gd name="f50" fmla="val f2"/>
              <a:gd name="f51" fmla="val f3"/>
              <a:gd name="f52" fmla="val f4"/>
              <a:gd name="f53" fmla="+- f52 0 f50"/>
              <a:gd name="f54" fmla="+- f51 0 f50"/>
              <a:gd name="f55" fmla="*/ f54 1 743"/>
              <a:gd name="f56" fmla="*/ f53 1 869"/>
              <a:gd name="f57" fmla="*/ f50 1 f55"/>
              <a:gd name="f58" fmla="*/ f51 1 f55"/>
              <a:gd name="f59" fmla="*/ f50 1 f56"/>
              <a:gd name="f60" fmla="*/ f52 1 f56"/>
              <a:gd name="f61" fmla="*/ f57 f48 1"/>
              <a:gd name="f62" fmla="*/ f58 f48 1"/>
              <a:gd name="f63" fmla="*/ f60 f49 1"/>
              <a:gd name="f64" fmla="*/ f59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743" h="86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31" y="f32"/>
                  <a:pt x="f33" y="f4"/>
                </a:cubicBezTo>
                <a:cubicBezTo>
                  <a:pt x="f34" y="f4"/>
                  <a:pt x="f35" y="f36"/>
                  <a:pt x="f3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1" name="60 Forma libre"/>
          <p:cNvSpPr/>
          <p:nvPr/>
        </p:nvSpPr>
        <p:spPr>
          <a:xfrm>
            <a:off x="6508080" y="4936320"/>
            <a:ext cx="99720" cy="183600"/>
          </a:xfrm>
          <a:custGeom>
            <a:avLst/>
            <a:gdLst>
              <a:gd name="f0" fmla="val w"/>
              <a:gd name="f1" fmla="val h"/>
              <a:gd name="f2" fmla="val 0"/>
              <a:gd name="f3" fmla="val 278"/>
              <a:gd name="f4" fmla="val 511"/>
              <a:gd name="f5" fmla="val 255"/>
              <a:gd name="f6" fmla="val 135"/>
              <a:gd name="f7" fmla="val 10"/>
              <a:gd name="f8" fmla="val 27"/>
              <a:gd name="f9" fmla="val 120"/>
              <a:gd name="f10" fmla="val 257"/>
              <a:gd name="f11" fmla="val 29"/>
              <a:gd name="f12" fmla="val 379"/>
              <a:gd name="f13" fmla="val 105"/>
              <a:gd name="f14" fmla="val 441"/>
              <a:gd name="f15" fmla="val 80"/>
              <a:gd name="f16" fmla="val 450"/>
              <a:gd name="f17" fmla="val -123"/>
              <a:gd name="f18" fmla="val 522"/>
              <a:gd name="f19" fmla="val 107"/>
              <a:gd name="f20" fmla="val 469"/>
              <a:gd name="f21" fmla="val 268"/>
              <a:gd name="f22" fmla="val 510"/>
              <a:gd name="f23" fmla="val 319"/>
              <a:gd name="f24" fmla="val 524"/>
              <a:gd name="f25" fmla="val 160"/>
              <a:gd name="f26" fmla="val 347"/>
              <a:gd name="f27" fmla="val 206"/>
              <a:gd name="f28" fmla="val 197"/>
              <a:gd name="f29" fmla="val 47"/>
              <a:gd name="f30" fmla="*/ f0 1 278"/>
              <a:gd name="f31" fmla="*/ f1 1 511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78"/>
              <a:gd name="f38" fmla="*/ f35 1 511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78" h="511">
                <a:moveTo>
                  <a:pt x="f5" y="f2"/>
                </a:moveTo>
                <a:cubicBezTo>
                  <a:pt x="f6" y="f7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9"/>
                  <a:pt x="f28" y="f29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2" name="61 Forma libre"/>
          <p:cNvSpPr/>
          <p:nvPr/>
        </p:nvSpPr>
        <p:spPr>
          <a:xfrm>
            <a:off x="6507000" y="4818960"/>
            <a:ext cx="179640" cy="281520"/>
          </a:xfrm>
          <a:custGeom>
            <a:avLst/>
            <a:gdLst>
              <a:gd name="f0" fmla="val w"/>
              <a:gd name="f1" fmla="val h"/>
              <a:gd name="f2" fmla="val 0"/>
              <a:gd name="f3" fmla="val 500"/>
              <a:gd name="f4" fmla="val 783"/>
              <a:gd name="f5" fmla="val 138"/>
              <a:gd name="f6" fmla="val 34"/>
              <a:gd name="f7" fmla="val 87"/>
              <a:gd name="f8" fmla="val 18"/>
              <a:gd name="f9" fmla="val 41"/>
              <a:gd name="f10" fmla="val 7"/>
              <a:gd name="f11" fmla="val 4"/>
              <a:gd name="f12" fmla="val 39"/>
              <a:gd name="f13" fmla="val 9"/>
              <a:gd name="f14" fmla="val 57"/>
              <a:gd name="f15" fmla="val 293"/>
              <a:gd name="f16" fmla="val 129"/>
              <a:gd name="f17" fmla="val 567"/>
              <a:gd name="f18" fmla="val 417"/>
              <a:gd name="f19" fmla="val 399"/>
              <a:gd name="f20" fmla="val 480"/>
              <a:gd name="f21" fmla="val 669"/>
              <a:gd name="f22" fmla="val 572"/>
              <a:gd name="f23" fmla="val 424"/>
              <a:gd name="f24" fmla="val 265"/>
              <a:gd name="f25" fmla="val 279"/>
              <a:gd name="f26" fmla="val 78"/>
              <a:gd name="f27" fmla="*/ f0 1 500"/>
              <a:gd name="f28" fmla="*/ f1 1 783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500"/>
              <a:gd name="f35" fmla="*/ f32 1 783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500" h="783">
                <a:moveTo>
                  <a:pt x="f5" y="f6"/>
                </a:moveTo>
                <a:cubicBezTo>
                  <a:pt x="f7" y="f8"/>
                  <a:pt x="f9" y="f10"/>
                  <a:pt x="f2" y="f2"/>
                </a:cubicBezTo>
                <a:cubicBezTo>
                  <a:pt x="f11" y="f8"/>
                  <a:pt x="f10" y="f12"/>
                  <a:pt x="f13" y="f14"/>
                </a:cubicBezTo>
                <a:cubicBezTo>
                  <a:pt x="f15" y="f16"/>
                  <a:pt x="f17" y="f18"/>
                  <a:pt x="f19" y="f4"/>
                </a:cubicBezTo>
                <a:cubicBezTo>
                  <a:pt x="f20" y="f21"/>
                  <a:pt x="f3" y="f22"/>
                  <a:pt x="f3" y="f23"/>
                </a:cubicBezTo>
                <a:cubicBezTo>
                  <a:pt x="f3" y="f24"/>
                  <a:pt x="f25" y="f26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3" name="62 Forma libre"/>
          <p:cNvSpPr/>
          <p:nvPr/>
        </p:nvSpPr>
        <p:spPr>
          <a:xfrm>
            <a:off x="6503399" y="4811400"/>
            <a:ext cx="196560" cy="290160"/>
          </a:xfrm>
          <a:custGeom>
            <a:avLst/>
            <a:gdLst>
              <a:gd name="f0" fmla="val w"/>
              <a:gd name="f1" fmla="val h"/>
              <a:gd name="f2" fmla="val 0"/>
              <a:gd name="f3" fmla="val 547"/>
              <a:gd name="f4" fmla="val 807"/>
              <a:gd name="f5" fmla="val 10"/>
              <a:gd name="f6" fmla="val 14"/>
              <a:gd name="f7" fmla="val 32"/>
              <a:gd name="f8" fmla="val 17"/>
              <a:gd name="f9" fmla="val 51"/>
              <a:gd name="f10" fmla="val 259"/>
              <a:gd name="f11" fmla="val 118"/>
              <a:gd name="f12" fmla="val 490"/>
              <a:gd name="f13" fmla="val 272"/>
              <a:gd name="f14" fmla="val 609"/>
              <a:gd name="f15" fmla="val 453"/>
              <a:gd name="f16" fmla="val 748"/>
              <a:gd name="f17" fmla="val 407"/>
              <a:gd name="f18" fmla="val 497"/>
              <a:gd name="f19" fmla="val 743"/>
              <a:gd name="f20" fmla="val 591"/>
              <a:gd name="f21" fmla="val 445"/>
              <a:gd name="f22" fmla="val 550"/>
              <a:gd name="f23" fmla="val 215"/>
              <a:gd name="f24" fmla="val 377"/>
              <a:gd name="f25" fmla="val 78"/>
              <a:gd name="f26" fmla="val 171"/>
              <a:gd name="f27" fmla="val 23"/>
              <a:gd name="f28" fmla="val 109"/>
              <a:gd name="f29" fmla="val 7"/>
              <a:gd name="f30" fmla="val 53"/>
              <a:gd name="f31" fmla="*/ f0 1 547"/>
              <a:gd name="f32" fmla="*/ f1 1 807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547"/>
              <a:gd name="f39" fmla="*/ f36 1 807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547" h="807">
                <a:moveTo>
                  <a:pt x="f2" y="f2"/>
                </a:moveTo>
                <a:cubicBezTo>
                  <a:pt x="f5" y="f6"/>
                  <a:pt x="f6" y="f7"/>
                  <a:pt x="f8" y="f9"/>
                </a:cubicBezTo>
                <a:cubicBezTo>
                  <a:pt x="f10" y="f11"/>
                  <a:pt x="f12" y="f13"/>
                  <a:pt x="f12" y="f3"/>
                </a:cubicBezTo>
                <a:cubicBezTo>
                  <a:pt x="f12" y="f14"/>
                  <a:pt x="f15" y="f16"/>
                  <a:pt x="f17" y="f4"/>
                </a:cubicBezTo>
                <a:cubicBezTo>
                  <a:pt x="f18" y="f19"/>
                  <a:pt x="f3" y="f20"/>
                  <a:pt x="f3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2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4" name="63 Forma libre"/>
          <p:cNvSpPr/>
          <p:nvPr/>
        </p:nvSpPr>
        <p:spPr>
          <a:xfrm>
            <a:off x="6422760" y="4749120"/>
            <a:ext cx="46440" cy="48600"/>
          </a:xfrm>
          <a:custGeom>
            <a:avLst/>
            <a:gdLst>
              <a:gd name="f0" fmla="val w"/>
              <a:gd name="f1" fmla="val h"/>
              <a:gd name="f2" fmla="val 0"/>
              <a:gd name="f3" fmla="val 130"/>
              <a:gd name="f4" fmla="val 136"/>
              <a:gd name="f5" fmla="val 1"/>
              <a:gd name="f6" fmla="val -6"/>
              <a:gd name="f7" fmla="val 64"/>
              <a:gd name="f8" fmla="val 36"/>
              <a:gd name="f9" fmla="val 45"/>
              <a:gd name="f10" fmla="val 54"/>
              <a:gd name="f11" fmla="val 79"/>
              <a:gd name="f12" fmla="val 41"/>
              <a:gd name="f13" fmla="val 123"/>
              <a:gd name="f14" fmla="val 51"/>
              <a:gd name="f15" fmla="val 122"/>
              <a:gd name="f16" fmla="val 87"/>
              <a:gd name="f17" fmla="val 127"/>
              <a:gd name="f18" fmla="val 44"/>
              <a:gd name="f19" fmla="val 131"/>
              <a:gd name="f20" fmla="*/ f0 1 130"/>
              <a:gd name="f21" fmla="*/ f1 1 136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30"/>
              <a:gd name="f28" fmla="*/ f25 1 136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30" h="136">
                <a:moveTo>
                  <a:pt x="f5" y="f4"/>
                </a:moveTo>
                <a:cubicBezTo>
                  <a:pt x="f6" y="f7"/>
                  <a:pt x="f8" y="f9"/>
                  <a:pt x="f10" y="f2"/>
                </a:cubicBezTo>
                <a:cubicBezTo>
                  <a:pt x="f11" y="f12"/>
                  <a:pt x="f13" y="f14"/>
                  <a:pt x="f3" y="f15"/>
                </a:cubicBezTo>
                <a:cubicBezTo>
                  <a:pt x="f16" y="f17"/>
                  <a:pt x="f18" y="f19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6351120" y="4745880"/>
            <a:ext cx="162360" cy="192240"/>
          </a:xfrm>
          <a:custGeom>
            <a:avLst/>
            <a:gdLst>
              <a:gd name="f0" fmla="val w"/>
              <a:gd name="f1" fmla="val h"/>
              <a:gd name="f2" fmla="val 0"/>
              <a:gd name="f3" fmla="val 452"/>
              <a:gd name="f4" fmla="val 535"/>
              <a:gd name="f5" fmla="val 335"/>
              <a:gd name="f6" fmla="val 308"/>
              <a:gd name="f7" fmla="val 41"/>
              <a:gd name="f8" fmla="val 261"/>
              <a:gd name="f9" fmla="val 50"/>
              <a:gd name="f10" fmla="val 252"/>
              <a:gd name="f11" fmla="val 122"/>
              <a:gd name="f12" fmla="val 128"/>
              <a:gd name="f13" fmla="val 127"/>
              <a:gd name="f14" fmla="val -10"/>
              <a:gd name="f15" fmla="val 295"/>
              <a:gd name="f16" fmla="val 1"/>
              <a:gd name="f17" fmla="val 429"/>
              <a:gd name="f18" fmla="val 3"/>
              <a:gd name="f19" fmla="val 466"/>
              <a:gd name="f20" fmla="val 102"/>
              <a:gd name="f21" fmla="val 226"/>
              <a:gd name="f22" fmla="val 351"/>
              <a:gd name="f23" fmla="val 424"/>
              <a:gd name="f24" fmla="val 288"/>
              <a:gd name="f25" fmla="val 455"/>
              <a:gd name="f26" fmla="val 207"/>
              <a:gd name="f27" fmla="val 163"/>
              <a:gd name="f28" fmla="val 385"/>
              <a:gd name="f29" fmla="val 143"/>
              <a:gd name="f30" fmla="val 392"/>
              <a:gd name="f31" fmla="val 71"/>
              <a:gd name="f32" fmla="val 352"/>
              <a:gd name="f33" fmla="val 48"/>
              <a:gd name="f34" fmla="*/ f0 1 452"/>
              <a:gd name="f35" fmla="*/ f1 1 535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452"/>
              <a:gd name="f42" fmla="*/ f39 1 535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452" h="535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4"/>
                  <a:pt x="f21" y="f4"/>
                </a:cubicBezTo>
                <a:cubicBezTo>
                  <a:pt x="f22" y="f4"/>
                  <a:pt x="f3" y="f23"/>
                  <a:pt x="f3" y="f24"/>
                </a:cubicBezTo>
                <a:cubicBezTo>
                  <a:pt x="f25" y="f26"/>
                  <a:pt x="f17" y="f27"/>
                  <a:pt x="f28" y="f29"/>
                </a:cubicBezTo>
                <a:cubicBezTo>
                  <a:pt x="f30" y="f31"/>
                  <a:pt x="f32" y="f33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6" name="65 Forma libre"/>
          <p:cNvSpPr/>
          <p:nvPr/>
        </p:nvSpPr>
        <p:spPr>
          <a:xfrm>
            <a:off x="6446520" y="4768919"/>
            <a:ext cx="36000" cy="70200"/>
          </a:xfrm>
          <a:custGeom>
            <a:avLst/>
            <a:gdLst>
              <a:gd name="f0" fmla="val w"/>
              <a:gd name="f1" fmla="val h"/>
              <a:gd name="f2" fmla="val 0"/>
              <a:gd name="f3" fmla="val 101"/>
              <a:gd name="f4" fmla="val 196"/>
              <a:gd name="f5" fmla="val 40"/>
              <a:gd name="f6" fmla="val 194"/>
              <a:gd name="f7" fmla="val 13"/>
              <a:gd name="f8" fmla="val 189"/>
              <a:gd name="f9" fmla="val -9"/>
              <a:gd name="f10" fmla="val 3"/>
              <a:gd name="f11" fmla="val 90"/>
              <a:gd name="f12" fmla="val 10"/>
              <a:gd name="f13" fmla="val 37"/>
              <a:gd name="f14" fmla="val 43"/>
              <a:gd name="f15" fmla="val 30"/>
              <a:gd name="f16" fmla="val 63"/>
              <a:gd name="f17" fmla="val 76"/>
              <a:gd name="f18" fmla="val 35"/>
              <a:gd name="f19" fmla="val 104"/>
              <a:gd name="f20" fmla="val 51"/>
              <a:gd name="f21" fmla="val 100"/>
              <a:gd name="f22" fmla="val 88"/>
              <a:gd name="f23" fmla="val 203"/>
              <a:gd name="f24" fmla="val 68"/>
              <a:gd name="f25" fmla="val 199"/>
              <a:gd name="f26" fmla="*/ f0 1 101"/>
              <a:gd name="f27" fmla="*/ f1 1 196"/>
              <a:gd name="f28" fmla="val f2"/>
              <a:gd name="f29" fmla="val f3"/>
              <a:gd name="f30" fmla="val f4"/>
              <a:gd name="f31" fmla="+- f30 0 f28"/>
              <a:gd name="f32" fmla="+- f29 0 f28"/>
              <a:gd name="f33" fmla="*/ f32 1 101"/>
              <a:gd name="f34" fmla="*/ f31 1 196"/>
              <a:gd name="f35" fmla="*/ f28 1 f33"/>
              <a:gd name="f36" fmla="*/ f29 1 f33"/>
              <a:gd name="f37" fmla="*/ f28 1 f34"/>
              <a:gd name="f38" fmla="*/ f30 1 f34"/>
              <a:gd name="f39" fmla="*/ f35 f26 1"/>
              <a:gd name="f40" fmla="*/ f36 f26 1"/>
              <a:gd name="f41" fmla="*/ f38 f27 1"/>
              <a:gd name="f42" fmla="*/ f3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2" r="f40" b="f41"/>
            <a:pathLst>
              <a:path w="101" h="196">
                <a:moveTo>
                  <a:pt x="f5" y="f6"/>
                </a:moveTo>
                <a:cubicBezTo>
                  <a:pt x="f7" y="f8"/>
                  <a:pt x="f9" y="f8"/>
                  <a:pt x="f10" y="f11"/>
                </a:cubicBezTo>
                <a:cubicBezTo>
                  <a:pt x="f12" y="f13"/>
                  <a:pt x="f14" y="f15"/>
                  <a:pt x="f16" y="f2"/>
                </a:cubicBezTo>
                <a:cubicBezTo>
                  <a:pt x="f17" y="f18"/>
                  <a:pt x="f19" y="f20"/>
                  <a:pt x="f21" y="f19"/>
                </a:cubicBezTo>
                <a:cubicBezTo>
                  <a:pt x="f22" y="f23"/>
                  <a:pt x="f24" y="f25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7" name="66 Forma libre"/>
          <p:cNvSpPr/>
          <p:nvPr/>
        </p:nvSpPr>
        <p:spPr>
          <a:xfrm>
            <a:off x="6388199" y="4827960"/>
            <a:ext cx="48600" cy="44640"/>
          </a:xfrm>
          <a:custGeom>
            <a:avLst/>
            <a:gdLst>
              <a:gd name="f0" fmla="val w"/>
              <a:gd name="f1" fmla="val h"/>
              <a:gd name="f2" fmla="val 0"/>
              <a:gd name="f3" fmla="val 136"/>
              <a:gd name="f4" fmla="val 125"/>
              <a:gd name="f5" fmla="val 60"/>
              <a:gd name="f6" fmla="val 18"/>
              <a:gd name="f7" fmla="val 20"/>
              <a:gd name="f8" fmla="val 96"/>
              <a:gd name="f9" fmla="val 81"/>
              <a:gd name="f10" fmla="val 54"/>
              <a:gd name="f11" fmla="val 101"/>
              <a:gd name="f12" fmla="val 111"/>
              <a:gd name="f13" fmla="*/ f0 1 136"/>
              <a:gd name="f14" fmla="*/ f1 1 125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136"/>
              <a:gd name="f21" fmla="*/ f18 1 125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36" h="125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8" name="67 Forma libre"/>
          <p:cNvSpPr/>
          <p:nvPr/>
        </p:nvSpPr>
        <p:spPr>
          <a:xfrm>
            <a:off x="6395399" y="4838040"/>
            <a:ext cx="29520" cy="27000"/>
          </a:xfrm>
          <a:custGeom>
            <a:avLst/>
            <a:gdLst>
              <a:gd name="f0" fmla="val w"/>
              <a:gd name="f1" fmla="val h"/>
              <a:gd name="f2" fmla="val 0"/>
              <a:gd name="f3" fmla="val 83"/>
              <a:gd name="f4" fmla="val 76"/>
              <a:gd name="f5" fmla="val 37"/>
              <a:gd name="f6" fmla="val 11"/>
              <a:gd name="f7" fmla="val 12"/>
              <a:gd name="f8" fmla="val 57"/>
              <a:gd name="f9" fmla="val 48"/>
              <a:gd name="f10" fmla="val 32"/>
              <a:gd name="f11" fmla="val 62"/>
              <a:gd name="f12" fmla="val 68"/>
              <a:gd name="f13" fmla="*/ f0 1 83"/>
              <a:gd name="f14" fmla="*/ f1 1 76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83"/>
              <a:gd name="f21" fmla="*/ f18 1 76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83" h="76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9" name="68 Forma libre"/>
          <p:cNvSpPr/>
          <p:nvPr/>
        </p:nvSpPr>
        <p:spPr>
          <a:xfrm>
            <a:off x="6381360" y="4843800"/>
            <a:ext cx="141120" cy="120600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393"/>
              <a:gd name="f5" fmla="val 336"/>
              <a:gd name="f6" fmla="val 275"/>
              <a:gd name="f7" fmla="val 27"/>
              <a:gd name="f8" fmla="val 219"/>
              <a:gd name="f9" fmla="val -43"/>
              <a:gd name="f10" fmla="val 218"/>
              <a:gd name="f11" fmla="val 43"/>
              <a:gd name="f12" fmla="val 189"/>
              <a:gd name="f13" fmla="val 50"/>
              <a:gd name="f14" fmla="val 198"/>
              <a:gd name="f15" fmla="val 53"/>
              <a:gd name="f16" fmla="val 206"/>
              <a:gd name="f17" fmla="val 56"/>
              <a:gd name="f18" fmla="val 215"/>
              <a:gd name="f19" fmla="val 59"/>
              <a:gd name="f20" fmla="val 200"/>
              <a:gd name="f21" fmla="val 66"/>
              <a:gd name="f22" fmla="val 184"/>
              <a:gd name="f23" fmla="val 73"/>
              <a:gd name="f24" fmla="val 169"/>
              <a:gd name="f25" fmla="val 80"/>
              <a:gd name="f26" fmla="val 173"/>
              <a:gd name="f27" fmla="val 84"/>
              <a:gd name="f28" fmla="val 176"/>
              <a:gd name="f29" fmla="val 88"/>
              <a:gd name="f30" fmla="val 91"/>
              <a:gd name="f31" fmla="val 172"/>
              <a:gd name="f32" fmla="val 165"/>
              <a:gd name="f33" fmla="val 157"/>
              <a:gd name="f34" fmla="val 162"/>
              <a:gd name="f35" fmla="val 95"/>
              <a:gd name="f36" fmla="val 166"/>
              <a:gd name="f37" fmla="val 99"/>
              <a:gd name="f38" fmla="val 171"/>
              <a:gd name="f39" fmla="val 103"/>
              <a:gd name="f40" fmla="val 168"/>
              <a:gd name="f41" fmla="val 106"/>
              <a:gd name="f42" fmla="val 108"/>
              <a:gd name="f43" fmla="val 110"/>
              <a:gd name="f44" fmla="val 146"/>
              <a:gd name="f45" fmla="val 100"/>
              <a:gd name="f46" fmla="val 129"/>
              <a:gd name="f47" fmla="val 96"/>
              <a:gd name="f48" fmla="val 111"/>
              <a:gd name="f49" fmla="val 51"/>
              <a:gd name="f50" fmla="val 149"/>
              <a:gd name="f51" fmla="val 216"/>
              <a:gd name="f52" fmla="val 283"/>
              <a:gd name="f53" fmla="val 49"/>
              <a:gd name="f54" fmla="val 222"/>
              <a:gd name="f55" fmla="val 214"/>
              <a:gd name="f56" fmla="val 212"/>
              <a:gd name="f57" fmla="val 209"/>
              <a:gd name="f58" fmla="val 236"/>
              <a:gd name="f59" fmla="val 213"/>
              <a:gd name="f60" fmla="val 249"/>
              <a:gd name="f61" fmla="val 217"/>
              <a:gd name="f62" fmla="val 263"/>
              <a:gd name="f63" fmla="val 220"/>
              <a:gd name="f64" fmla="val 260"/>
              <a:gd name="f65" fmla="val 210"/>
              <a:gd name="f66" fmla="val 257"/>
              <a:gd name="f67" fmla="val 199"/>
              <a:gd name="f68" fmla="val 254"/>
              <a:gd name="f69" fmla="val 188"/>
              <a:gd name="f70" fmla="val 270"/>
              <a:gd name="f71" fmla="val 286"/>
              <a:gd name="f72" fmla="val 302"/>
              <a:gd name="f73" fmla="val 295"/>
              <a:gd name="f74" fmla="val 182"/>
              <a:gd name="f75" fmla="val 288"/>
              <a:gd name="f76" fmla="val 282"/>
              <a:gd name="f77" fmla="val 170"/>
              <a:gd name="f78" fmla="val 305"/>
              <a:gd name="f79" fmla="val 153"/>
              <a:gd name="f80" fmla="val 328"/>
              <a:gd name="f81" fmla="val 135"/>
              <a:gd name="f82" fmla="val 351"/>
              <a:gd name="f83" fmla="val 117"/>
              <a:gd name="f84" fmla="val 337"/>
              <a:gd name="f85" fmla="val 323"/>
              <a:gd name="f86" fmla="val 309"/>
              <a:gd name="f87" fmla="val 330"/>
              <a:gd name="f88" fmla="val 104"/>
              <a:gd name="f89" fmla="val 352"/>
              <a:gd name="f90" fmla="val 374"/>
              <a:gd name="f91" fmla="val 77"/>
              <a:gd name="f92" fmla="val 359"/>
              <a:gd name="f93" fmla="val 344"/>
              <a:gd name="f94" fmla="val 329"/>
              <a:gd name="f95" fmla="val 354"/>
              <a:gd name="f96" fmla="val 75"/>
              <a:gd name="f97" fmla="val 421"/>
              <a:gd name="f98" fmla="val 23"/>
              <a:gd name="f99" fmla="val 379"/>
              <a:gd name="f100" fmla="val 38"/>
              <a:gd name="f101" fmla="val 52"/>
              <a:gd name="f102" fmla="val 31"/>
              <a:gd name="f103" fmla="*/ f1 1 393"/>
              <a:gd name="f104" fmla="*/ f2 1 336"/>
              <a:gd name="f105" fmla="val f3"/>
              <a:gd name="f106" fmla="val f4"/>
              <a:gd name="f107" fmla="val f5"/>
              <a:gd name="f108" fmla="+- f107 0 f105"/>
              <a:gd name="f109" fmla="+- f106 0 f105"/>
              <a:gd name="f110" fmla="*/ f109 1 393"/>
              <a:gd name="f111" fmla="*/ f108 1 336"/>
              <a:gd name="f112" fmla="*/ f105 1 f110"/>
              <a:gd name="f113" fmla="*/ f106 1 f110"/>
              <a:gd name="f114" fmla="*/ f105 1 f111"/>
              <a:gd name="f115" fmla="*/ f107 1 f111"/>
              <a:gd name="f116" fmla="*/ f112 f103 1"/>
              <a:gd name="f117" fmla="*/ f113 f103 1"/>
              <a:gd name="f118" fmla="*/ f115 f104 1"/>
              <a:gd name="f119" fmla="*/ f114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393" h="336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0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2" y="f42"/>
                  <a:pt x="f34" y="f43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3" y="f50"/>
                  <a:pt x="f3" y="f51"/>
                </a:cubicBezTo>
                <a:cubicBezTo>
                  <a:pt x="f3" y="f52"/>
                  <a:pt x="f53" y="f5"/>
                  <a:pt x="f48" y="f5"/>
                </a:cubicBezTo>
                <a:cubicBezTo>
                  <a:pt x="f38" y="f5"/>
                  <a:pt x="f54" y="f52"/>
                  <a:pt x="f54" y="f51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69"/>
                  <a:pt x="f71" y="f69"/>
                  <a:pt x="f72" y="f69"/>
                </a:cubicBezTo>
                <a:cubicBezTo>
                  <a:pt x="f73" y="f74"/>
                  <a:pt x="f75" y="f28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3"/>
                  <a:pt x="f85" y="f83"/>
                  <a:pt x="f86" y="f83"/>
                </a:cubicBezTo>
                <a:cubicBezTo>
                  <a:pt x="f87" y="f88"/>
                  <a:pt x="f89" y="f30"/>
                  <a:pt x="f90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84" y="f101"/>
                  <a:pt x="f86" y="f102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6336000" y="4925160"/>
            <a:ext cx="181080" cy="91440"/>
          </a:xfrm>
          <a:custGeom>
            <a:avLst/>
            <a:gdLst>
              <a:gd name="f0" fmla="val w"/>
              <a:gd name="f1" fmla="val h"/>
              <a:gd name="f2" fmla="val 0"/>
              <a:gd name="f3" fmla="val 504"/>
              <a:gd name="f4" fmla="val 255"/>
              <a:gd name="f5" fmla="val 197"/>
              <a:gd name="f6" fmla="val 126"/>
              <a:gd name="f7" fmla="val 133"/>
              <a:gd name="f8" fmla="val 114"/>
              <a:gd name="f9" fmla="val 26"/>
              <a:gd name="f10" fmla="val 138"/>
              <a:gd name="f11" fmla="val 4"/>
              <a:gd name="f12" fmla="val 89"/>
              <a:gd name="f13" fmla="val -28"/>
              <a:gd name="f14" fmla="val 20"/>
              <a:gd name="f15" fmla="val 167"/>
              <a:gd name="f16" fmla="val -22"/>
              <a:gd name="f17" fmla="val 217"/>
              <a:gd name="f18" fmla="val 11"/>
              <a:gd name="f19" fmla="val 337"/>
              <a:gd name="f20" fmla="val 84"/>
              <a:gd name="f21" fmla="val 499"/>
              <a:gd name="f22" fmla="val -58"/>
              <a:gd name="f23" fmla="val 156"/>
              <a:gd name="f24" fmla="val 506"/>
              <a:gd name="f25" fmla="val 209"/>
              <a:gd name="f26" fmla="val 379"/>
              <a:gd name="f27" fmla="val 364"/>
              <a:gd name="f28" fmla="*/ f0 1 504"/>
              <a:gd name="f29" fmla="*/ f1 1 255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504"/>
              <a:gd name="f36" fmla="*/ f33 1 255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504" h="25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3" y="f23"/>
                </a:cubicBezTo>
                <a:cubicBezTo>
                  <a:pt x="f24" y="f25"/>
                  <a:pt x="f26" y="f2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1" name="70 Forma libre"/>
          <p:cNvSpPr/>
          <p:nvPr/>
        </p:nvSpPr>
        <p:spPr>
          <a:xfrm>
            <a:off x="918000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2" name="71 Forma libre"/>
          <p:cNvSpPr/>
          <p:nvPr/>
        </p:nvSpPr>
        <p:spPr>
          <a:xfrm>
            <a:off x="8820000" y="4500000"/>
            <a:ext cx="90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3" name="72 Forma libre"/>
          <p:cNvSpPr/>
          <p:nvPr/>
        </p:nvSpPr>
        <p:spPr>
          <a:xfrm>
            <a:off x="8910000" y="432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4" name="73 Forma libre"/>
          <p:cNvSpPr/>
          <p:nvPr/>
        </p:nvSpPr>
        <p:spPr>
          <a:xfrm>
            <a:off x="9000360" y="414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5" name="74 Forma libre"/>
          <p:cNvSpPr/>
          <p:nvPr/>
        </p:nvSpPr>
        <p:spPr>
          <a:xfrm>
            <a:off x="9090000" y="396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6" name="75 Forma libre"/>
          <p:cNvSpPr/>
          <p:nvPr/>
        </p:nvSpPr>
        <p:spPr>
          <a:xfrm>
            <a:off x="819036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7" name="76 Forma libre"/>
          <p:cNvSpPr/>
          <p:nvPr/>
        </p:nvSpPr>
        <p:spPr>
          <a:xfrm>
            <a:off x="7920000" y="441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8" name="77 Forma libre"/>
          <p:cNvSpPr/>
          <p:nvPr/>
        </p:nvSpPr>
        <p:spPr>
          <a:xfrm>
            <a:off x="8010360" y="423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9" name="78 Forma libre"/>
          <p:cNvSpPr/>
          <p:nvPr/>
        </p:nvSpPr>
        <p:spPr>
          <a:xfrm>
            <a:off x="8100000" y="405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0" name="79 Grupo"/>
          <p:cNvGrpSpPr/>
          <p:nvPr/>
        </p:nvGrpSpPr>
        <p:grpSpPr>
          <a:xfrm>
            <a:off x="8820000" y="3600000"/>
            <a:ext cx="359640" cy="269640"/>
            <a:chOff x="8820000" y="3600000"/>
            <a:chExt cx="359640" cy="269640"/>
          </a:xfrm>
        </p:grpSpPr>
        <p:sp>
          <p:nvSpPr>
            <p:cNvPr id="81" name="80 Forma libre"/>
            <p:cNvSpPr/>
            <p:nvPr/>
          </p:nvSpPr>
          <p:spPr>
            <a:xfrm>
              <a:off x="8968680" y="360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2" name="81 Forma libre"/>
            <p:cNvSpPr/>
            <p:nvPr/>
          </p:nvSpPr>
          <p:spPr>
            <a:xfrm>
              <a:off x="8820000" y="360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3" name="82 Forma libre"/>
            <p:cNvSpPr/>
            <p:nvPr/>
          </p:nvSpPr>
          <p:spPr>
            <a:xfrm>
              <a:off x="9140400" y="371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4" name="83 Forma libre"/>
            <p:cNvSpPr/>
            <p:nvPr/>
          </p:nvSpPr>
          <p:spPr>
            <a:xfrm>
              <a:off x="9094680" y="372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5" name="84 Forma libre"/>
            <p:cNvSpPr/>
            <p:nvPr/>
          </p:nvSpPr>
          <p:spPr>
            <a:xfrm>
              <a:off x="8844480" y="364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6" name="85 Forma libre"/>
            <p:cNvSpPr/>
            <p:nvPr/>
          </p:nvSpPr>
          <p:spPr>
            <a:xfrm>
              <a:off x="8861400" y="369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7" name="86 Forma libre"/>
            <p:cNvSpPr/>
            <p:nvPr/>
          </p:nvSpPr>
          <p:spPr>
            <a:xfrm>
              <a:off x="8887320" y="372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8919000" y="376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8460000" y="3780000"/>
            <a:ext cx="359640" cy="269640"/>
            <a:chOff x="8460000" y="3780000"/>
            <a:chExt cx="359640" cy="269640"/>
          </a:xfrm>
        </p:grpSpPr>
        <p:sp>
          <p:nvSpPr>
            <p:cNvPr id="90" name="89 Forma libre"/>
            <p:cNvSpPr/>
            <p:nvPr/>
          </p:nvSpPr>
          <p:spPr>
            <a:xfrm>
              <a:off x="8608680" y="378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460000" y="378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8780400" y="389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8734680" y="390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8484480" y="382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8501400" y="387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8527320" y="390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8559000" y="394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B7A7205-3657-43B1-AB19-346923783D7B}" type="slidenum">
              <a:t>‹Nº›</a:t>
            </a:fld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918036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8820360" y="4500000"/>
            <a:ext cx="90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8910360" y="432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9000720" y="414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9090360" y="396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819072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7920360" y="441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8010720" y="423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8100360" y="405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8640000" y="3690000"/>
            <a:ext cx="359640" cy="269640"/>
            <a:chOff x="8640000" y="3690000"/>
            <a:chExt cx="359640" cy="269640"/>
          </a:xfrm>
        </p:grpSpPr>
        <p:sp>
          <p:nvSpPr>
            <p:cNvPr id="17" name="16 Forma libre"/>
            <p:cNvSpPr/>
            <p:nvPr/>
          </p:nvSpPr>
          <p:spPr>
            <a:xfrm>
              <a:off x="8788680" y="369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8640000" y="369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8960400" y="380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8914680" y="381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8664480" y="373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8681400" y="378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8707320" y="3818519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8739000" y="385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9180000" y="3510000"/>
            <a:ext cx="359640" cy="269640"/>
            <a:chOff x="9180000" y="3510000"/>
            <a:chExt cx="359640" cy="269640"/>
          </a:xfrm>
        </p:grpSpPr>
        <p:sp>
          <p:nvSpPr>
            <p:cNvPr id="26" name="25 Forma libre"/>
            <p:cNvSpPr/>
            <p:nvPr/>
          </p:nvSpPr>
          <p:spPr>
            <a:xfrm>
              <a:off x="9328680" y="351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9180000" y="351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9500400" y="362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9454680" y="363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9204480" y="355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9221400" y="360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2" name="31 Forma libre"/>
            <p:cNvSpPr/>
            <p:nvPr/>
          </p:nvSpPr>
          <p:spPr>
            <a:xfrm>
              <a:off x="9247320" y="3638519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9279000" y="367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sp>
        <p:nvSpPr>
          <p:cNvPr id="34" name="33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27E8909-CBA3-4932-9AF7-97E95DC502C8}" type="slidenum">
              <a:t>‹Nº›</a:t>
            </a:fld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9000000" y="4766399"/>
            <a:ext cx="497160" cy="397081"/>
            <a:chOff x="9000000" y="4766399"/>
            <a:chExt cx="497160" cy="397081"/>
          </a:xfrm>
        </p:grpSpPr>
        <p:sp>
          <p:nvSpPr>
            <p:cNvPr id="9" name="8 Forma libre"/>
            <p:cNvSpPr/>
            <p:nvPr/>
          </p:nvSpPr>
          <p:spPr>
            <a:xfrm>
              <a:off x="9345960" y="4894200"/>
              <a:ext cx="151200" cy="22860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21"/>
                <a:gd name="f5" fmla="val 636"/>
                <a:gd name="f6" fmla="val 240"/>
                <a:gd name="f7" fmla="val 544"/>
                <a:gd name="f8" fmla="val 440"/>
                <a:gd name="f9" fmla="val 432"/>
                <a:gd name="f10" fmla="val 313"/>
                <a:gd name="f11" fmla="val 420"/>
                <a:gd name="f12" fmla="val 143"/>
                <a:gd name="f13" fmla="val 415"/>
                <a:gd name="f14" fmla="val 76"/>
                <a:gd name="f15" fmla="val 390"/>
                <a:gd name="f16" fmla="val 32"/>
                <a:gd name="f17" fmla="val 5"/>
                <a:gd name="f18" fmla="val 337"/>
                <a:gd name="f19" fmla="val -16"/>
                <a:gd name="f20" fmla="val 196"/>
                <a:gd name="f21" fmla="val 185"/>
                <a:gd name="f22" fmla="val 198"/>
                <a:gd name="f23" fmla="val 474"/>
                <a:gd name="f24" fmla="val 65"/>
                <a:gd name="f25" fmla="val 484"/>
                <a:gd name="f26" fmla="val 634"/>
                <a:gd name="f27" fmla="val 69"/>
                <a:gd name="f28" fmla="val 645"/>
                <a:gd name="f29" fmla="val 152"/>
                <a:gd name="f30" fmla="val 622"/>
                <a:gd name="f31" fmla="*/ f1 1 421"/>
                <a:gd name="f32" fmla="*/ f2 1 636"/>
                <a:gd name="f33" fmla="val f3"/>
                <a:gd name="f34" fmla="val f4"/>
                <a:gd name="f35" fmla="val f5"/>
                <a:gd name="f36" fmla="+- f35 0 f33"/>
                <a:gd name="f37" fmla="+- f34 0 f33"/>
                <a:gd name="f38" fmla="*/ f37 1 421"/>
                <a:gd name="f39" fmla="*/ f36 1 63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21" h="636">
                  <a:moveTo>
                    <a:pt x="f6" y="f7"/>
                  </a:moveTo>
                  <a:cubicBezTo>
                    <a:pt x="f0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0" y="f17"/>
                  </a:cubicBezTo>
                  <a:cubicBezTo>
                    <a:pt x="f18" y="f19"/>
                    <a:pt x="f20" y="f16"/>
                    <a:pt x="f20" y="f21"/>
                  </a:cubicBezTo>
                  <a:cubicBezTo>
                    <a:pt x="f22" y="f23"/>
                    <a:pt x="f24" y="f25"/>
                    <a:pt x="f3" y="f26"/>
                  </a:cubicBezTo>
                  <a:cubicBezTo>
                    <a:pt x="f27" y="f28"/>
                    <a:pt x="f29" y="f30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9331919" y="4887360"/>
              <a:ext cx="143280" cy="233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9"/>
                <a:gd name="f4" fmla="val 650"/>
                <a:gd name="f5" fmla="val 24"/>
                <a:gd name="f6" fmla="val 323"/>
                <a:gd name="f7" fmla="val -55"/>
                <a:gd name="f8" fmla="val 187"/>
                <a:gd name="f9" fmla="val 77"/>
                <a:gd name="f10" fmla="val 197"/>
                <a:gd name="f11" fmla="val 487"/>
                <a:gd name="f12" fmla="val 67"/>
                <a:gd name="f13" fmla="val 513"/>
                <a:gd name="f14" fmla="val 643"/>
                <a:gd name="f15" fmla="val 12"/>
                <a:gd name="f16" fmla="val 646"/>
                <a:gd name="f17" fmla="val 11"/>
                <a:gd name="f18" fmla="val 37"/>
                <a:gd name="f19" fmla="val 122"/>
                <a:gd name="f20" fmla="val 582"/>
                <a:gd name="f21" fmla="val 249"/>
                <a:gd name="f22" fmla="val 453"/>
                <a:gd name="f23" fmla="val 231"/>
                <a:gd name="f24" fmla="val 93"/>
                <a:gd name="f25" fmla="val 318"/>
                <a:gd name="f26" fmla="val 35"/>
                <a:gd name="f27" fmla="*/ f0 1 399"/>
                <a:gd name="f28" fmla="*/ f1 1 65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99"/>
                <a:gd name="f35" fmla="*/ f32 1 65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99" h="650">
                  <a:moveTo>
                    <a:pt x="f3" y="f5"/>
                  </a:moveTo>
                  <a:cubicBezTo>
                    <a:pt x="f6" y="f7"/>
                    <a:pt x="f8" y="f9"/>
                    <a:pt x="f8" y="f10"/>
                  </a:cubicBezTo>
                  <a:cubicBezTo>
                    <a:pt x="f8" y="f11"/>
                    <a:pt x="f12" y="f13"/>
                    <a:pt x="f2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26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9331919" y="4883040"/>
              <a:ext cx="135000" cy="234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6"/>
                <a:gd name="f4" fmla="val 653"/>
                <a:gd name="f5" fmla="val 17"/>
                <a:gd name="f6" fmla="val 288"/>
                <a:gd name="f7" fmla="val -36"/>
                <a:gd name="f8" fmla="val 159"/>
                <a:gd name="f9" fmla="val 40"/>
                <a:gd name="f10" fmla="val 186"/>
                <a:gd name="f11" fmla="val 423"/>
                <a:gd name="f12" fmla="val 53"/>
                <a:gd name="f13" fmla="val 414"/>
                <a:gd name="f14" fmla="val 529"/>
                <a:gd name="f15" fmla="val 570"/>
                <a:gd name="f16" fmla="val 612"/>
                <a:gd name="f17" fmla="val 37"/>
                <a:gd name="f18" fmla="val 628"/>
                <a:gd name="f19" fmla="val 212"/>
                <a:gd name="f20" fmla="val 479"/>
                <a:gd name="f21" fmla="val 218"/>
                <a:gd name="f22" fmla="val 79"/>
                <a:gd name="f23" fmla="val 293"/>
                <a:gd name="f24" fmla="val 19"/>
                <a:gd name="f25" fmla="*/ f0 1 376"/>
                <a:gd name="f26" fmla="*/ f1 1 65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76"/>
                <a:gd name="f33" fmla="*/ f30 1 65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76" h="653">
                  <a:moveTo>
                    <a:pt x="f3" y="f5"/>
                  </a:moveTo>
                  <a:cubicBezTo>
                    <a:pt x="f6" y="f7"/>
                    <a:pt x="f8" y="f9"/>
                    <a:pt x="f8" y="f10"/>
                  </a:cubicBezTo>
                  <a:cubicBezTo>
                    <a:pt x="f8" y="f11"/>
                    <a:pt x="f12" y="f13"/>
                    <a:pt x="f2" y="f14"/>
                  </a:cubicBezTo>
                  <a:cubicBezTo>
                    <a:pt x="f2" y="f15"/>
                    <a:pt x="f2" y="f16"/>
                    <a:pt x="f2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9000000" y="4921560"/>
              <a:ext cx="229680" cy="213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"/>
                <a:gd name="f4" fmla="val 595"/>
                <a:gd name="f5" fmla="val 4"/>
                <a:gd name="f6" fmla="val 88"/>
                <a:gd name="f7" fmla="val -28"/>
                <a:gd name="f8" fmla="val 19"/>
                <a:gd name="f9" fmla="val 140"/>
                <a:gd name="f10" fmla="val -18"/>
                <a:gd name="f11" fmla="val 198"/>
                <a:gd name="f12" fmla="val 9"/>
                <a:gd name="f13" fmla="val 48"/>
                <a:gd name="f14" fmla="val 86"/>
                <a:gd name="f15" fmla="val 125"/>
                <a:gd name="f16" fmla="val 133"/>
                <a:gd name="f17" fmla="val 112"/>
                <a:gd name="f18" fmla="val 27"/>
                <a:gd name="f19" fmla="val 136"/>
                <a:gd name="f20" fmla="val 390"/>
                <a:gd name="f21" fmla="val 571"/>
                <a:gd name="f22" fmla="val 537"/>
                <a:gd name="f23" fmla="val 503"/>
                <a:gd name="f24" fmla="val 469"/>
                <a:gd name="f25" fmla="val 511"/>
                <a:gd name="f26" fmla="val 553"/>
                <a:gd name="f27" fmla="val 556"/>
                <a:gd name="f28" fmla="val 587"/>
                <a:gd name="f29" fmla="val 606"/>
                <a:gd name="f30" fmla="*/ f0 1 639"/>
                <a:gd name="f31" fmla="*/ f1 1 595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639"/>
                <a:gd name="f38" fmla="*/ f35 1 595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639" h="59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1" y="f13"/>
                    <a:pt x="f11" y="f14"/>
                    <a:pt x="f11" y="f15"/>
                  </a:cubicBezTo>
                  <a:cubicBezTo>
                    <a:pt x="f16" y="f17"/>
                    <a:pt x="f18" y="f19"/>
                    <a:pt x="f5" y="f6"/>
                  </a:cubicBezTo>
                  <a:close/>
                  <a:moveTo>
                    <a:pt x="f20" y="f21"/>
                  </a:moveTo>
                  <a:cubicBezTo>
                    <a:pt x="f20" y="f22"/>
                    <a:pt x="f23" y="f24"/>
                    <a:pt x="f3" y="f24"/>
                  </a:cubicBezTo>
                  <a:cubicBezTo>
                    <a:pt x="f3" y="f25"/>
                    <a:pt x="f3" y="f26"/>
                    <a:pt x="f3" y="f4"/>
                  </a:cubicBezTo>
                  <a:cubicBezTo>
                    <a:pt x="f27" y="f28"/>
                    <a:pt x="f20" y="f29"/>
                    <a:pt x="f20" y="f21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9083880" y="4851000"/>
              <a:ext cx="267120" cy="312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"/>
                <a:gd name="f4" fmla="val 869"/>
                <a:gd name="f5" fmla="val 714"/>
                <a:gd name="f6" fmla="val 335"/>
                <a:gd name="f7" fmla="val 675"/>
                <a:gd name="f8" fmla="val 238"/>
                <a:gd name="f9" fmla="val 571"/>
                <a:gd name="f10" fmla="val 120"/>
                <a:gd name="f11" fmla="val 419"/>
                <a:gd name="f12" fmla="val 55"/>
                <a:gd name="f13" fmla="val 39"/>
                <a:gd name="f14" fmla="val -111"/>
                <a:gd name="f15" fmla="val -99"/>
                <a:gd name="f16" fmla="val 141"/>
                <a:gd name="f17" fmla="val 74"/>
                <a:gd name="f18" fmla="val 268"/>
                <a:gd name="f19" fmla="val 277"/>
                <a:gd name="f20" fmla="val 418"/>
                <a:gd name="f21" fmla="val 258"/>
                <a:gd name="f22" fmla="val 657"/>
                <a:gd name="f23" fmla="val 336"/>
                <a:gd name="f24" fmla="val 756"/>
                <a:gd name="f25" fmla="val 254"/>
                <a:gd name="f26" fmla="val 777"/>
                <a:gd name="f27" fmla="val 194"/>
                <a:gd name="f28" fmla="val 821"/>
                <a:gd name="f29" fmla="val 846"/>
                <a:gd name="f30" fmla="val 881"/>
                <a:gd name="f31" fmla="val 359"/>
                <a:gd name="f32" fmla="val 862"/>
                <a:gd name="f33" fmla="val 442"/>
                <a:gd name="f34" fmla="val 580"/>
                <a:gd name="f35" fmla="val 691"/>
                <a:gd name="f36" fmla="val 841"/>
                <a:gd name="f37" fmla="val 807"/>
                <a:gd name="f38" fmla="val 693"/>
                <a:gd name="f39" fmla="val 781"/>
                <a:gd name="f40" fmla="val 689"/>
                <a:gd name="f41" fmla="val 765"/>
                <a:gd name="f42" fmla="val 682"/>
                <a:gd name="f43" fmla="val 751"/>
                <a:gd name="f44" fmla="val 749"/>
                <a:gd name="f45" fmla="val 652"/>
                <a:gd name="f46" fmla="val 763"/>
                <a:gd name="f47" fmla="val 455"/>
                <a:gd name="f48" fmla="*/ f0 1 743"/>
                <a:gd name="f49" fmla="*/ f1 1 869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43"/>
                <a:gd name="f56" fmla="*/ f53 1 869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43" h="86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27" y="f30"/>
                    <a:pt x="f31" y="f32"/>
                    <a:pt x="f33" y="f4"/>
                  </a:cubicBezTo>
                  <a:cubicBezTo>
                    <a:pt x="f34" y="f4"/>
                    <a:pt x="f35" y="f36"/>
                    <a:pt x="f35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9187200" y="4956840"/>
              <a:ext cx="99720" cy="183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511"/>
                <a:gd name="f5" fmla="val 255"/>
                <a:gd name="f6" fmla="val 135"/>
                <a:gd name="f7" fmla="val 10"/>
                <a:gd name="f8" fmla="val 27"/>
                <a:gd name="f9" fmla="val 120"/>
                <a:gd name="f10" fmla="val 257"/>
                <a:gd name="f11" fmla="val 29"/>
                <a:gd name="f12" fmla="val 379"/>
                <a:gd name="f13" fmla="val 105"/>
                <a:gd name="f14" fmla="val 441"/>
                <a:gd name="f15" fmla="val 80"/>
                <a:gd name="f16" fmla="val 450"/>
                <a:gd name="f17" fmla="val -123"/>
                <a:gd name="f18" fmla="val 522"/>
                <a:gd name="f19" fmla="val 107"/>
                <a:gd name="f20" fmla="val 469"/>
                <a:gd name="f21" fmla="val 268"/>
                <a:gd name="f22" fmla="val 510"/>
                <a:gd name="f23" fmla="val 319"/>
                <a:gd name="f24" fmla="val 524"/>
                <a:gd name="f25" fmla="val 160"/>
                <a:gd name="f26" fmla="val 347"/>
                <a:gd name="f27" fmla="val 206"/>
                <a:gd name="f28" fmla="val 197"/>
                <a:gd name="f29" fmla="val 47"/>
                <a:gd name="f30" fmla="*/ f0 1 278"/>
                <a:gd name="f31" fmla="*/ f1 1 51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78"/>
                <a:gd name="f38" fmla="*/ f35 1 51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78" h="511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9"/>
                    <a:pt x="f28" y="f29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9186120" y="4839480"/>
              <a:ext cx="179640" cy="281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"/>
                <a:gd name="f4" fmla="val 783"/>
                <a:gd name="f5" fmla="val 138"/>
                <a:gd name="f6" fmla="val 34"/>
                <a:gd name="f7" fmla="val 87"/>
                <a:gd name="f8" fmla="val 18"/>
                <a:gd name="f9" fmla="val 41"/>
                <a:gd name="f10" fmla="val 7"/>
                <a:gd name="f11" fmla="val 4"/>
                <a:gd name="f12" fmla="val 39"/>
                <a:gd name="f13" fmla="val 9"/>
                <a:gd name="f14" fmla="val 57"/>
                <a:gd name="f15" fmla="val 293"/>
                <a:gd name="f16" fmla="val 129"/>
                <a:gd name="f17" fmla="val 567"/>
                <a:gd name="f18" fmla="val 417"/>
                <a:gd name="f19" fmla="val 399"/>
                <a:gd name="f20" fmla="val 480"/>
                <a:gd name="f21" fmla="val 669"/>
                <a:gd name="f22" fmla="val 572"/>
                <a:gd name="f23" fmla="val 424"/>
                <a:gd name="f24" fmla="val 265"/>
                <a:gd name="f25" fmla="val 279"/>
                <a:gd name="f26" fmla="val 78"/>
                <a:gd name="f27" fmla="*/ f0 1 500"/>
                <a:gd name="f28" fmla="*/ f1 1 783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00"/>
                <a:gd name="f35" fmla="*/ f32 1 783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00" h="783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8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4"/>
                  </a:cubicBezTo>
                  <a:cubicBezTo>
                    <a:pt x="f20" y="f21"/>
                    <a:pt x="f3" y="f22"/>
                    <a:pt x="f3" y="f23"/>
                  </a:cubicBezTo>
                  <a:cubicBezTo>
                    <a:pt x="f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9182520" y="4831920"/>
              <a:ext cx="196560" cy="290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"/>
                <a:gd name="f4" fmla="val 807"/>
                <a:gd name="f5" fmla="val 10"/>
                <a:gd name="f6" fmla="val 14"/>
                <a:gd name="f7" fmla="val 32"/>
                <a:gd name="f8" fmla="val 17"/>
                <a:gd name="f9" fmla="val 51"/>
                <a:gd name="f10" fmla="val 259"/>
                <a:gd name="f11" fmla="val 118"/>
                <a:gd name="f12" fmla="val 490"/>
                <a:gd name="f13" fmla="val 272"/>
                <a:gd name="f14" fmla="val 609"/>
                <a:gd name="f15" fmla="val 453"/>
                <a:gd name="f16" fmla="val 748"/>
                <a:gd name="f17" fmla="val 407"/>
                <a:gd name="f18" fmla="val 497"/>
                <a:gd name="f19" fmla="val 743"/>
                <a:gd name="f20" fmla="val 591"/>
                <a:gd name="f21" fmla="val 445"/>
                <a:gd name="f22" fmla="val 550"/>
                <a:gd name="f23" fmla="val 215"/>
                <a:gd name="f24" fmla="val 377"/>
                <a:gd name="f25" fmla="val 78"/>
                <a:gd name="f26" fmla="val 171"/>
                <a:gd name="f27" fmla="val 23"/>
                <a:gd name="f28" fmla="val 109"/>
                <a:gd name="f29" fmla="val 7"/>
                <a:gd name="f30" fmla="val 53"/>
                <a:gd name="f31" fmla="*/ f0 1 547"/>
                <a:gd name="f32" fmla="*/ f1 1 80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47"/>
                <a:gd name="f39" fmla="*/ f36 1 80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47" h="807">
                  <a:moveTo>
                    <a:pt x="f2" y="f2"/>
                  </a:moveTo>
                  <a:cubicBezTo>
                    <a:pt x="f5" y="f6"/>
                    <a:pt x="f6" y="f7"/>
                    <a:pt x="f8" y="f9"/>
                  </a:cubicBezTo>
                  <a:cubicBezTo>
                    <a:pt x="f10" y="f11"/>
                    <a:pt x="f12" y="f13"/>
                    <a:pt x="f12" y="f3"/>
                  </a:cubicBezTo>
                  <a:cubicBezTo>
                    <a:pt x="f12" y="f14"/>
                    <a:pt x="f15" y="f16"/>
                    <a:pt x="f17" y="f4"/>
                  </a:cubicBezTo>
                  <a:cubicBezTo>
                    <a:pt x="f18" y="f19"/>
                    <a:pt x="f3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2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9101880" y="4769640"/>
              <a:ext cx="46440" cy="48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"/>
                <a:gd name="f4" fmla="val 136"/>
                <a:gd name="f5" fmla="val 1"/>
                <a:gd name="f6" fmla="val -6"/>
                <a:gd name="f7" fmla="val 64"/>
                <a:gd name="f8" fmla="val 36"/>
                <a:gd name="f9" fmla="val 45"/>
                <a:gd name="f10" fmla="val 54"/>
                <a:gd name="f11" fmla="val 79"/>
                <a:gd name="f12" fmla="val 41"/>
                <a:gd name="f13" fmla="val 123"/>
                <a:gd name="f14" fmla="val 51"/>
                <a:gd name="f15" fmla="val 122"/>
                <a:gd name="f16" fmla="val 87"/>
                <a:gd name="f17" fmla="val 127"/>
                <a:gd name="f18" fmla="val 44"/>
                <a:gd name="f19" fmla="val 131"/>
                <a:gd name="f20" fmla="*/ f0 1 130"/>
                <a:gd name="f21" fmla="*/ f1 1 136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0"/>
                <a:gd name="f28" fmla="*/ f25 1 136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0" h="136">
                  <a:moveTo>
                    <a:pt x="f5" y="f4"/>
                  </a:moveTo>
                  <a:cubicBezTo>
                    <a:pt x="f6" y="f7"/>
                    <a:pt x="f8" y="f9"/>
                    <a:pt x="f10" y="f2"/>
                  </a:cubicBezTo>
                  <a:cubicBezTo>
                    <a:pt x="f11" y="f12"/>
                    <a:pt x="f13" y="f14"/>
                    <a:pt x="f3" y="f15"/>
                  </a:cubicBezTo>
                  <a:cubicBezTo>
                    <a:pt x="f16" y="f17"/>
                    <a:pt x="f18" y="f19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9030240" y="4766399"/>
              <a:ext cx="162360" cy="192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2"/>
                <a:gd name="f4" fmla="val 535"/>
                <a:gd name="f5" fmla="val 335"/>
                <a:gd name="f6" fmla="val 308"/>
                <a:gd name="f7" fmla="val 41"/>
                <a:gd name="f8" fmla="val 261"/>
                <a:gd name="f9" fmla="val 50"/>
                <a:gd name="f10" fmla="val 252"/>
                <a:gd name="f11" fmla="val 122"/>
                <a:gd name="f12" fmla="val 128"/>
                <a:gd name="f13" fmla="val 127"/>
                <a:gd name="f14" fmla="val -10"/>
                <a:gd name="f15" fmla="val 295"/>
                <a:gd name="f16" fmla="val 1"/>
                <a:gd name="f17" fmla="val 429"/>
                <a:gd name="f18" fmla="val 3"/>
                <a:gd name="f19" fmla="val 466"/>
                <a:gd name="f20" fmla="val 102"/>
                <a:gd name="f21" fmla="val 226"/>
                <a:gd name="f22" fmla="val 351"/>
                <a:gd name="f23" fmla="val 424"/>
                <a:gd name="f24" fmla="val 288"/>
                <a:gd name="f25" fmla="val 455"/>
                <a:gd name="f26" fmla="val 207"/>
                <a:gd name="f27" fmla="val 163"/>
                <a:gd name="f28" fmla="val 385"/>
                <a:gd name="f29" fmla="val 143"/>
                <a:gd name="f30" fmla="val 392"/>
                <a:gd name="f31" fmla="val 71"/>
                <a:gd name="f32" fmla="val 352"/>
                <a:gd name="f33" fmla="val 48"/>
                <a:gd name="f34" fmla="*/ f0 1 452"/>
                <a:gd name="f35" fmla="*/ f1 1 53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52"/>
                <a:gd name="f42" fmla="*/ f39 1 53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52" h="535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3" y="f23"/>
                    <a:pt x="f3" y="f24"/>
                  </a:cubicBezTo>
                  <a:cubicBezTo>
                    <a:pt x="f25" y="f26"/>
                    <a:pt x="f17" y="f27"/>
                    <a:pt x="f28" y="f29"/>
                  </a:cubicBezTo>
                  <a:cubicBezTo>
                    <a:pt x="f30" y="f31"/>
                    <a:pt x="f32" y="f33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9125640" y="4789440"/>
              <a:ext cx="3600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"/>
                <a:gd name="f4" fmla="val 196"/>
                <a:gd name="f5" fmla="val 40"/>
                <a:gd name="f6" fmla="val 194"/>
                <a:gd name="f7" fmla="val 13"/>
                <a:gd name="f8" fmla="val 189"/>
                <a:gd name="f9" fmla="val -9"/>
                <a:gd name="f10" fmla="val 3"/>
                <a:gd name="f11" fmla="val 90"/>
                <a:gd name="f12" fmla="val 10"/>
                <a:gd name="f13" fmla="val 37"/>
                <a:gd name="f14" fmla="val 43"/>
                <a:gd name="f15" fmla="val 30"/>
                <a:gd name="f16" fmla="val 63"/>
                <a:gd name="f17" fmla="val 76"/>
                <a:gd name="f18" fmla="val 35"/>
                <a:gd name="f19" fmla="val 104"/>
                <a:gd name="f20" fmla="val 51"/>
                <a:gd name="f21" fmla="val 100"/>
                <a:gd name="f22" fmla="val 88"/>
                <a:gd name="f23" fmla="val 203"/>
                <a:gd name="f24" fmla="val 68"/>
                <a:gd name="f25" fmla="val 199"/>
                <a:gd name="f26" fmla="*/ f0 1 101"/>
                <a:gd name="f27" fmla="*/ f1 1 19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1"/>
                <a:gd name="f34" fmla="*/ f31 1 19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1" h="196">
                  <a:moveTo>
                    <a:pt x="f5" y="f6"/>
                  </a:moveTo>
                  <a:cubicBezTo>
                    <a:pt x="f7" y="f8"/>
                    <a:pt x="f9" y="f8"/>
                    <a:pt x="f10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17" y="f18"/>
                    <a:pt x="f19" y="f20"/>
                    <a:pt x="f21" y="f19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9067320" y="4848480"/>
              <a:ext cx="48600" cy="44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25"/>
                <a:gd name="f5" fmla="val 60"/>
                <a:gd name="f6" fmla="val 18"/>
                <a:gd name="f7" fmla="val 20"/>
                <a:gd name="f8" fmla="val 96"/>
                <a:gd name="f9" fmla="val 81"/>
                <a:gd name="f10" fmla="val 54"/>
                <a:gd name="f11" fmla="val 101"/>
                <a:gd name="f12" fmla="val 111"/>
                <a:gd name="f13" fmla="*/ f0 1 136"/>
                <a:gd name="f14" fmla="*/ f1 1 1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"/>
                <a:gd name="f21" fmla="*/ f18 1 1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" h="125">
                  <a:moveTo>
                    <a:pt x="f5" y="f4"/>
                  </a:moveTo>
                  <a:cubicBezTo>
                    <a:pt x="f6" y="f4"/>
                    <a:pt x="f7" y="f8"/>
                    <a:pt x="f2" y="f9"/>
                  </a:cubicBezTo>
                  <a:cubicBezTo>
                    <a:pt x="f7" y="f10"/>
                    <a:pt x="f6" y="f2"/>
                    <a:pt x="f5" y="f2"/>
                  </a:cubicBezTo>
                  <a:cubicBezTo>
                    <a:pt x="f11" y="f2"/>
                    <a:pt x="f12" y="f10"/>
                    <a:pt x="f3" y="f9"/>
                  </a:cubicBezTo>
                  <a:cubicBezTo>
                    <a:pt x="f12" y="f8"/>
                    <a:pt x="f11" y="f4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9074520" y="4858560"/>
              <a:ext cx="2952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"/>
                <a:gd name="f4" fmla="val 76"/>
                <a:gd name="f5" fmla="val 37"/>
                <a:gd name="f6" fmla="val 11"/>
                <a:gd name="f7" fmla="val 12"/>
                <a:gd name="f8" fmla="val 57"/>
                <a:gd name="f9" fmla="val 48"/>
                <a:gd name="f10" fmla="val 32"/>
                <a:gd name="f11" fmla="val 62"/>
                <a:gd name="f12" fmla="val 68"/>
                <a:gd name="f13" fmla="*/ f0 1 83"/>
                <a:gd name="f14" fmla="*/ f1 1 7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83"/>
                <a:gd name="f21" fmla="*/ f18 1 7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83" h="76">
                  <a:moveTo>
                    <a:pt x="f5" y="f4"/>
                  </a:moveTo>
                  <a:cubicBezTo>
                    <a:pt x="f6" y="f4"/>
                    <a:pt x="f7" y="f8"/>
                    <a:pt x="f2" y="f9"/>
                  </a:cubicBezTo>
                  <a:cubicBezTo>
                    <a:pt x="f7" y="f10"/>
                    <a:pt x="f6" y="f2"/>
                    <a:pt x="f5" y="f2"/>
                  </a:cubicBezTo>
                  <a:cubicBezTo>
                    <a:pt x="f11" y="f2"/>
                    <a:pt x="f12" y="f10"/>
                    <a:pt x="f3" y="f9"/>
                  </a:cubicBezTo>
                  <a:cubicBezTo>
                    <a:pt x="f12" y="f8"/>
                    <a:pt x="f11" y="f4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9060480" y="4864320"/>
              <a:ext cx="141120" cy="1206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393"/>
                <a:gd name="f5" fmla="val 336"/>
                <a:gd name="f6" fmla="val 275"/>
                <a:gd name="f7" fmla="val 27"/>
                <a:gd name="f8" fmla="val 219"/>
                <a:gd name="f9" fmla="val -43"/>
                <a:gd name="f10" fmla="val 218"/>
                <a:gd name="f11" fmla="val 43"/>
                <a:gd name="f12" fmla="val 189"/>
                <a:gd name="f13" fmla="val 50"/>
                <a:gd name="f14" fmla="val 198"/>
                <a:gd name="f15" fmla="val 53"/>
                <a:gd name="f16" fmla="val 206"/>
                <a:gd name="f17" fmla="val 56"/>
                <a:gd name="f18" fmla="val 215"/>
                <a:gd name="f19" fmla="val 59"/>
                <a:gd name="f20" fmla="val 200"/>
                <a:gd name="f21" fmla="val 66"/>
                <a:gd name="f22" fmla="val 184"/>
                <a:gd name="f23" fmla="val 73"/>
                <a:gd name="f24" fmla="val 169"/>
                <a:gd name="f25" fmla="val 80"/>
                <a:gd name="f26" fmla="val 173"/>
                <a:gd name="f27" fmla="val 84"/>
                <a:gd name="f28" fmla="val 176"/>
                <a:gd name="f29" fmla="val 88"/>
                <a:gd name="f30" fmla="val 91"/>
                <a:gd name="f31" fmla="val 172"/>
                <a:gd name="f32" fmla="val 165"/>
                <a:gd name="f33" fmla="val 157"/>
                <a:gd name="f34" fmla="val 162"/>
                <a:gd name="f35" fmla="val 95"/>
                <a:gd name="f36" fmla="val 166"/>
                <a:gd name="f37" fmla="val 99"/>
                <a:gd name="f38" fmla="val 171"/>
                <a:gd name="f39" fmla="val 103"/>
                <a:gd name="f40" fmla="val 168"/>
                <a:gd name="f41" fmla="val 106"/>
                <a:gd name="f42" fmla="val 108"/>
                <a:gd name="f43" fmla="val 110"/>
                <a:gd name="f44" fmla="val 146"/>
                <a:gd name="f45" fmla="val 100"/>
                <a:gd name="f46" fmla="val 129"/>
                <a:gd name="f47" fmla="val 96"/>
                <a:gd name="f48" fmla="val 111"/>
                <a:gd name="f49" fmla="val 51"/>
                <a:gd name="f50" fmla="val 149"/>
                <a:gd name="f51" fmla="val 216"/>
                <a:gd name="f52" fmla="val 283"/>
                <a:gd name="f53" fmla="val 49"/>
                <a:gd name="f54" fmla="val 222"/>
                <a:gd name="f55" fmla="val 214"/>
                <a:gd name="f56" fmla="val 212"/>
                <a:gd name="f57" fmla="val 209"/>
                <a:gd name="f58" fmla="val 236"/>
                <a:gd name="f59" fmla="val 213"/>
                <a:gd name="f60" fmla="val 249"/>
                <a:gd name="f61" fmla="val 217"/>
                <a:gd name="f62" fmla="val 263"/>
                <a:gd name="f63" fmla="val 220"/>
                <a:gd name="f64" fmla="val 260"/>
                <a:gd name="f65" fmla="val 210"/>
                <a:gd name="f66" fmla="val 257"/>
                <a:gd name="f67" fmla="val 199"/>
                <a:gd name="f68" fmla="val 254"/>
                <a:gd name="f69" fmla="val 188"/>
                <a:gd name="f70" fmla="val 270"/>
                <a:gd name="f71" fmla="val 286"/>
                <a:gd name="f72" fmla="val 302"/>
                <a:gd name="f73" fmla="val 295"/>
                <a:gd name="f74" fmla="val 182"/>
                <a:gd name="f75" fmla="val 288"/>
                <a:gd name="f76" fmla="val 282"/>
                <a:gd name="f77" fmla="val 170"/>
                <a:gd name="f78" fmla="val 305"/>
                <a:gd name="f79" fmla="val 153"/>
                <a:gd name="f80" fmla="val 328"/>
                <a:gd name="f81" fmla="val 135"/>
                <a:gd name="f82" fmla="val 351"/>
                <a:gd name="f83" fmla="val 117"/>
                <a:gd name="f84" fmla="val 337"/>
                <a:gd name="f85" fmla="val 323"/>
                <a:gd name="f86" fmla="val 309"/>
                <a:gd name="f87" fmla="val 330"/>
                <a:gd name="f88" fmla="val 104"/>
                <a:gd name="f89" fmla="val 352"/>
                <a:gd name="f90" fmla="val 374"/>
                <a:gd name="f91" fmla="val 77"/>
                <a:gd name="f92" fmla="val 359"/>
                <a:gd name="f93" fmla="val 344"/>
                <a:gd name="f94" fmla="val 329"/>
                <a:gd name="f95" fmla="val 354"/>
                <a:gd name="f96" fmla="val 75"/>
                <a:gd name="f97" fmla="val 421"/>
                <a:gd name="f98" fmla="val 23"/>
                <a:gd name="f99" fmla="val 379"/>
                <a:gd name="f100" fmla="val 38"/>
                <a:gd name="f101" fmla="val 52"/>
                <a:gd name="f102" fmla="val 31"/>
                <a:gd name="f103" fmla="*/ f1 1 393"/>
                <a:gd name="f104" fmla="*/ f2 1 336"/>
                <a:gd name="f105" fmla="val f3"/>
                <a:gd name="f106" fmla="val f4"/>
                <a:gd name="f107" fmla="val f5"/>
                <a:gd name="f108" fmla="+- f107 0 f105"/>
                <a:gd name="f109" fmla="+- f106 0 f105"/>
                <a:gd name="f110" fmla="*/ f109 1 393"/>
                <a:gd name="f111" fmla="*/ f108 1 336"/>
                <a:gd name="f112" fmla="*/ f105 1 f110"/>
                <a:gd name="f113" fmla="*/ f106 1 f110"/>
                <a:gd name="f114" fmla="*/ f105 1 f111"/>
                <a:gd name="f115" fmla="*/ f107 1 f111"/>
                <a:gd name="f116" fmla="*/ f112 f103 1"/>
                <a:gd name="f117" fmla="*/ f113 f103 1"/>
                <a:gd name="f118" fmla="*/ f115 f104 1"/>
                <a:gd name="f119" fmla="*/ f114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6" t="f119" r="f117" b="f118"/>
              <a:pathLst>
                <a:path w="393" h="336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0" y="f30"/>
                  </a:cubicBezTo>
                  <a:cubicBezTo>
                    <a:pt x="f31" y="f30"/>
                    <a:pt x="f32" y="f30"/>
                    <a:pt x="f33" y="f3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32" y="f42"/>
                    <a:pt x="f34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3" y="f50"/>
                    <a:pt x="f3" y="f51"/>
                  </a:cubicBezTo>
                  <a:cubicBezTo>
                    <a:pt x="f3" y="f52"/>
                    <a:pt x="f53" y="f5"/>
                    <a:pt x="f48" y="f5"/>
                  </a:cubicBezTo>
                  <a:cubicBezTo>
                    <a:pt x="f38" y="f5"/>
                    <a:pt x="f54" y="f52"/>
                    <a:pt x="f54" y="f51"/>
                  </a:cubicBezTo>
                  <a:cubicBezTo>
                    <a:pt x="f54" y="f55"/>
                    <a:pt x="f54" y="f56"/>
                    <a:pt x="f54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69"/>
                    <a:pt x="f71" y="f69"/>
                    <a:pt x="f72" y="f69"/>
                  </a:cubicBezTo>
                  <a:cubicBezTo>
                    <a:pt x="f73" y="f74"/>
                    <a:pt x="f75" y="f28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3"/>
                    <a:pt x="f85" y="f83"/>
                    <a:pt x="f86" y="f83"/>
                  </a:cubicBezTo>
                  <a:cubicBezTo>
                    <a:pt x="f87" y="f88"/>
                    <a:pt x="f89" y="f30"/>
                    <a:pt x="f90" y="f91"/>
                  </a:cubicBezTo>
                  <a:cubicBezTo>
                    <a:pt x="f92" y="f91"/>
                    <a:pt x="f93" y="f91"/>
                    <a:pt x="f94" y="f91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84" y="f101"/>
                    <a:pt x="f86" y="f102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9015120" y="4945679"/>
              <a:ext cx="181080" cy="91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"/>
                <a:gd name="f4" fmla="val 255"/>
                <a:gd name="f5" fmla="val 197"/>
                <a:gd name="f6" fmla="val 126"/>
                <a:gd name="f7" fmla="val 133"/>
                <a:gd name="f8" fmla="val 114"/>
                <a:gd name="f9" fmla="val 26"/>
                <a:gd name="f10" fmla="val 138"/>
                <a:gd name="f11" fmla="val 4"/>
                <a:gd name="f12" fmla="val 89"/>
                <a:gd name="f13" fmla="val -28"/>
                <a:gd name="f14" fmla="val 20"/>
                <a:gd name="f15" fmla="val 167"/>
                <a:gd name="f16" fmla="val -22"/>
                <a:gd name="f17" fmla="val 217"/>
                <a:gd name="f18" fmla="val 11"/>
                <a:gd name="f19" fmla="val 337"/>
                <a:gd name="f20" fmla="val 84"/>
                <a:gd name="f21" fmla="val 499"/>
                <a:gd name="f22" fmla="val -58"/>
                <a:gd name="f23" fmla="val 156"/>
                <a:gd name="f24" fmla="val 506"/>
                <a:gd name="f25" fmla="val 209"/>
                <a:gd name="f26" fmla="val 379"/>
                <a:gd name="f27" fmla="val 364"/>
                <a:gd name="f28" fmla="*/ f0 1 504"/>
                <a:gd name="f29" fmla="*/ f1 1 255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04"/>
                <a:gd name="f36" fmla="*/ f33 1 255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04" h="25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3" y="f23"/>
                  </a:cubicBezTo>
                  <a:cubicBezTo>
                    <a:pt x="f24" y="f25"/>
                    <a:pt x="f26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8190000" y="4770000"/>
            <a:ext cx="449640" cy="539999"/>
            <a:chOff x="8190000" y="4770000"/>
            <a:chExt cx="449640" cy="539999"/>
          </a:xfrm>
        </p:grpSpPr>
        <p:sp>
          <p:nvSpPr>
            <p:cNvPr id="25" name="24 Forma libre"/>
            <p:cNvSpPr/>
            <p:nvPr/>
          </p:nvSpPr>
          <p:spPr>
            <a:xfrm>
              <a:off x="8190000" y="5139720"/>
              <a:ext cx="78120" cy="7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"/>
                <a:gd name="f4" fmla="val 220"/>
                <a:gd name="f5" fmla="val 110"/>
                <a:gd name="f6" fmla="val 129"/>
                <a:gd name="f7" fmla="val 5"/>
                <a:gd name="f8" fmla="val 149"/>
                <a:gd name="f9" fmla="val 14"/>
                <a:gd name="f10" fmla="val 165"/>
                <a:gd name="f11" fmla="val 24"/>
                <a:gd name="f12" fmla="val 182"/>
                <a:gd name="f13" fmla="val 38"/>
                <a:gd name="f14" fmla="val 196"/>
                <a:gd name="f15" fmla="val 55"/>
                <a:gd name="f16" fmla="val 205"/>
                <a:gd name="f17" fmla="val 71"/>
                <a:gd name="f18" fmla="val 215"/>
                <a:gd name="f19" fmla="val 90"/>
                <a:gd name="f20" fmla="val 109"/>
                <a:gd name="f21" fmla="val 147"/>
                <a:gd name="f22" fmla="val 164"/>
                <a:gd name="f23" fmla="val 181"/>
                <a:gd name="f24" fmla="val 194"/>
                <a:gd name="f25" fmla="val 203"/>
                <a:gd name="f26" fmla="val 213"/>
                <a:gd name="f27" fmla="val 91"/>
                <a:gd name="f28" fmla="val 214"/>
                <a:gd name="f29" fmla="val 72"/>
                <a:gd name="f30" fmla="val 39"/>
                <a:gd name="f31" fmla="val 25"/>
                <a:gd name="f32" fmla="val 15"/>
                <a:gd name="f33" fmla="val 128"/>
                <a:gd name="f34" fmla="*/ f0 1 218"/>
                <a:gd name="f35" fmla="*/ f1 1 22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18"/>
                <a:gd name="f42" fmla="*/ f39 1 22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18" h="220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6" y="f4"/>
                    <a:pt x="f21" y="f18"/>
                    <a:pt x="f22" y="f16"/>
                  </a:cubicBezTo>
                  <a:cubicBezTo>
                    <a:pt x="f23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8" y="f29"/>
                    <a:pt x="f25" y="f15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7"/>
                    <a:pt x="f33" y="f2"/>
                    <a:pt x="f20" y="f2"/>
                  </a:cubicBezTo>
                  <a:cubicBezTo>
                    <a:pt x="f19" y="f2"/>
                    <a:pt x="f17" y="f7"/>
                    <a:pt x="f15" y="f32"/>
                  </a:cubicBezTo>
                  <a:cubicBezTo>
                    <a:pt x="f13" y="f31"/>
                    <a:pt x="f11" y="f30"/>
                    <a:pt x="f9" y="f15"/>
                  </a:cubicBezTo>
                  <a:cubicBezTo>
                    <a:pt x="f7" y="f29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8218440" y="5131080"/>
              <a:ext cx="136080" cy="156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9"/>
                <a:gd name="f4" fmla="val 437"/>
                <a:gd name="f5" fmla="val 22"/>
                <a:gd name="f6" fmla="val 367"/>
                <a:gd name="f7" fmla="val -61"/>
                <a:gd name="f8" fmla="val 85"/>
                <a:gd name="f9" fmla="val 113"/>
                <a:gd name="f10" fmla="val 122"/>
                <a:gd name="f11" fmla="val 158"/>
                <a:gd name="f12" fmla="val 223"/>
                <a:gd name="f13" fmla="val 29"/>
                <a:gd name="f14" fmla="val 288"/>
                <a:gd name="f15" fmla="val 58"/>
                <a:gd name="f16" fmla="val 352"/>
                <a:gd name="f17" fmla="val 87"/>
                <a:gd name="f18" fmla="val 412"/>
                <a:gd name="f19" fmla="val 357"/>
                <a:gd name="f20" fmla="val 354"/>
                <a:gd name="f21" fmla="val 417"/>
                <a:gd name="f22" fmla="val 311"/>
                <a:gd name="f23" fmla="val 462"/>
                <a:gd name="f24" fmla="val 39"/>
                <a:gd name="f25" fmla="val 424"/>
                <a:gd name="f26" fmla="*/ f0 1 379"/>
                <a:gd name="f27" fmla="*/ f1 1 437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79"/>
                <a:gd name="f34" fmla="*/ f31 1 437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79" h="437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8264520" y="5218560"/>
              <a:ext cx="80280" cy="37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4"/>
                <a:gd name="f4" fmla="val 106"/>
                <a:gd name="f5" fmla="val 194"/>
                <a:gd name="f6" fmla="val 52"/>
                <a:gd name="f7" fmla="val 178"/>
                <a:gd name="f8" fmla="val 37"/>
                <a:gd name="f9" fmla="val 158"/>
                <a:gd name="f10" fmla="val 21"/>
                <a:gd name="f11" fmla="val 136"/>
                <a:gd name="f12" fmla="val 14"/>
                <a:gd name="f13" fmla="val 93"/>
                <a:gd name="f14" fmla="val -4"/>
                <a:gd name="f15" fmla="val 43"/>
                <a:gd name="f16" fmla="val 11"/>
                <a:gd name="f17" fmla="val 46"/>
                <a:gd name="f18" fmla="val 88"/>
                <a:gd name="f19" fmla="val 128"/>
                <a:gd name="f20" fmla="val 32"/>
                <a:gd name="f21" fmla="val 148"/>
                <a:gd name="f22" fmla="val 38"/>
                <a:gd name="f23" fmla="val 166"/>
                <a:gd name="f24" fmla="val 49"/>
                <a:gd name="f25" fmla="val 183"/>
                <a:gd name="f26" fmla="val 61"/>
                <a:gd name="f27" fmla="val 196"/>
                <a:gd name="f28" fmla="val 73"/>
                <a:gd name="f29" fmla="val 213"/>
                <a:gd name="f30" fmla="val 89"/>
                <a:gd name="f31" fmla="val 221"/>
                <a:gd name="f32" fmla="val 87"/>
                <a:gd name="f33" fmla="val 211"/>
                <a:gd name="f34" fmla="val 67"/>
                <a:gd name="f35" fmla="*/ f0 1 224"/>
                <a:gd name="f36" fmla="*/ f1 1 10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24"/>
                <a:gd name="f43" fmla="*/ f40 1 10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24" h="10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2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4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8328600" y="5118479"/>
              <a:ext cx="115560" cy="19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"/>
                <a:gd name="f4" fmla="val 532"/>
                <a:gd name="f5" fmla="val 65"/>
                <a:gd name="f6" fmla="val 500"/>
                <a:gd name="f7" fmla="val 437"/>
                <a:gd name="f8" fmla="val 2"/>
                <a:gd name="f9" fmla="val 160"/>
                <a:gd name="f10" fmla="val 22"/>
                <a:gd name="f11" fmla="val 93"/>
                <a:gd name="f12" fmla="val 14"/>
                <a:gd name="f13" fmla="val 186"/>
                <a:gd name="f14" fmla="val 7"/>
                <a:gd name="f15" fmla="val 279"/>
                <a:gd name="f16" fmla="val 281"/>
                <a:gd name="f17" fmla="val 357"/>
                <a:gd name="f18" fmla="val 440"/>
                <a:gd name="f19" fmla="val 303"/>
                <a:gd name="f20" fmla="val 262"/>
                <a:gd name="f21" fmla="val 544"/>
                <a:gd name="f22" fmla="val 112"/>
                <a:gd name="f23" fmla="val 542"/>
                <a:gd name="f24" fmla="*/ f0 1 322"/>
                <a:gd name="f25" fmla="*/ f1 1 53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22"/>
                <a:gd name="f32" fmla="*/ f29 1 53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22" h="532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8430120" y="5118479"/>
              <a:ext cx="116280" cy="191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"/>
                <a:gd name="f4" fmla="val 533"/>
                <a:gd name="f5" fmla="val 258"/>
                <a:gd name="f6" fmla="val 500"/>
                <a:gd name="f7" fmla="val 437"/>
                <a:gd name="f8" fmla="val 321"/>
                <a:gd name="f9" fmla="val 160"/>
                <a:gd name="f10" fmla="val 22"/>
                <a:gd name="f11" fmla="val 231"/>
                <a:gd name="f12" fmla="val 14"/>
                <a:gd name="f13" fmla="val 138"/>
                <a:gd name="f14" fmla="val 7"/>
                <a:gd name="f15" fmla="val 45"/>
                <a:gd name="f16" fmla="val 37"/>
                <a:gd name="f17" fmla="val 167"/>
                <a:gd name="f18" fmla="val -34"/>
                <a:gd name="f19" fmla="val 440"/>
                <a:gd name="f20" fmla="val 21"/>
                <a:gd name="f21" fmla="val 62"/>
                <a:gd name="f22" fmla="val 545"/>
                <a:gd name="f23" fmla="val 212"/>
                <a:gd name="f24" fmla="val 542"/>
                <a:gd name="f25" fmla="*/ f0 1 324"/>
                <a:gd name="f26" fmla="*/ f1 1 53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24"/>
                <a:gd name="f33" fmla="*/ f30 1 53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24" h="533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8433720" y="5220720"/>
              <a:ext cx="7560" cy="774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2"/>
                <a:gd name="f5" fmla="val 216"/>
                <a:gd name="f6" fmla="val 108"/>
                <a:gd name="f7" fmla="val 73"/>
                <a:gd name="f8" fmla="val 19"/>
                <a:gd name="f9" fmla="val 35"/>
                <a:gd name="f10" fmla="val 10"/>
                <a:gd name="f11" fmla="val 2"/>
                <a:gd name="f12" fmla="val 145"/>
                <a:gd name="f13" fmla="val 143"/>
                <a:gd name="f14" fmla="*/ f1 1 22"/>
                <a:gd name="f15" fmla="*/ f2 1 216"/>
                <a:gd name="f16" fmla="val f3"/>
                <a:gd name="f17" fmla="val f4"/>
                <a:gd name="f18" fmla="val f5"/>
                <a:gd name="f19" fmla="+- f18 0 f16"/>
                <a:gd name="f20" fmla="+- f17 0 f16"/>
                <a:gd name="f21" fmla="*/ f20 1 22"/>
                <a:gd name="f22" fmla="*/ f19 1 2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" h="216">
                  <a:moveTo>
                    <a:pt x="f4" y="f6"/>
                  </a:moveTo>
                  <a:cubicBezTo>
                    <a:pt x="f4" y="f7"/>
                    <a:pt x="f8" y="f9"/>
                    <a:pt x="f10" y="f3"/>
                  </a:cubicBezTo>
                  <a:cubicBezTo>
                    <a:pt x="f11" y="f9"/>
                    <a:pt x="f3" y="f7"/>
                    <a:pt x="f3" y="f6"/>
                  </a:cubicBezTo>
                  <a:cubicBezTo>
                    <a:pt x="f11" y="f12"/>
                    <a:pt x="f11" y="f0"/>
                    <a:pt x="f10" y="f5"/>
                  </a:cubicBezTo>
                  <a:cubicBezTo>
                    <a:pt x="f8" y="f0"/>
                    <a:pt x="f4" y="f13"/>
                    <a:pt x="f4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8349120" y="5110920"/>
              <a:ext cx="176400" cy="156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"/>
                <a:gd name="f4" fmla="val 436"/>
                <a:gd name="f5" fmla="val 246"/>
                <a:gd name="f6" fmla="val 328"/>
                <a:gd name="f7" fmla="val 359"/>
                <a:gd name="f8" fmla="val 318"/>
                <a:gd name="f9" fmla="val 205"/>
                <a:gd name="f10" fmla="val 93"/>
                <a:gd name="f11" fmla="val 383"/>
                <a:gd name="f12" fmla="val 109"/>
                <a:gd name="f13" fmla="val 164"/>
                <a:gd name="f14" fmla="*/ f0 1 491"/>
                <a:gd name="f15" fmla="*/ f1 1 43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91"/>
                <a:gd name="f22" fmla="*/ f19 1 43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91" h="436">
                  <a:moveTo>
                    <a:pt x="f5" y="f4"/>
                  </a:moveTo>
                  <a:cubicBezTo>
                    <a:pt x="f6" y="f7"/>
                    <a:pt x="f3" y="f8"/>
                    <a:pt x="f3" y="f9"/>
                  </a:cubicBezTo>
                  <a:cubicBezTo>
                    <a:pt x="f3" y="f10"/>
                    <a:pt x="f11" y="f2"/>
                    <a:pt x="f5" y="f2"/>
                  </a:cubicBezTo>
                  <a:cubicBezTo>
                    <a:pt x="f12" y="f2"/>
                    <a:pt x="f2" y="f10"/>
                    <a:pt x="f2" y="f9"/>
                  </a:cubicBezTo>
                  <a:cubicBezTo>
                    <a:pt x="f2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2" name="31 Forma libre"/>
            <p:cNvSpPr/>
            <p:nvPr/>
          </p:nvSpPr>
          <p:spPr>
            <a:xfrm>
              <a:off x="8235720" y="4770000"/>
              <a:ext cx="132840" cy="236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0"/>
                <a:gd name="f4" fmla="val 658"/>
                <a:gd name="f5" fmla="val 337"/>
                <a:gd name="f6" fmla="val 288"/>
                <a:gd name="f7" fmla="val 351"/>
                <a:gd name="f8" fmla="val 550"/>
                <a:gd name="f9" fmla="val 359"/>
                <a:gd name="f10" fmla="val 511"/>
                <a:gd name="f11" fmla="val 623"/>
                <a:gd name="f12" fmla="val 319"/>
                <a:gd name="f13" fmla="val 635"/>
                <a:gd name="f14" fmla="val 268"/>
                <a:gd name="f15" fmla="val 646"/>
                <a:gd name="f16" fmla="val 217"/>
                <a:gd name="f17" fmla="val 154"/>
                <a:gd name="f18" fmla="val 558"/>
                <a:gd name="f19" fmla="val 225"/>
                <a:gd name="f20" fmla="val 633"/>
                <a:gd name="f21" fmla="val 29"/>
                <a:gd name="f22" fmla="val 358"/>
                <a:gd name="f23" fmla="val -42"/>
                <a:gd name="f24" fmla="val 255"/>
                <a:gd name="f25" fmla="val 34"/>
                <a:gd name="f26" fmla="val 15"/>
                <a:gd name="f27" fmla="val 78"/>
                <a:gd name="f28" fmla="val 106"/>
                <a:gd name="f29" fmla="val -7"/>
                <a:gd name="f30" fmla="val 332"/>
                <a:gd name="f31" fmla="val 152"/>
                <a:gd name="f32" fmla="*/ f0 1 370"/>
                <a:gd name="f33" fmla="*/ f1 1 65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70"/>
                <a:gd name="f40" fmla="*/ f37 1 65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70" h="658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8261279" y="4817520"/>
              <a:ext cx="96120" cy="18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"/>
                <a:gd name="f4" fmla="val 520"/>
                <a:gd name="f5" fmla="val 200"/>
                <a:gd name="f6" fmla="val 171"/>
                <a:gd name="f7" fmla="val 252"/>
                <a:gd name="f8" fmla="val 426"/>
                <a:gd name="f9" fmla="val 246"/>
                <a:gd name="f10" fmla="val 389"/>
                <a:gd name="f11" fmla="val 499"/>
                <a:gd name="f12" fmla="val 235"/>
                <a:gd name="f13" fmla="val 506"/>
                <a:gd name="f14" fmla="val 201"/>
                <a:gd name="f15" fmla="val 513"/>
                <a:gd name="f16" fmla="val 167"/>
                <a:gd name="f17" fmla="val 118"/>
                <a:gd name="f18" fmla="val 417"/>
                <a:gd name="f19" fmla="val 503"/>
                <a:gd name="f20" fmla="val 20"/>
                <a:gd name="f21" fmla="val 210"/>
                <a:gd name="f22" fmla="val -19"/>
                <a:gd name="f23" fmla="val 136"/>
                <a:gd name="f24" fmla="val 4"/>
                <a:gd name="f25" fmla="val 14"/>
                <a:gd name="f26" fmla="val 44"/>
                <a:gd name="f27" fmla="val 1"/>
                <a:gd name="f28" fmla="val 72"/>
                <a:gd name="f29" fmla="val -7"/>
                <a:gd name="f30" fmla="val 179"/>
                <a:gd name="f31" fmla="val 66"/>
                <a:gd name="f32" fmla="*/ f0 1 268"/>
                <a:gd name="f33" fmla="*/ f1 1 52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68"/>
                <a:gd name="f40" fmla="*/ f37 1 52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68" h="52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8506080" y="4770000"/>
              <a:ext cx="133560" cy="236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2"/>
                <a:gd name="f4" fmla="val 658"/>
                <a:gd name="f5" fmla="val 33"/>
                <a:gd name="f6" fmla="val 288"/>
                <a:gd name="f7" fmla="val 20"/>
                <a:gd name="f8" fmla="val 550"/>
                <a:gd name="f9" fmla="val 11"/>
                <a:gd name="f10" fmla="val 511"/>
                <a:gd name="f11" fmla="val 623"/>
                <a:gd name="f12" fmla="val 51"/>
                <a:gd name="f13" fmla="val 635"/>
                <a:gd name="f14" fmla="val 103"/>
                <a:gd name="f15" fmla="val 646"/>
                <a:gd name="f16" fmla="val 154"/>
                <a:gd name="f17" fmla="val 216"/>
                <a:gd name="f18" fmla="val 558"/>
                <a:gd name="f19" fmla="val 146"/>
                <a:gd name="f20" fmla="val 633"/>
                <a:gd name="f21" fmla="val 342"/>
                <a:gd name="f22" fmla="val 358"/>
                <a:gd name="f23" fmla="val 415"/>
                <a:gd name="f24" fmla="val 255"/>
                <a:gd name="f25" fmla="val 337"/>
                <a:gd name="f26" fmla="val 15"/>
                <a:gd name="f27" fmla="val 292"/>
                <a:gd name="f28" fmla="val 265"/>
                <a:gd name="f29" fmla="val -7"/>
                <a:gd name="f30" fmla="val 38"/>
                <a:gd name="f31" fmla="val 152"/>
                <a:gd name="f32" fmla="*/ f0 1 372"/>
                <a:gd name="f33" fmla="*/ f1 1 65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72"/>
                <a:gd name="f40" fmla="*/ f37 1 65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72" h="658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8517240" y="4817520"/>
              <a:ext cx="96120" cy="187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"/>
                <a:gd name="f4" fmla="val 523"/>
                <a:gd name="f5" fmla="val 68"/>
                <a:gd name="f6" fmla="val 171"/>
                <a:gd name="f7" fmla="val 15"/>
                <a:gd name="f8" fmla="val 426"/>
                <a:gd name="f9" fmla="val 23"/>
                <a:gd name="f10" fmla="val 389"/>
                <a:gd name="f11" fmla="val 499"/>
                <a:gd name="f12" fmla="val 33"/>
                <a:gd name="f13" fmla="val 507"/>
                <a:gd name="f14" fmla="val 65"/>
                <a:gd name="f15" fmla="val 515"/>
                <a:gd name="f16" fmla="val 98"/>
                <a:gd name="f17" fmla="val 148"/>
                <a:gd name="f18" fmla="val 420"/>
                <a:gd name="f19" fmla="val 505"/>
                <a:gd name="f20" fmla="val 248"/>
                <a:gd name="f21" fmla="val 213"/>
                <a:gd name="f22" fmla="val 286"/>
                <a:gd name="f23" fmla="val 136"/>
                <a:gd name="f24" fmla="val 267"/>
                <a:gd name="f25" fmla="val 14"/>
                <a:gd name="f26" fmla="val 223"/>
                <a:gd name="f27" fmla="val 1"/>
                <a:gd name="f28" fmla="val 196"/>
                <a:gd name="f29" fmla="val -7"/>
                <a:gd name="f30" fmla="val 90"/>
                <a:gd name="f31" fmla="val 66"/>
                <a:gd name="f32" fmla="*/ f0 1 268"/>
                <a:gd name="f33" fmla="*/ f1 1 52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68"/>
                <a:gd name="f40" fmla="*/ f37 1 52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68" h="523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8257680" y="4914000"/>
              <a:ext cx="359640" cy="288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"/>
                <a:gd name="f4" fmla="val 802"/>
                <a:gd name="f5" fmla="val 500"/>
                <a:gd name="f6" fmla="val 224"/>
                <a:gd name="f7" fmla="val 99"/>
                <a:gd name="f8" fmla="val 108"/>
                <a:gd name="f9" fmla="val 258"/>
                <a:gd name="f10" fmla="val 383"/>
                <a:gd name="f11" fmla="val -108"/>
                <a:gd name="f12" fmla="val 568"/>
                <a:gd name="f13" fmla="val 77"/>
                <a:gd name="f14" fmla="val 690"/>
                <a:gd name="f15" fmla="val 167"/>
                <a:gd name="f16" fmla="val 751"/>
                <a:gd name="f17" fmla="val 320"/>
                <a:gd name="f18" fmla="val 680"/>
                <a:gd name="f19" fmla="val 833"/>
                <a:gd name="f20" fmla="val 923"/>
                <a:gd name="f21" fmla="val 1109"/>
                <a:gd name="f22" fmla="val 565"/>
                <a:gd name="f23" fmla="val 902"/>
                <a:gd name="f24" fmla="val 779"/>
                <a:gd name="f25" fmla="*/ f0 1 1000"/>
                <a:gd name="f26" fmla="*/ f1 1 80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000"/>
                <a:gd name="f33" fmla="*/ f30 1 80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000" h="80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8281080" y="4953600"/>
              <a:ext cx="315000" cy="239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6"/>
                <a:gd name="f4" fmla="val 665"/>
                <a:gd name="f5" fmla="val 400"/>
                <a:gd name="f6" fmla="val 22"/>
                <a:gd name="f7" fmla="val 424"/>
                <a:gd name="f8" fmla="val -7"/>
                <a:gd name="f9" fmla="val 446"/>
                <a:gd name="f10" fmla="val 471"/>
                <a:gd name="f11" fmla="val 528"/>
                <a:gd name="f12" fmla="val 90"/>
                <a:gd name="f13" fmla="val 619"/>
                <a:gd name="f14" fmla="val 235"/>
                <a:gd name="f15" fmla="val 624"/>
                <a:gd name="f16" fmla="val 355"/>
                <a:gd name="f17" fmla="val 727"/>
                <a:gd name="f18" fmla="val 342"/>
                <a:gd name="f19" fmla="val 845"/>
                <a:gd name="f20" fmla="val 347"/>
                <a:gd name="f21" fmla="val 869"/>
                <a:gd name="f22" fmla="val 397"/>
                <a:gd name="f23" fmla="val 916"/>
                <a:gd name="f24" fmla="val 497"/>
                <a:gd name="f25" fmla="val 697"/>
                <a:gd name="f26" fmla="val 438"/>
                <a:gd name="f27" fmla="val 176"/>
                <a:gd name="f28" fmla="val -40"/>
                <a:gd name="f29" fmla="val 6"/>
                <a:gd name="f30" fmla="val 26"/>
                <a:gd name="f31" fmla="val 146"/>
                <a:gd name="f32" fmla="val 247"/>
                <a:gd name="f33" fmla="val 252"/>
                <a:gd name="f34" fmla="*/ f0 1 876"/>
                <a:gd name="f35" fmla="*/ f1 1 66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76"/>
                <a:gd name="f42" fmla="*/ f39 1 66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76" h="665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4"/>
                    <a:pt x="f29" y="f22"/>
                  </a:cubicBezTo>
                  <a:cubicBezTo>
                    <a:pt x="f30" y="f20"/>
                    <a:pt x="f31" y="f18"/>
                    <a:pt x="f32" y="f16"/>
                  </a:cubicBezTo>
                  <a:cubicBezTo>
                    <a:pt x="f33" y="f14"/>
                    <a:pt x="f18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8363160" y="5124600"/>
              <a:ext cx="147960" cy="49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"/>
                <a:gd name="f4" fmla="val 138"/>
                <a:gd name="f5" fmla="val 83"/>
                <a:gd name="f6" fmla="val 50"/>
                <a:gd name="f7" fmla="val 113"/>
                <a:gd name="f8" fmla="val 53"/>
                <a:gd name="f9" fmla="val 146"/>
                <a:gd name="f10" fmla="val 45"/>
                <a:gd name="f11" fmla="val 171"/>
                <a:gd name="f12" fmla="val 30"/>
                <a:gd name="f13" fmla="val 184"/>
                <a:gd name="f14" fmla="val 23"/>
                <a:gd name="f15" fmla="val 196"/>
                <a:gd name="f16" fmla="val 12"/>
                <a:gd name="f17" fmla="val 206"/>
                <a:gd name="f18" fmla="val 214"/>
                <a:gd name="f19" fmla="val 228"/>
                <a:gd name="f20" fmla="val 242"/>
                <a:gd name="f21" fmla="val 269"/>
                <a:gd name="f22" fmla="val 299"/>
                <a:gd name="f23" fmla="val 329"/>
                <a:gd name="f24" fmla="val 359"/>
                <a:gd name="f25" fmla="val 390"/>
                <a:gd name="f26" fmla="val 40"/>
                <a:gd name="f27" fmla="val 411"/>
                <a:gd name="f28" fmla="val 425"/>
                <a:gd name="f29" fmla="val 353"/>
                <a:gd name="f30" fmla="val 59"/>
                <a:gd name="f31" fmla="val -12"/>
                <a:gd name="f32" fmla="val 2"/>
                <a:gd name="f33" fmla="val 38"/>
                <a:gd name="f34" fmla="val 47"/>
                <a:gd name="f35" fmla="*/ f0 1 412"/>
                <a:gd name="f36" fmla="*/ f1 1 13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12"/>
                <a:gd name="f43" fmla="*/ f40 1 13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12" h="1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8"/>
                    <a:pt x="f23" y="f6"/>
                  </a:cubicBezTo>
                  <a:cubicBezTo>
                    <a:pt x="f24" y="f6"/>
                    <a:pt x="f25" y="f26"/>
                    <a:pt x="f27" y="f14"/>
                  </a:cubicBezTo>
                  <a:cubicBezTo>
                    <a:pt x="f28" y="f16"/>
                    <a:pt x="f29" y="f4"/>
                    <a:pt x="f17" y="f4"/>
                  </a:cubicBezTo>
                  <a:cubicBezTo>
                    <a:pt x="f30" y="f4"/>
                    <a:pt x="f31" y="f16"/>
                    <a:pt x="f32" y="f14"/>
                  </a:cubicBezTo>
                  <a:cubicBezTo>
                    <a:pt x="f14" y="f33"/>
                    <a:pt x="f8" y="f3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8310599" y="4988880"/>
              <a:ext cx="86760" cy="94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2"/>
                <a:gd name="f4" fmla="val 264"/>
                <a:gd name="f5" fmla="val 159"/>
                <a:gd name="f6" fmla="val 7"/>
                <a:gd name="f7" fmla="val 76"/>
                <a:gd name="f8" fmla="val -23"/>
                <a:gd name="f9" fmla="val 22"/>
                <a:gd name="f10" fmla="val 50"/>
                <a:gd name="f11" fmla="val 8"/>
                <a:gd name="f12" fmla="val 89"/>
                <a:gd name="f13" fmla="val -13"/>
                <a:gd name="f14" fmla="val 149"/>
                <a:gd name="f15" fmla="val 13"/>
                <a:gd name="f16" fmla="val 217"/>
                <a:gd name="f17" fmla="val 232"/>
                <a:gd name="f18" fmla="val 28"/>
                <a:gd name="f19" fmla="val 88"/>
                <a:gd name="f20" fmla="val 290"/>
                <a:gd name="f21" fmla="val 221"/>
                <a:gd name="f22" fmla="val 244"/>
                <a:gd name="f23" fmla="val 219"/>
                <a:gd name="f24" fmla="val 254"/>
                <a:gd name="f25" fmla="val 177"/>
                <a:gd name="f26" fmla="val 237"/>
                <a:gd name="f27" fmla="val 114"/>
                <a:gd name="f28" fmla="val 211"/>
                <a:gd name="f29" fmla="val 78"/>
                <a:gd name="f30" fmla="val 229"/>
                <a:gd name="f31" fmla="val 32"/>
                <a:gd name="f32" fmla="*/ f0 1 242"/>
                <a:gd name="f33" fmla="*/ f1 1 26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42"/>
                <a:gd name="f40" fmla="*/ f37 1 26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42" h="26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3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8305200" y="4983840"/>
              <a:ext cx="90720" cy="1022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53"/>
                <a:gd name="f5" fmla="val 285"/>
                <a:gd name="f6" fmla="val 223"/>
                <a:gd name="f7" fmla="val 46"/>
                <a:gd name="f8" fmla="val 213"/>
                <a:gd name="f9" fmla="val 33"/>
                <a:gd name="f10" fmla="val 201"/>
                <a:gd name="f11" fmla="val 23"/>
                <a:gd name="f12" fmla="val 188"/>
                <a:gd name="f13" fmla="val 15"/>
                <a:gd name="f14" fmla="val 182"/>
                <a:gd name="f15" fmla="val 11"/>
                <a:gd name="f16" fmla="val 175"/>
                <a:gd name="f17" fmla="val 8"/>
                <a:gd name="f18" fmla="val 166"/>
                <a:gd name="f19" fmla="val 6"/>
                <a:gd name="f20" fmla="val 158"/>
                <a:gd name="f21" fmla="val 3"/>
                <a:gd name="f22" fmla="val 150"/>
                <a:gd name="f23" fmla="val 1"/>
                <a:gd name="f24" fmla="val 142"/>
                <a:gd name="f25" fmla="val 109"/>
                <a:gd name="f26" fmla="val -4"/>
                <a:gd name="f27" fmla="val 75"/>
                <a:gd name="f28" fmla="val 54"/>
                <a:gd name="f29" fmla="val 31"/>
                <a:gd name="f30" fmla="val 32"/>
                <a:gd name="f31" fmla="val 50"/>
                <a:gd name="f32" fmla="val 14"/>
                <a:gd name="f33" fmla="val 78"/>
                <a:gd name="f34" fmla="val 5"/>
                <a:gd name="f35" fmla="val 108"/>
                <a:gd name="f36" fmla="val -3"/>
                <a:gd name="f37" fmla="val 138"/>
                <a:gd name="f38" fmla="val -1"/>
                <a:gd name="f39" fmla="val 170"/>
                <a:gd name="f40" fmla="val 7"/>
                <a:gd name="f41" fmla="val 10"/>
                <a:gd name="f42" fmla="val 216"/>
                <a:gd name="f43" fmla="val 16"/>
                <a:gd name="f44" fmla="val 231"/>
                <a:gd name="f45" fmla="val 24"/>
                <a:gd name="f46" fmla="val 243"/>
                <a:gd name="f47" fmla="val 25"/>
                <a:gd name="f48" fmla="val 245"/>
                <a:gd name="f49" fmla="val 26"/>
                <a:gd name="f50" fmla="val 246"/>
                <a:gd name="f51" fmla="val 27"/>
                <a:gd name="f52" fmla="val 248"/>
                <a:gd name="f53" fmla="val 250"/>
                <a:gd name="f54" fmla="val 255"/>
                <a:gd name="f55" fmla="val 28"/>
                <a:gd name="f56" fmla="val 256"/>
                <a:gd name="f57" fmla="val 257"/>
                <a:gd name="f58" fmla="val 29"/>
                <a:gd name="f59" fmla="val 258"/>
                <a:gd name="f60" fmla="val 261"/>
                <a:gd name="f61" fmla="val 35"/>
                <a:gd name="f62" fmla="val 263"/>
                <a:gd name="f63" fmla="val 40"/>
                <a:gd name="f64" fmla="val 266"/>
                <a:gd name="f65" fmla="val 49"/>
                <a:gd name="f66" fmla="val 271"/>
                <a:gd name="f67" fmla="val 273"/>
                <a:gd name="f68" fmla="val 62"/>
                <a:gd name="f69" fmla="val 275"/>
                <a:gd name="f70" fmla="val 92"/>
                <a:gd name="f71" fmla="val 286"/>
                <a:gd name="f72" fmla="val 122"/>
                <a:gd name="f73" fmla="val 152"/>
                <a:gd name="f74" fmla="val 283"/>
                <a:gd name="f75" fmla="val 278"/>
                <a:gd name="f76" fmla="val 210"/>
                <a:gd name="f77" fmla="val 237"/>
                <a:gd name="f78" fmla="val 179"/>
                <a:gd name="f79" fmla="val 125"/>
                <a:gd name="f80" fmla="val 95"/>
                <a:gd name="f81" fmla="val 269"/>
                <a:gd name="f82" fmla="val 70"/>
                <a:gd name="f83" fmla="val 65"/>
                <a:gd name="f84" fmla="val 59"/>
                <a:gd name="f85" fmla="val 254"/>
                <a:gd name="f86" fmla="val 52"/>
                <a:gd name="f87" fmla="val 48"/>
                <a:gd name="f88" fmla="val 242"/>
                <a:gd name="f89" fmla="val 47"/>
                <a:gd name="f90" fmla="val 240"/>
                <a:gd name="f91" fmla="val 238"/>
                <a:gd name="f92" fmla="val 226"/>
                <a:gd name="f93" fmla="val 37"/>
                <a:gd name="f94" fmla="val 173"/>
                <a:gd name="f95" fmla="val 146"/>
                <a:gd name="f96" fmla="val 120"/>
                <a:gd name="f97" fmla="val 96"/>
                <a:gd name="f98" fmla="val 73"/>
                <a:gd name="f99" fmla="val 56"/>
                <a:gd name="f100" fmla="val 38"/>
                <a:gd name="f101" fmla="val 117"/>
                <a:gd name="f102" fmla="val 147"/>
                <a:gd name="f103" fmla="val 154"/>
                <a:gd name="f104" fmla="val 160"/>
                <a:gd name="f105" fmla="val 36"/>
                <a:gd name="f106" fmla="val 193"/>
                <a:gd name="f107" fmla="val 41"/>
                <a:gd name="f108" fmla="val 205"/>
                <a:gd name="f109" fmla="val 58"/>
                <a:gd name="f110" fmla="val 99"/>
                <a:gd name="f111" fmla="val 128"/>
                <a:gd name="f112" fmla="val 71"/>
                <a:gd name="f113" fmla="*/ f1 1 253"/>
                <a:gd name="f114" fmla="*/ f2 1 285"/>
                <a:gd name="f115" fmla="val f3"/>
                <a:gd name="f116" fmla="val f4"/>
                <a:gd name="f117" fmla="val f5"/>
                <a:gd name="f118" fmla="+- f117 0 f115"/>
                <a:gd name="f119" fmla="+- f116 0 f115"/>
                <a:gd name="f120" fmla="*/ f119 1 253"/>
                <a:gd name="f121" fmla="*/ f118 1 28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253" h="28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1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1" y="f53"/>
                    <a:pt x="f51" y="f4"/>
                    <a:pt x="f51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30" y="f60"/>
                    <a:pt x="f61" y="f62"/>
                    <a:pt x="f63" y="f64"/>
                  </a:cubicBezTo>
                  <a:cubicBezTo>
                    <a:pt x="f65" y="f66"/>
                    <a:pt x="f28" y="f67"/>
                    <a:pt x="f68" y="f69"/>
                  </a:cubicBezTo>
                  <a:cubicBezTo>
                    <a:pt x="f70" y="f71"/>
                    <a:pt x="f72" y="f71"/>
                    <a:pt x="f73" y="f74"/>
                  </a:cubicBezTo>
                  <a:cubicBezTo>
                    <a:pt x="f14" y="f75"/>
                    <a:pt x="f76" y="f66"/>
                    <a:pt x="f77" y="f59"/>
                  </a:cubicBezTo>
                  <a:cubicBezTo>
                    <a:pt x="f76" y="f62"/>
                    <a:pt x="f78" y="f66"/>
                    <a:pt x="f73" y="f66"/>
                  </a:cubicBezTo>
                  <a:cubicBezTo>
                    <a:pt x="f79" y="f66"/>
                    <a:pt x="f80" y="f81"/>
                    <a:pt x="f82" y="f59"/>
                  </a:cubicBezTo>
                  <a:cubicBezTo>
                    <a:pt x="f83" y="f54"/>
                    <a:pt x="f84" y="f85"/>
                    <a:pt x="f28" y="f52"/>
                  </a:cubicBezTo>
                  <a:cubicBezTo>
                    <a:pt x="f86" y="f50"/>
                    <a:pt x="f65" y="f50"/>
                    <a:pt x="f65" y="f46"/>
                  </a:cubicBezTo>
                  <a:cubicBezTo>
                    <a:pt x="f87" y="f88"/>
                    <a:pt x="f89" y="f90"/>
                    <a:pt x="f7" y="f91"/>
                  </a:cubicBezTo>
                  <a:cubicBezTo>
                    <a:pt x="f63" y="f92"/>
                    <a:pt x="f93" y="f8"/>
                    <a:pt x="f30" y="f10"/>
                  </a:cubicBezTo>
                  <a:cubicBezTo>
                    <a:pt x="f51" y="f94"/>
                    <a:pt x="f45" y="f95"/>
                    <a:pt x="f30" y="f96"/>
                  </a:cubicBezTo>
                  <a:cubicBezTo>
                    <a:pt x="f93" y="f97"/>
                    <a:pt x="f28" y="f98"/>
                    <a:pt x="f98" y="f99"/>
                  </a:cubicBezTo>
                  <a:cubicBezTo>
                    <a:pt x="f70" y="f100"/>
                    <a:pt x="f101" y="f49"/>
                    <a:pt x="f24" y="f58"/>
                  </a:cubicBezTo>
                  <a:cubicBezTo>
                    <a:pt x="f102" y="f58"/>
                    <a:pt x="f103" y="f55"/>
                    <a:pt x="f104" y="f29"/>
                  </a:cubicBezTo>
                  <a:cubicBezTo>
                    <a:pt x="f18" y="f9"/>
                    <a:pt x="f16" y="f9"/>
                    <a:pt x="f0" y="f105"/>
                  </a:cubicBezTo>
                  <a:cubicBezTo>
                    <a:pt x="f106" y="f107"/>
                    <a:pt x="f108" y="f87"/>
                    <a:pt x="f8" y="f109"/>
                  </a:cubicBezTo>
                  <a:cubicBezTo>
                    <a:pt x="f44" y="f98"/>
                    <a:pt x="f48" y="f110"/>
                    <a:pt x="f4" y="f111"/>
                  </a:cubicBezTo>
                  <a:cubicBezTo>
                    <a:pt x="f4" y="f110"/>
                    <a:pt x="f46" y="f112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8333280" y="5011200"/>
              <a:ext cx="50760" cy="57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"/>
                <a:gd name="f4" fmla="val 160"/>
                <a:gd name="f5" fmla="val 80"/>
                <a:gd name="f6" fmla="val 94"/>
                <a:gd name="f7" fmla="val 3"/>
                <a:gd name="f8" fmla="val 108"/>
                <a:gd name="f9" fmla="val 9"/>
                <a:gd name="f10" fmla="val 120"/>
                <a:gd name="f11" fmla="val 15"/>
                <a:gd name="f12" fmla="val 132"/>
                <a:gd name="f13" fmla="val 24"/>
                <a:gd name="f14" fmla="val 35"/>
                <a:gd name="f15" fmla="val 149"/>
                <a:gd name="f16" fmla="val 46"/>
                <a:gd name="f17" fmla="val 156"/>
                <a:gd name="f18" fmla="val 59"/>
                <a:gd name="f19" fmla="val 71"/>
                <a:gd name="f20" fmla="val 84"/>
                <a:gd name="f21" fmla="val 96"/>
                <a:gd name="f22" fmla="val 106"/>
                <a:gd name="f23" fmla="val 117"/>
                <a:gd name="f24" fmla="val 126"/>
                <a:gd name="f25" fmla="val 138"/>
                <a:gd name="f26" fmla="val 66"/>
                <a:gd name="f27" fmla="val 52"/>
                <a:gd name="f28" fmla="val 40"/>
                <a:gd name="f29" fmla="val 27"/>
                <a:gd name="f30" fmla="val 17"/>
                <a:gd name="f31" fmla="val 10"/>
                <a:gd name="f32" fmla="*/ f0 1 142"/>
                <a:gd name="f33" fmla="*/ f1 1 16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2"/>
                <a:gd name="f40" fmla="*/ f37 1 16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2" h="160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3"/>
                    <a:pt x="f24" y="f12"/>
                    <a:pt x="f12" y="f10"/>
                  </a:cubicBezTo>
                  <a:cubicBezTo>
                    <a:pt x="f25" y="f8"/>
                    <a:pt x="f3" y="f6"/>
                    <a:pt x="f3" y="f5"/>
                  </a:cubicBezTo>
                  <a:cubicBezTo>
                    <a:pt x="f3" y="f26"/>
                    <a:pt x="f25" y="f27"/>
                    <a:pt x="f12" y="f28"/>
                  </a:cubicBezTo>
                  <a:cubicBezTo>
                    <a:pt x="f24" y="f29"/>
                    <a:pt x="f23" y="f30"/>
                    <a:pt x="f22" y="f31"/>
                  </a:cubicBezTo>
                  <a:cubicBezTo>
                    <a:pt x="f21" y="f7"/>
                    <a:pt x="f20" y="f2"/>
                    <a:pt x="f19" y="f2"/>
                  </a:cubicBezTo>
                  <a:cubicBezTo>
                    <a:pt x="f18" y="f2"/>
                    <a:pt x="f16" y="f7"/>
                    <a:pt x="f14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6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8477640" y="4988880"/>
              <a:ext cx="86400" cy="94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1"/>
                <a:gd name="f4" fmla="val 264"/>
                <a:gd name="f5" fmla="val 83"/>
                <a:gd name="f6" fmla="val 7"/>
                <a:gd name="f7" fmla="val 164"/>
                <a:gd name="f8" fmla="val -23"/>
                <a:gd name="f9" fmla="val 219"/>
                <a:gd name="f10" fmla="val 50"/>
                <a:gd name="f11" fmla="val 233"/>
                <a:gd name="f12" fmla="val 89"/>
                <a:gd name="f13" fmla="val 255"/>
                <a:gd name="f14" fmla="val 149"/>
                <a:gd name="f15" fmla="val 227"/>
                <a:gd name="f16" fmla="val 217"/>
                <a:gd name="f17" fmla="val 232"/>
                <a:gd name="f18" fmla="val 214"/>
                <a:gd name="f19" fmla="val 242"/>
                <a:gd name="f20" fmla="val 154"/>
                <a:gd name="f21" fmla="val 290"/>
                <a:gd name="f22" fmla="val 20"/>
                <a:gd name="f23" fmla="val 244"/>
                <a:gd name="f24" fmla="val 23"/>
                <a:gd name="f25" fmla="val -10"/>
                <a:gd name="f26" fmla="val 177"/>
                <a:gd name="f27" fmla="val 3"/>
                <a:gd name="f28" fmla="val 114"/>
                <a:gd name="f29" fmla="val 30"/>
                <a:gd name="f30" fmla="val 78"/>
                <a:gd name="f31" fmla="val 11"/>
                <a:gd name="f32" fmla="val 32"/>
                <a:gd name="f33" fmla="*/ f0 1 241"/>
                <a:gd name="f34" fmla="*/ f1 1 26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41"/>
                <a:gd name="f41" fmla="*/ f38 1 26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41" h="26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8478720" y="4984560"/>
              <a:ext cx="91440" cy="100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"/>
                <a:gd name="f4" fmla="val 281"/>
                <a:gd name="f5" fmla="val 41"/>
                <a:gd name="f6" fmla="val 54"/>
                <a:gd name="f7" fmla="val 53"/>
                <a:gd name="f8" fmla="val 43"/>
                <a:gd name="f9" fmla="val 63"/>
                <a:gd name="f10" fmla="val 36"/>
                <a:gd name="f11" fmla="val 74"/>
                <a:gd name="f12" fmla="val 31"/>
                <a:gd name="f13" fmla="val 79"/>
                <a:gd name="f14" fmla="val 28"/>
                <a:gd name="f15" fmla="val 88"/>
                <a:gd name="f16" fmla="val 26"/>
                <a:gd name="f17" fmla="val 93"/>
                <a:gd name="f18" fmla="val 99"/>
                <a:gd name="f19" fmla="val 24"/>
                <a:gd name="f20" fmla="val 107"/>
                <a:gd name="f21" fmla="val 113"/>
                <a:gd name="f22" fmla="val 137"/>
                <a:gd name="f23" fmla="val 164"/>
                <a:gd name="f24" fmla="val 34"/>
                <a:gd name="f25" fmla="val 181"/>
                <a:gd name="f26" fmla="val 51"/>
                <a:gd name="f27" fmla="val 199"/>
                <a:gd name="f28" fmla="val 69"/>
                <a:gd name="f29" fmla="val 216"/>
                <a:gd name="f30" fmla="val 94"/>
                <a:gd name="f31" fmla="val 222"/>
                <a:gd name="f32" fmla="val 116"/>
                <a:gd name="f33" fmla="val 227"/>
                <a:gd name="f34" fmla="val 141"/>
                <a:gd name="f35" fmla="val 168"/>
                <a:gd name="f36" fmla="val 196"/>
                <a:gd name="f37" fmla="val 219"/>
                <a:gd name="f38" fmla="val 209"/>
                <a:gd name="f39" fmla="val 214"/>
                <a:gd name="f40" fmla="val 224"/>
                <a:gd name="f41" fmla="val 208"/>
                <a:gd name="f42" fmla="val 233"/>
                <a:gd name="f43" fmla="val 207"/>
                <a:gd name="f44" fmla="val 235"/>
                <a:gd name="f45" fmla="val 206"/>
                <a:gd name="f46" fmla="val 237"/>
                <a:gd name="f47" fmla="val 205"/>
                <a:gd name="f48" fmla="val 238"/>
                <a:gd name="f49" fmla="val 202"/>
                <a:gd name="f50" fmla="val 241"/>
                <a:gd name="f51" fmla="val 244"/>
                <a:gd name="f52" fmla="val 194"/>
                <a:gd name="f53" fmla="val 246"/>
                <a:gd name="f54" fmla="val 189"/>
                <a:gd name="f55" fmla="val 251"/>
                <a:gd name="f56" fmla="val 184"/>
                <a:gd name="f57" fmla="val 253"/>
                <a:gd name="f58" fmla="val 159"/>
                <a:gd name="f59" fmla="val 264"/>
                <a:gd name="f60" fmla="val 131"/>
                <a:gd name="f61" fmla="val 268"/>
                <a:gd name="f62" fmla="val 101"/>
                <a:gd name="f63" fmla="val 266"/>
                <a:gd name="f64" fmla="val 44"/>
                <a:gd name="f65" fmla="val 261"/>
                <a:gd name="f66" fmla="val 17"/>
                <a:gd name="f67" fmla="val 71"/>
                <a:gd name="f68" fmla="val 274"/>
                <a:gd name="f69" fmla="val 279"/>
                <a:gd name="f70" fmla="val 284"/>
                <a:gd name="f71" fmla="val 161"/>
                <a:gd name="f72" fmla="val 192"/>
                <a:gd name="f73" fmla="val 271"/>
                <a:gd name="f74" fmla="val 259"/>
                <a:gd name="f75" fmla="val 256"/>
                <a:gd name="f76" fmla="val 225"/>
                <a:gd name="f77" fmla="val 226"/>
                <a:gd name="f78" fmla="val 252"/>
                <a:gd name="f79" fmla="val 228"/>
                <a:gd name="f80" fmla="val 250"/>
                <a:gd name="f81" fmla="val 229"/>
                <a:gd name="f82" fmla="val 249"/>
                <a:gd name="f83" fmla="val 230"/>
                <a:gd name="f84" fmla="val 248"/>
                <a:gd name="f85" fmla="val 247"/>
                <a:gd name="f86" fmla="val 231"/>
                <a:gd name="f87" fmla="val 245"/>
                <a:gd name="f88" fmla="val 232"/>
                <a:gd name="f89" fmla="val 201"/>
                <a:gd name="f90" fmla="val 257"/>
                <a:gd name="f91" fmla="val 171"/>
                <a:gd name="f92" fmla="val 109"/>
                <a:gd name="f93" fmla="val 78"/>
                <a:gd name="f94" fmla="val 178"/>
                <a:gd name="f95" fmla="val 11"/>
                <a:gd name="f96" fmla="val 148"/>
                <a:gd name="f97" fmla="val -4"/>
                <a:gd name="f98" fmla="val 115"/>
                <a:gd name="f99" fmla="val 1"/>
                <a:gd name="f100" fmla="val 4"/>
                <a:gd name="f101" fmla="val 91"/>
                <a:gd name="f102" fmla="val 6"/>
                <a:gd name="f103" fmla="val 83"/>
                <a:gd name="f104" fmla="val 8"/>
                <a:gd name="f105" fmla="val 76"/>
                <a:gd name="f106" fmla="val 16"/>
                <a:gd name="f107" fmla="val 55"/>
                <a:gd name="f108" fmla="val 33"/>
                <a:gd name="f109" fmla="val 46"/>
                <a:gd name="f110" fmla="val 14"/>
                <a:gd name="f111" fmla="val 66"/>
                <a:gd name="f112" fmla="val 3"/>
                <a:gd name="f113" fmla="val 96"/>
                <a:gd name="f114" fmla="val 126"/>
                <a:gd name="f115" fmla="val 98"/>
                <a:gd name="f116" fmla="val 20"/>
                <a:gd name="f117" fmla="*/ f0 1 255"/>
                <a:gd name="f118" fmla="*/ f1 1 281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255"/>
                <a:gd name="f125" fmla="*/ f122 1 281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255" h="28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1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27" y="f50"/>
                    <a:pt x="f27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11" y="f63"/>
                    <a:pt x="f64" y="f65"/>
                    <a:pt x="f66" y="f57"/>
                  </a:cubicBezTo>
                  <a:cubicBezTo>
                    <a:pt x="f64" y="f63"/>
                    <a:pt x="f67" y="f68"/>
                    <a:pt x="f62" y="f69"/>
                  </a:cubicBezTo>
                  <a:cubicBezTo>
                    <a:pt x="f60" y="f70"/>
                    <a:pt x="f71" y="f4"/>
                    <a:pt x="f72" y="f73"/>
                  </a:cubicBezTo>
                  <a:cubicBezTo>
                    <a:pt x="f27" y="f61"/>
                    <a:pt x="f47" y="f63"/>
                    <a:pt x="f39" y="f65"/>
                  </a:cubicBezTo>
                  <a:cubicBezTo>
                    <a:pt x="f29" y="f74"/>
                    <a:pt x="f31" y="f75"/>
                    <a:pt x="f40" y="f57"/>
                  </a:cubicBezTo>
                  <a:cubicBezTo>
                    <a:pt x="f76" y="f57"/>
                    <a:pt x="f77" y="f78"/>
                    <a:pt x="f33" y="f55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3" y="f84"/>
                    <a:pt x="f83" y="f85"/>
                    <a:pt x="f83" y="f53"/>
                  </a:cubicBezTo>
                  <a:cubicBezTo>
                    <a:pt x="f86" y="f87"/>
                    <a:pt x="f88" y="f51"/>
                    <a:pt x="f88" y="f51"/>
                  </a:cubicBezTo>
                  <a:cubicBezTo>
                    <a:pt x="f46" y="f81"/>
                    <a:pt x="f51" y="f29"/>
                    <a:pt x="f82" y="f89"/>
                  </a:cubicBezTo>
                  <a:cubicBezTo>
                    <a:pt x="f90" y="f91"/>
                    <a:pt x="f90" y="f34"/>
                    <a:pt x="f78" y="f92"/>
                  </a:cubicBezTo>
                  <a:cubicBezTo>
                    <a:pt x="f51" y="f93"/>
                    <a:pt x="f40" y="f26"/>
                    <a:pt x="f49" y="f1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0" y="f99"/>
                    <a:pt x="f18" y="f100"/>
                    <a:pt x="f101" y="f102"/>
                  </a:cubicBezTo>
                  <a:cubicBezTo>
                    <a:pt x="f103" y="f104"/>
                    <a:pt x="f105" y="f95"/>
                    <a:pt x="f28" y="f106"/>
                  </a:cubicBezTo>
                  <a:cubicBezTo>
                    <a:pt x="f107" y="f19"/>
                    <a:pt x="f64" y="f24"/>
                    <a:pt x="f108" y="f109"/>
                  </a:cubicBezTo>
                  <a:cubicBezTo>
                    <a:pt x="f110" y="f111"/>
                    <a:pt x="f112" y="f113"/>
                    <a:pt x="f2" y="f114"/>
                  </a:cubicBezTo>
                  <a:cubicBezTo>
                    <a:pt x="f104" y="f115"/>
                    <a:pt x="f116" y="f6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8491680" y="5011200"/>
              <a:ext cx="50400" cy="57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"/>
                <a:gd name="f4" fmla="val 160"/>
                <a:gd name="f5" fmla="val 80"/>
                <a:gd name="f6" fmla="val 94"/>
                <a:gd name="f7" fmla="val 3"/>
                <a:gd name="f8" fmla="val 108"/>
                <a:gd name="f9" fmla="val 9"/>
                <a:gd name="f10" fmla="val 120"/>
                <a:gd name="f11" fmla="val 15"/>
                <a:gd name="f12" fmla="val 132"/>
                <a:gd name="f13" fmla="val 24"/>
                <a:gd name="f14" fmla="val 142"/>
                <a:gd name="f15" fmla="val 35"/>
                <a:gd name="f16" fmla="val 149"/>
                <a:gd name="f17" fmla="val 46"/>
                <a:gd name="f18" fmla="val 156"/>
                <a:gd name="f19" fmla="val 58"/>
                <a:gd name="f20" fmla="val 71"/>
                <a:gd name="f21" fmla="val 84"/>
                <a:gd name="f22" fmla="val 95"/>
                <a:gd name="f23" fmla="val 106"/>
                <a:gd name="f24" fmla="val 117"/>
                <a:gd name="f25" fmla="val 126"/>
                <a:gd name="f26" fmla="val 138"/>
                <a:gd name="f27" fmla="val 66"/>
                <a:gd name="f28" fmla="val 52"/>
                <a:gd name="f29" fmla="val 40"/>
                <a:gd name="f30" fmla="val 27"/>
                <a:gd name="f31" fmla="val 17"/>
                <a:gd name="f32" fmla="val 10"/>
                <a:gd name="f33" fmla="*/ f0 1 141"/>
                <a:gd name="f34" fmla="*/ f1 1 160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1"/>
                <a:gd name="f41" fmla="*/ f38 1 160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1" h="160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12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12" y="f29"/>
                  </a:cubicBezTo>
                  <a:cubicBezTo>
                    <a:pt x="f25" y="f30"/>
                    <a:pt x="f24" y="f31"/>
                    <a:pt x="f23" y="f32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2"/>
                  </a:cubicBezTo>
                  <a:cubicBezTo>
                    <a:pt x="f13" y="f31"/>
                    <a:pt x="f11" y="f30"/>
                    <a:pt x="f9" y="f29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8412120" y="5113080"/>
              <a:ext cx="51840" cy="39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"/>
                <a:gd name="f4" fmla="val 110"/>
                <a:gd name="f5" fmla="val 96"/>
                <a:gd name="f6" fmla="val 48"/>
                <a:gd name="f7" fmla="val 37"/>
                <a:gd name="f8" fmla="val 73"/>
                <a:gd name="f9" fmla="*/ f0 1 145"/>
                <a:gd name="f10" fmla="*/ f1 1 11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5"/>
                <a:gd name="f17" fmla="*/ f14 1 11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5" h="110">
                  <a:moveTo>
                    <a:pt x="f3" y="f2"/>
                  </a:moveTo>
                  <a:cubicBezTo>
                    <a:pt x="f5" y="f2"/>
                    <a:pt x="f6" y="f2"/>
                    <a:pt x="f2" y="f2"/>
                  </a:cubicBezTo>
                  <a:cubicBezTo>
                    <a:pt x="f2" y="f7"/>
                    <a:pt x="f2" y="f8"/>
                    <a:pt x="f2" y="f4"/>
                  </a:cubicBezTo>
                  <a:cubicBezTo>
                    <a:pt x="f6" y="f4"/>
                    <a:pt x="f5" y="f4"/>
                    <a:pt x="f3" y="f4"/>
                  </a:cubicBezTo>
                  <a:cubicBezTo>
                    <a:pt x="f3" y="f8"/>
                    <a:pt x="f3" y="f7"/>
                    <a:pt x="f3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8340480" y="5079600"/>
              <a:ext cx="195840" cy="637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45"/>
                <a:gd name="f5" fmla="val 178"/>
                <a:gd name="f6" fmla="val 133"/>
                <a:gd name="f7" fmla="val 152"/>
                <a:gd name="f8" fmla="val 161"/>
                <a:gd name="f9" fmla="val 150"/>
                <a:gd name="f10" fmla="val 188"/>
                <a:gd name="f11" fmla="val 145"/>
                <a:gd name="f12" fmla="val 210"/>
                <a:gd name="f13" fmla="val 132"/>
                <a:gd name="f14" fmla="val 231"/>
                <a:gd name="f15" fmla="val 120"/>
                <a:gd name="f16" fmla="val 248"/>
                <a:gd name="f17" fmla="val 102"/>
                <a:gd name="f18" fmla="val 251"/>
                <a:gd name="f19" fmla="val 85"/>
                <a:gd name="f20" fmla="val 257"/>
                <a:gd name="f21" fmla="val 57"/>
                <a:gd name="f22" fmla="val 263"/>
                <a:gd name="f23" fmla="val 28"/>
                <a:gd name="f24" fmla="val 269"/>
                <a:gd name="f25" fmla="val 276"/>
                <a:gd name="f26" fmla="val 283"/>
                <a:gd name="f27" fmla="val 289"/>
                <a:gd name="f28" fmla="val 294"/>
                <a:gd name="f29" fmla="val 105"/>
                <a:gd name="f30" fmla="val 308"/>
                <a:gd name="f31" fmla="val 330"/>
                <a:gd name="f32" fmla="val 353"/>
                <a:gd name="f33" fmla="val 379"/>
                <a:gd name="f34" fmla="val 407"/>
                <a:gd name="f35" fmla="val 437"/>
                <a:gd name="f36" fmla="val 464"/>
                <a:gd name="f37" fmla="val 488"/>
                <a:gd name="f38" fmla="val 137"/>
                <a:gd name="f39" fmla="val 513"/>
                <a:gd name="f40" fmla="val 128"/>
                <a:gd name="f41" fmla="val 535"/>
                <a:gd name="f42" fmla="val 110"/>
                <a:gd name="f43" fmla="val 87"/>
                <a:gd name="f44" fmla="val 543"/>
                <a:gd name="f45" fmla="val 112"/>
                <a:gd name="f46" fmla="val 527"/>
                <a:gd name="f47" fmla="val 135"/>
                <a:gd name="f48" fmla="val 502"/>
                <a:gd name="f49" fmla="val 477"/>
                <a:gd name="f50" fmla="val 164"/>
                <a:gd name="f51" fmla="val 442"/>
                <a:gd name="f52" fmla="val 175"/>
                <a:gd name="f53" fmla="val 409"/>
                <a:gd name="f54" fmla="val 374"/>
                <a:gd name="f55" fmla="val 341"/>
                <a:gd name="f56" fmla="val 172"/>
                <a:gd name="f57" fmla="val 311"/>
                <a:gd name="f58" fmla="val 157"/>
                <a:gd name="f59" fmla="val 284"/>
                <a:gd name="f60" fmla="val 140"/>
                <a:gd name="f61" fmla="val 273"/>
                <a:gd name="f62" fmla="val 261"/>
                <a:gd name="f63" fmla="val 234"/>
                <a:gd name="f64" fmla="val 204"/>
                <a:gd name="f65" fmla="val 168"/>
                <a:gd name="f66" fmla="val 136"/>
                <a:gd name="f67" fmla="val 103"/>
                <a:gd name="f68" fmla="val 68"/>
                <a:gd name="f69" fmla="val 167"/>
                <a:gd name="f70" fmla="val 43"/>
                <a:gd name="f71" fmla="val 19"/>
                <a:gd name="f72" fmla="val 5"/>
                <a:gd name="f73" fmla="val 108"/>
                <a:gd name="f74" fmla="val 27"/>
                <a:gd name="f75" fmla="val 125"/>
                <a:gd name="f76" fmla="val 52"/>
                <a:gd name="f77" fmla="val 76"/>
                <a:gd name="f78" fmla="val 147"/>
                <a:gd name="f79" fmla="val 106"/>
                <a:gd name="f80" fmla="*/ f1 1 545"/>
                <a:gd name="f81" fmla="*/ f2 1 178"/>
                <a:gd name="f82" fmla="val f3"/>
                <a:gd name="f83" fmla="val f4"/>
                <a:gd name="f84" fmla="val f5"/>
                <a:gd name="f85" fmla="+- f84 0 f82"/>
                <a:gd name="f86" fmla="+- f83 0 f82"/>
                <a:gd name="f87" fmla="*/ f86 1 545"/>
                <a:gd name="f88" fmla="*/ f85 1 178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45" h="178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29"/>
                    <a:pt x="f30" y="f15"/>
                    <a:pt x="f31" y="f13"/>
                  </a:cubicBezTo>
                  <a:cubicBezTo>
                    <a:pt x="f32" y="f11"/>
                    <a:pt x="f33" y="f7"/>
                    <a:pt x="f34" y="f7"/>
                  </a:cubicBezTo>
                  <a:cubicBezTo>
                    <a:pt x="f35" y="f7"/>
                    <a:pt x="f36" y="f9"/>
                    <a:pt x="f37" y="f38"/>
                  </a:cubicBezTo>
                  <a:cubicBezTo>
                    <a:pt x="f39" y="f40"/>
                    <a:pt x="f41" y="f42"/>
                    <a:pt x="f4" y="f43"/>
                  </a:cubicBezTo>
                  <a:cubicBezTo>
                    <a:pt x="f44" y="f45"/>
                    <a:pt x="f46" y="f47"/>
                    <a:pt x="f48" y="f9"/>
                  </a:cubicBezTo>
                  <a:cubicBezTo>
                    <a:pt x="f49" y="f50"/>
                    <a:pt x="f51" y="f52"/>
                    <a:pt x="f53" y="f5"/>
                  </a:cubicBezTo>
                  <a:cubicBezTo>
                    <a:pt x="f54" y="f0"/>
                    <a:pt x="f55" y="f56"/>
                    <a:pt x="f57" y="f58"/>
                  </a:cubicBezTo>
                  <a:cubicBezTo>
                    <a:pt x="f28" y="f9"/>
                    <a:pt x="f59" y="f60"/>
                    <a:pt x="f61" y="f40"/>
                  </a:cubicBezTo>
                  <a:cubicBezTo>
                    <a:pt x="f62" y="f60"/>
                    <a:pt x="f16" y="f9"/>
                    <a:pt x="f63" y="f58"/>
                  </a:cubicBezTo>
                  <a:cubicBezTo>
                    <a:pt x="f64" y="f56"/>
                    <a:pt x="f65" y="f0"/>
                    <a:pt x="f66" y="f5"/>
                  </a:cubicBezTo>
                  <a:cubicBezTo>
                    <a:pt x="f67" y="f5"/>
                    <a:pt x="f68" y="f69"/>
                    <a:pt x="f70" y="f9"/>
                  </a:cubicBezTo>
                  <a:cubicBezTo>
                    <a:pt x="f71" y="f47"/>
                    <a:pt x="f3" y="f42"/>
                    <a:pt x="f3" y="f43"/>
                  </a:cubicBezTo>
                  <a:cubicBezTo>
                    <a:pt x="f72" y="f73"/>
                    <a:pt x="f74" y="f75"/>
                    <a:pt x="f76" y="f38"/>
                  </a:cubicBezTo>
                  <a:cubicBezTo>
                    <a:pt x="f77" y="f78"/>
                    <a:pt x="f79" y="f7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8400960" y="5067720"/>
              <a:ext cx="74520" cy="32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"/>
                <a:gd name="f4" fmla="val 91"/>
                <a:gd name="f5" fmla="val 104"/>
                <a:gd name="f6" fmla="val 123"/>
                <a:gd name="f7" fmla="val 181"/>
                <a:gd name="f8" fmla="val 202"/>
                <a:gd name="f9" fmla="val 15"/>
                <a:gd name="f10" fmla="val 216"/>
                <a:gd name="f11" fmla="val 26"/>
                <a:gd name="f12" fmla="val 205"/>
                <a:gd name="f13" fmla="val 50"/>
                <a:gd name="f14" fmla="val 169"/>
                <a:gd name="f15" fmla="val 73"/>
                <a:gd name="f16" fmla="val 145"/>
                <a:gd name="f17" fmla="val 88"/>
                <a:gd name="f18" fmla="val 107"/>
                <a:gd name="f19" fmla="val 66"/>
                <a:gd name="f20" fmla="val 85"/>
                <a:gd name="f21" fmla="val 44"/>
                <a:gd name="f22" fmla="val -7"/>
                <a:gd name="f23" fmla="val 6"/>
                <a:gd name="f24" fmla="val 25"/>
                <a:gd name="f25" fmla="*/ f0 1 208"/>
                <a:gd name="f26" fmla="*/ f1 1 9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08"/>
                <a:gd name="f33" fmla="*/ f30 1 9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08" h="9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4"/>
                    <a:pt x="f18" y="f4"/>
                  </a:cubicBezTo>
                  <a:cubicBezTo>
                    <a:pt x="f17" y="f4"/>
                    <a:pt x="f19" y="f20"/>
                    <a:pt x="f21" y="f15"/>
                  </a:cubicBezTo>
                  <a:cubicBezTo>
                    <a:pt x="f2" y="f13"/>
                    <a:pt x="f22" y="f11"/>
                    <a:pt x="f23" y="f9"/>
                  </a:cubicBezTo>
                  <a:cubicBezTo>
                    <a:pt x="f24" y="f2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80510B5-09B9-4D48-AA57-7C7F6FCDC8B2}" type="slidenum">
              <a:t>‹Nº›</a:t>
            </a:fld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7560000" y="4590000"/>
            <a:ext cx="539640" cy="719640"/>
            <a:chOff x="7560000" y="4590000"/>
            <a:chExt cx="539640" cy="719640"/>
          </a:xfrm>
        </p:grpSpPr>
        <p:sp>
          <p:nvSpPr>
            <p:cNvPr id="9" name="8 Forma libre"/>
            <p:cNvSpPr/>
            <p:nvPr/>
          </p:nvSpPr>
          <p:spPr>
            <a:xfrm>
              <a:off x="7560000" y="5083559"/>
              <a:ext cx="94320" cy="10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3"/>
                <a:gd name="f4" fmla="val 293"/>
                <a:gd name="f5" fmla="val 146"/>
                <a:gd name="f6" fmla="val 172"/>
                <a:gd name="f7" fmla="val 6"/>
                <a:gd name="f8" fmla="val 198"/>
                <a:gd name="f9" fmla="val 18"/>
                <a:gd name="f10" fmla="val 220"/>
                <a:gd name="f11" fmla="val 30"/>
                <a:gd name="f12" fmla="val 242"/>
                <a:gd name="f13" fmla="val 46"/>
                <a:gd name="f14" fmla="val 260"/>
                <a:gd name="f15" fmla="val 66"/>
                <a:gd name="f16" fmla="val 273"/>
                <a:gd name="f17" fmla="val 86"/>
                <a:gd name="f18" fmla="val 286"/>
                <a:gd name="f19" fmla="val 108"/>
                <a:gd name="f20" fmla="val 131"/>
                <a:gd name="f21" fmla="val 154"/>
                <a:gd name="f22" fmla="val 177"/>
                <a:gd name="f23" fmla="val 197"/>
                <a:gd name="f24" fmla="val 217"/>
                <a:gd name="f25" fmla="val 233"/>
                <a:gd name="f26" fmla="val 245"/>
                <a:gd name="f27" fmla="val 256"/>
                <a:gd name="f28" fmla="val 120"/>
                <a:gd name="f29" fmla="val 95"/>
                <a:gd name="f30" fmla="val 73"/>
                <a:gd name="f31" fmla="val 51"/>
                <a:gd name="f32" fmla="val 33"/>
                <a:gd name="f33" fmla="val 20"/>
                <a:gd name="f34" fmla="val 7"/>
                <a:gd name="f35" fmla="val 109"/>
                <a:gd name="f36" fmla="*/ f0 1 263"/>
                <a:gd name="f37" fmla="*/ f1 1 293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63"/>
                <a:gd name="f44" fmla="*/ f41 1 293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63" h="293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7" y="f8"/>
                    <a:pt x="f3" y="f6"/>
                    <a:pt x="f3" y="f5"/>
                  </a:cubicBezTo>
                  <a:cubicBezTo>
                    <a:pt x="f3" y="f28"/>
                    <a:pt x="f27" y="f29"/>
                    <a:pt x="f26" y="f30"/>
                  </a:cubicBezTo>
                  <a:cubicBezTo>
                    <a:pt x="f25" y="f31"/>
                    <a:pt x="f24" y="f32"/>
                    <a:pt x="f23" y="f33"/>
                  </a:cubicBezTo>
                  <a:cubicBezTo>
                    <a:pt x="f22" y="f34"/>
                    <a:pt x="f21" y="f2"/>
                    <a:pt x="f20" y="f2"/>
                  </a:cubicBezTo>
                  <a:cubicBezTo>
                    <a:pt x="f35" y="f2"/>
                    <a:pt x="f17" y="f34"/>
                    <a:pt x="f15" y="f33"/>
                  </a:cubicBezTo>
                  <a:cubicBezTo>
                    <a:pt x="f13" y="f32"/>
                    <a:pt x="f11" y="f31"/>
                    <a:pt x="f9" y="f30"/>
                  </a:cubicBezTo>
                  <a:cubicBezTo>
                    <a:pt x="f7" y="f29"/>
                    <a:pt x="f2" y="f28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7594200" y="5071320"/>
              <a:ext cx="163440" cy="209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5"/>
                <a:gd name="f4" fmla="val 583"/>
                <a:gd name="f5" fmla="val 26"/>
                <a:gd name="f6" fmla="val 490"/>
                <a:gd name="f7" fmla="val -72"/>
                <a:gd name="f8" fmla="val 113"/>
                <a:gd name="f9" fmla="val 135"/>
                <a:gd name="f10" fmla="val 163"/>
                <a:gd name="f11" fmla="val 190"/>
                <a:gd name="f12" fmla="val 267"/>
                <a:gd name="f13" fmla="val 39"/>
                <a:gd name="f14" fmla="val 345"/>
                <a:gd name="f15" fmla="val 77"/>
                <a:gd name="f16" fmla="val 423"/>
                <a:gd name="f17" fmla="val 116"/>
                <a:gd name="f18" fmla="val 494"/>
                <a:gd name="f19" fmla="val 477"/>
                <a:gd name="f20" fmla="val 426"/>
                <a:gd name="f21" fmla="val 557"/>
                <a:gd name="f22" fmla="val 373"/>
                <a:gd name="f23" fmla="val 616"/>
                <a:gd name="f24" fmla="val 46"/>
                <a:gd name="f25" fmla="val 567"/>
                <a:gd name="f26" fmla="*/ f0 1 455"/>
                <a:gd name="f27" fmla="*/ f1 1 58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55"/>
                <a:gd name="f34" fmla="*/ f31 1 58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55" h="583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7649640" y="5188320"/>
              <a:ext cx="96480" cy="50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"/>
                <a:gd name="f4" fmla="val 142"/>
                <a:gd name="f5" fmla="val 233"/>
                <a:gd name="f6" fmla="val 68"/>
                <a:gd name="f7" fmla="val 213"/>
                <a:gd name="f8" fmla="val 48"/>
                <a:gd name="f9" fmla="val 190"/>
                <a:gd name="f10" fmla="val 28"/>
                <a:gd name="f11" fmla="val 164"/>
                <a:gd name="f12" fmla="val 18"/>
                <a:gd name="f13" fmla="val 112"/>
                <a:gd name="f14" fmla="val -6"/>
                <a:gd name="f15" fmla="val 52"/>
                <a:gd name="f16" fmla="val 15"/>
                <a:gd name="f17" fmla="val 56"/>
                <a:gd name="f18" fmla="val 105"/>
                <a:gd name="f19" fmla="val 154"/>
                <a:gd name="f20" fmla="val 41"/>
                <a:gd name="f21" fmla="val 177"/>
                <a:gd name="f22" fmla="val 51"/>
                <a:gd name="f23" fmla="val 200"/>
                <a:gd name="f24" fmla="val 65"/>
                <a:gd name="f25" fmla="val 219"/>
                <a:gd name="f26" fmla="val 81"/>
                <a:gd name="f27" fmla="val 236"/>
                <a:gd name="f28" fmla="val 98"/>
                <a:gd name="f29" fmla="val 255"/>
                <a:gd name="f30" fmla="val 118"/>
                <a:gd name="f31" fmla="val 265"/>
                <a:gd name="f32" fmla="val 115"/>
                <a:gd name="f33" fmla="val 253"/>
                <a:gd name="f34" fmla="val 88"/>
                <a:gd name="f35" fmla="*/ f0 1 269"/>
                <a:gd name="f36" fmla="*/ f1 1 14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69"/>
                <a:gd name="f43" fmla="*/ f40 1 14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69" h="14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2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4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7726319" y="5054400"/>
              <a:ext cx="138960" cy="255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"/>
                <a:gd name="f4" fmla="val 710"/>
                <a:gd name="f5" fmla="val 79"/>
                <a:gd name="f6" fmla="val 666"/>
                <a:gd name="f7" fmla="val 583"/>
                <a:gd name="f8" fmla="val 3"/>
                <a:gd name="f9" fmla="val 213"/>
                <a:gd name="f10" fmla="val 29"/>
                <a:gd name="f11" fmla="val 111"/>
                <a:gd name="f12" fmla="val 20"/>
                <a:gd name="f13" fmla="val 223"/>
                <a:gd name="f14" fmla="val 10"/>
                <a:gd name="f15" fmla="val 334"/>
                <a:gd name="f16" fmla="val 337"/>
                <a:gd name="f17" fmla="val 429"/>
                <a:gd name="f18" fmla="val 586"/>
                <a:gd name="f19" fmla="val 364"/>
                <a:gd name="f20" fmla="val 315"/>
                <a:gd name="f21" fmla="val 726"/>
                <a:gd name="f22" fmla="val 134"/>
                <a:gd name="f23" fmla="val 723"/>
                <a:gd name="f24" fmla="*/ f0 1 387"/>
                <a:gd name="f25" fmla="*/ f1 1 71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87"/>
                <a:gd name="f32" fmla="*/ f29 1 71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87" h="710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7848360" y="5054400"/>
              <a:ext cx="139320" cy="255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"/>
                <a:gd name="f4" fmla="val 710"/>
                <a:gd name="f5" fmla="val 309"/>
                <a:gd name="f6" fmla="val 666"/>
                <a:gd name="f7" fmla="val 583"/>
                <a:gd name="f8" fmla="val 384"/>
                <a:gd name="f9" fmla="val 213"/>
                <a:gd name="f10" fmla="val 29"/>
                <a:gd name="f11" fmla="val 276"/>
                <a:gd name="f12" fmla="val 20"/>
                <a:gd name="f13" fmla="val 165"/>
                <a:gd name="f14" fmla="val 10"/>
                <a:gd name="f15" fmla="val 54"/>
                <a:gd name="f16" fmla="val 44"/>
                <a:gd name="f17" fmla="val 222"/>
                <a:gd name="f18" fmla="val -41"/>
                <a:gd name="f19" fmla="val 586"/>
                <a:gd name="f20" fmla="val 25"/>
                <a:gd name="f21" fmla="val 74"/>
                <a:gd name="f22" fmla="val 726"/>
                <a:gd name="f23" fmla="val 254"/>
                <a:gd name="f24" fmla="val 723"/>
                <a:gd name="f25" fmla="*/ f0 1 388"/>
                <a:gd name="f26" fmla="*/ f1 1 71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88"/>
                <a:gd name="f33" fmla="*/ f30 1 71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88" h="710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7852320" y="5191200"/>
              <a:ext cx="9360" cy="102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"/>
                <a:gd name="f4" fmla="val 287"/>
                <a:gd name="f5" fmla="val 144"/>
                <a:gd name="f6" fmla="val 98"/>
                <a:gd name="f7" fmla="val 23"/>
                <a:gd name="f8" fmla="val 48"/>
                <a:gd name="f9" fmla="val 14"/>
                <a:gd name="f10" fmla="val 4"/>
                <a:gd name="f11" fmla="val 194"/>
                <a:gd name="f12" fmla="val 241"/>
                <a:gd name="f13" fmla="val 191"/>
                <a:gd name="f14" fmla="*/ f0 1 27"/>
                <a:gd name="f15" fmla="*/ f1 1 2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7"/>
                <a:gd name="f22" fmla="*/ f19 1 2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7" h="287">
                  <a:moveTo>
                    <a:pt x="f3" y="f5"/>
                  </a:moveTo>
                  <a:cubicBezTo>
                    <a:pt x="f3" y="f6"/>
                    <a:pt x="f7" y="f8"/>
                    <a:pt x="f9" y="f2"/>
                  </a:cubicBezTo>
                  <a:cubicBezTo>
                    <a:pt x="f10" y="f8"/>
                    <a:pt x="f2" y="f6"/>
                    <a:pt x="f2" y="f5"/>
                  </a:cubicBezTo>
                  <a:cubicBezTo>
                    <a:pt x="f10" y="f11"/>
                    <a:pt x="f10" y="f12"/>
                    <a:pt x="f9" y="f4"/>
                  </a:cubicBezTo>
                  <a:cubicBezTo>
                    <a:pt x="f7" y="f12"/>
                    <a:pt x="f3" y="f13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7751160" y="5044680"/>
              <a:ext cx="211680" cy="208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"/>
                <a:gd name="f4" fmla="val 580"/>
                <a:gd name="f5" fmla="val 295"/>
                <a:gd name="f6" fmla="val 393"/>
                <a:gd name="f7" fmla="val 477"/>
                <a:gd name="f8" fmla="val 423"/>
                <a:gd name="f9" fmla="val 273"/>
                <a:gd name="f10" fmla="val 123"/>
                <a:gd name="f11" fmla="val 459"/>
                <a:gd name="f12" fmla="val 131"/>
                <a:gd name="f13" fmla="val 196"/>
                <a:gd name="f14" fmla="*/ f0 1 589"/>
                <a:gd name="f15" fmla="*/ f1 1 58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89"/>
                <a:gd name="f22" fmla="*/ f19 1 58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89" h="580">
                  <a:moveTo>
                    <a:pt x="f5" y="f4"/>
                  </a:moveTo>
                  <a:cubicBezTo>
                    <a:pt x="f6" y="f7"/>
                    <a:pt x="f3" y="f8"/>
                    <a:pt x="f3" y="f9"/>
                  </a:cubicBezTo>
                  <a:cubicBezTo>
                    <a:pt x="f3" y="f10"/>
                    <a:pt x="f11" y="f2"/>
                    <a:pt x="f5" y="f2"/>
                  </a:cubicBezTo>
                  <a:cubicBezTo>
                    <a:pt x="f12" y="f2"/>
                    <a:pt x="f2" y="f10"/>
                    <a:pt x="f2" y="f9"/>
                  </a:cubicBezTo>
                  <a:cubicBezTo>
                    <a:pt x="f2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7614720" y="4590000"/>
              <a:ext cx="159120" cy="315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"/>
                <a:gd name="f4" fmla="val 877"/>
                <a:gd name="f5" fmla="val 404"/>
                <a:gd name="f6" fmla="val 384"/>
                <a:gd name="f7" fmla="val 421"/>
                <a:gd name="f8" fmla="val 734"/>
                <a:gd name="f9" fmla="val 430"/>
                <a:gd name="f10" fmla="val 681"/>
                <a:gd name="f11" fmla="val 830"/>
                <a:gd name="f12" fmla="val 382"/>
                <a:gd name="f13" fmla="val 846"/>
                <a:gd name="f14" fmla="val 321"/>
                <a:gd name="f15" fmla="val 861"/>
                <a:gd name="f16" fmla="val 260"/>
                <a:gd name="f17" fmla="val 185"/>
                <a:gd name="f18" fmla="val 744"/>
                <a:gd name="f19" fmla="val 270"/>
                <a:gd name="f20" fmla="val 843"/>
                <a:gd name="f21" fmla="val 35"/>
                <a:gd name="f22" fmla="val 477"/>
                <a:gd name="f23" fmla="val -50"/>
                <a:gd name="f24" fmla="val 341"/>
                <a:gd name="f25" fmla="val 41"/>
                <a:gd name="f26" fmla="val 20"/>
                <a:gd name="f27" fmla="val 93"/>
                <a:gd name="f28" fmla="val 126"/>
                <a:gd name="f29" fmla="val -9"/>
                <a:gd name="f30" fmla="val 398"/>
                <a:gd name="f31" fmla="val 204"/>
                <a:gd name="f32" fmla="*/ f0 1 443"/>
                <a:gd name="f33" fmla="*/ f1 1 87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43"/>
                <a:gd name="f40" fmla="*/ f37 1 87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43" h="877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7645680" y="4653360"/>
              <a:ext cx="115560" cy="24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"/>
                <a:gd name="f4" fmla="val 694"/>
                <a:gd name="f5" fmla="val 240"/>
                <a:gd name="f6" fmla="val 227"/>
                <a:gd name="f7" fmla="val 302"/>
                <a:gd name="f8" fmla="val 567"/>
                <a:gd name="f9" fmla="val 295"/>
                <a:gd name="f10" fmla="val 518"/>
                <a:gd name="f11" fmla="val 664"/>
                <a:gd name="f12" fmla="val 282"/>
                <a:gd name="f13" fmla="val 674"/>
                <a:gd name="f14" fmla="val 241"/>
                <a:gd name="f15" fmla="val 684"/>
                <a:gd name="f16" fmla="val 201"/>
                <a:gd name="f17" fmla="val 142"/>
                <a:gd name="f18" fmla="val 556"/>
                <a:gd name="f19" fmla="val 670"/>
                <a:gd name="f20" fmla="val 24"/>
                <a:gd name="f21" fmla="val 280"/>
                <a:gd name="f22" fmla="val -22"/>
                <a:gd name="f23" fmla="val 181"/>
                <a:gd name="f24" fmla="val 4"/>
                <a:gd name="f25" fmla="val 17"/>
                <a:gd name="f26" fmla="val 53"/>
                <a:gd name="f27" fmla="val 1"/>
                <a:gd name="f28" fmla="val 86"/>
                <a:gd name="f29" fmla="val -9"/>
                <a:gd name="f30" fmla="val 214"/>
                <a:gd name="f31" fmla="val 87"/>
                <a:gd name="f32" fmla="*/ f0 1 322"/>
                <a:gd name="f33" fmla="*/ f1 1 69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22"/>
                <a:gd name="f40" fmla="*/ f37 1 69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22" h="694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7939440" y="4590000"/>
              <a:ext cx="160200" cy="315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6"/>
                <a:gd name="f4" fmla="val 877"/>
                <a:gd name="f5" fmla="val 39"/>
                <a:gd name="f6" fmla="val 384"/>
                <a:gd name="f7" fmla="val 23"/>
                <a:gd name="f8" fmla="val 734"/>
                <a:gd name="f9" fmla="val 13"/>
                <a:gd name="f10" fmla="val 681"/>
                <a:gd name="f11" fmla="val 830"/>
                <a:gd name="f12" fmla="val 61"/>
                <a:gd name="f13" fmla="val 846"/>
                <a:gd name="f14" fmla="val 122"/>
                <a:gd name="f15" fmla="val 861"/>
                <a:gd name="f16" fmla="val 183"/>
                <a:gd name="f17" fmla="val 259"/>
                <a:gd name="f18" fmla="val 744"/>
                <a:gd name="f19" fmla="val 173"/>
                <a:gd name="f20" fmla="val 843"/>
                <a:gd name="f21" fmla="val 410"/>
                <a:gd name="f22" fmla="val 477"/>
                <a:gd name="f23" fmla="val 498"/>
                <a:gd name="f24" fmla="val 341"/>
                <a:gd name="f25" fmla="val 403"/>
                <a:gd name="f26" fmla="val 20"/>
                <a:gd name="f27" fmla="val 350"/>
                <a:gd name="f28" fmla="val 318"/>
                <a:gd name="f29" fmla="val -9"/>
                <a:gd name="f30" fmla="val 46"/>
                <a:gd name="f31" fmla="val 204"/>
                <a:gd name="f32" fmla="*/ f0 1 446"/>
                <a:gd name="f33" fmla="*/ f1 1 87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46"/>
                <a:gd name="f40" fmla="*/ f37 1 87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46" h="877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7952400" y="4653360"/>
              <a:ext cx="115920" cy="250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"/>
                <a:gd name="f4" fmla="val 697"/>
                <a:gd name="f5" fmla="val 82"/>
                <a:gd name="f6" fmla="val 227"/>
                <a:gd name="f7" fmla="val 19"/>
                <a:gd name="f8" fmla="val 567"/>
                <a:gd name="f9" fmla="val 27"/>
                <a:gd name="f10" fmla="val 518"/>
                <a:gd name="f11" fmla="val 664"/>
                <a:gd name="f12" fmla="val 39"/>
                <a:gd name="f13" fmla="val 675"/>
                <a:gd name="f14" fmla="val 79"/>
                <a:gd name="f15" fmla="val 686"/>
                <a:gd name="f16" fmla="val 118"/>
                <a:gd name="f17" fmla="val 178"/>
                <a:gd name="f18" fmla="val 560"/>
                <a:gd name="f19" fmla="val 298"/>
                <a:gd name="f20" fmla="val 285"/>
                <a:gd name="f21" fmla="val 344"/>
                <a:gd name="f22" fmla="val 181"/>
                <a:gd name="f23" fmla="val 321"/>
                <a:gd name="f24" fmla="val 17"/>
                <a:gd name="f25" fmla="val 268"/>
                <a:gd name="f26" fmla="val 1"/>
                <a:gd name="f27" fmla="val 236"/>
                <a:gd name="f28" fmla="val -9"/>
                <a:gd name="f29" fmla="val 109"/>
                <a:gd name="f30" fmla="val 87"/>
                <a:gd name="f31" fmla="*/ f0 1 323"/>
                <a:gd name="f32" fmla="*/ f1 1 69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23"/>
                <a:gd name="f39" fmla="*/ f36 1 69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23" h="697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3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7640999" y="4781880"/>
              <a:ext cx="431640" cy="384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"/>
                <a:gd name="f4" fmla="val 1070"/>
                <a:gd name="f5" fmla="val 600"/>
                <a:gd name="f6" fmla="val 269"/>
                <a:gd name="f7" fmla="val 118"/>
                <a:gd name="f8" fmla="val 144"/>
                <a:gd name="f9" fmla="val 343"/>
                <a:gd name="f10" fmla="val 510"/>
                <a:gd name="f11" fmla="val -130"/>
                <a:gd name="f12" fmla="val 757"/>
                <a:gd name="f13" fmla="val 93"/>
                <a:gd name="f14" fmla="val 920"/>
                <a:gd name="f15" fmla="val 200"/>
                <a:gd name="f16" fmla="val 1000"/>
                <a:gd name="f17" fmla="val 384"/>
                <a:gd name="f18" fmla="val 816"/>
                <a:gd name="f19" fmla="val 999"/>
                <a:gd name="f20" fmla="val 1108"/>
                <a:gd name="f21" fmla="val 1330"/>
                <a:gd name="f22" fmla="val 754"/>
                <a:gd name="f23" fmla="val 1081"/>
                <a:gd name="f24" fmla="val 934"/>
                <a:gd name="f25" fmla="*/ f0 1 1200"/>
                <a:gd name="f26" fmla="*/ f1 1 107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"/>
                <a:gd name="f33" fmla="*/ f30 1 107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" h="107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7669440" y="4834800"/>
              <a:ext cx="377280" cy="318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"/>
                <a:gd name="f4" fmla="val 887"/>
                <a:gd name="f5" fmla="val 479"/>
                <a:gd name="f6" fmla="val 30"/>
                <a:gd name="f7" fmla="val 508"/>
                <a:gd name="f8" fmla="val -10"/>
                <a:gd name="f9" fmla="val 534"/>
                <a:gd name="f10" fmla="val 564"/>
                <a:gd name="f11" fmla="val 632"/>
                <a:gd name="f12" fmla="val 120"/>
                <a:gd name="f13" fmla="val 741"/>
                <a:gd name="f14" fmla="val 314"/>
                <a:gd name="f15" fmla="val 747"/>
                <a:gd name="f16" fmla="val 474"/>
                <a:gd name="f17" fmla="val 872"/>
                <a:gd name="f18" fmla="val 457"/>
                <a:gd name="f19" fmla="val 1012"/>
                <a:gd name="f20" fmla="val 463"/>
                <a:gd name="f21" fmla="val 1042"/>
                <a:gd name="f22" fmla="val 531"/>
                <a:gd name="f23" fmla="val 1097"/>
                <a:gd name="f24" fmla="val 664"/>
                <a:gd name="f25" fmla="val 836"/>
                <a:gd name="f26" fmla="val 525"/>
                <a:gd name="f27" fmla="val 210"/>
                <a:gd name="f28" fmla="val -49"/>
                <a:gd name="f29" fmla="val 8"/>
                <a:gd name="f30" fmla="val 175"/>
                <a:gd name="f31" fmla="val 295"/>
                <a:gd name="f32" fmla="val 303"/>
                <a:gd name="f33" fmla="val 410"/>
                <a:gd name="f34" fmla="*/ f0 1 1049"/>
                <a:gd name="f35" fmla="*/ f1 1 88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049"/>
                <a:gd name="f42" fmla="*/ f39 1 88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049" h="887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4"/>
                    <a:pt x="f29" y="f22"/>
                  </a:cubicBezTo>
                  <a:cubicBezTo>
                    <a:pt x="f6" y="f20"/>
                    <a:pt x="f30" y="f18"/>
                    <a:pt x="f31" y="f16"/>
                  </a:cubicBezTo>
                  <a:cubicBezTo>
                    <a:pt x="f32" y="f14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7768080" y="5062680"/>
              <a:ext cx="177840" cy="65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"/>
                <a:gd name="f4" fmla="val 183"/>
                <a:gd name="f5" fmla="val 100"/>
                <a:gd name="f6" fmla="val 67"/>
                <a:gd name="f7" fmla="val 136"/>
                <a:gd name="f8" fmla="val 70"/>
                <a:gd name="f9" fmla="val 175"/>
                <a:gd name="f10" fmla="val 61"/>
                <a:gd name="f11" fmla="val 205"/>
                <a:gd name="f12" fmla="val 40"/>
                <a:gd name="f13" fmla="val 221"/>
                <a:gd name="f14" fmla="val 30"/>
                <a:gd name="f15" fmla="val 234"/>
                <a:gd name="f16" fmla="val 17"/>
                <a:gd name="f17" fmla="val 248"/>
                <a:gd name="f18" fmla="val 257"/>
                <a:gd name="f19" fmla="val 273"/>
                <a:gd name="f20" fmla="val 290"/>
                <a:gd name="f21" fmla="val 323"/>
                <a:gd name="f22" fmla="val 358"/>
                <a:gd name="f23" fmla="val 395"/>
                <a:gd name="f24" fmla="val 431"/>
                <a:gd name="f25" fmla="val 467"/>
                <a:gd name="f26" fmla="val 53"/>
                <a:gd name="f27" fmla="val 493"/>
                <a:gd name="f28" fmla="val 509"/>
                <a:gd name="f29" fmla="val 424"/>
                <a:gd name="f30" fmla="val 71"/>
                <a:gd name="f31" fmla="val -14"/>
                <a:gd name="f32" fmla="val 2"/>
                <a:gd name="f33" fmla="val 28"/>
                <a:gd name="f34" fmla="val 50"/>
                <a:gd name="f35" fmla="val 64"/>
                <a:gd name="f36" fmla="*/ f0 1 495"/>
                <a:gd name="f37" fmla="*/ f1 1 183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95"/>
                <a:gd name="f44" fmla="*/ f41 1 183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5" h="18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8"/>
                    <a:pt x="f23" y="f6"/>
                  </a:cubicBezTo>
                  <a:cubicBezTo>
                    <a:pt x="f24" y="f6"/>
                    <a:pt x="f25" y="f26"/>
                    <a:pt x="f27" y="f14"/>
                  </a:cubicBezTo>
                  <a:cubicBezTo>
                    <a:pt x="f28" y="f16"/>
                    <a:pt x="f29" y="f4"/>
                    <a:pt x="f17" y="f4"/>
                  </a:cubicBezTo>
                  <a:cubicBezTo>
                    <a:pt x="f30" y="f4"/>
                    <a:pt x="f31" y="f16"/>
                    <a:pt x="f32" y="f14"/>
                  </a:cubicBezTo>
                  <a:cubicBezTo>
                    <a:pt x="f33" y="f34"/>
                    <a:pt x="f35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7705079" y="4881960"/>
              <a:ext cx="104400" cy="126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"/>
                <a:gd name="f4" fmla="val 352"/>
                <a:gd name="f5" fmla="val 190"/>
                <a:gd name="f6" fmla="val 10"/>
                <a:gd name="f7" fmla="val 92"/>
                <a:gd name="f8" fmla="val -31"/>
                <a:gd name="f9" fmla="val 26"/>
                <a:gd name="f10" fmla="val 66"/>
                <a:gd name="f11" fmla="val 119"/>
                <a:gd name="f12" fmla="val -16"/>
                <a:gd name="f13" fmla="val 199"/>
                <a:gd name="f14" fmla="val 17"/>
                <a:gd name="f15" fmla="val 289"/>
                <a:gd name="f16" fmla="val 310"/>
                <a:gd name="f17" fmla="val 34"/>
                <a:gd name="f18" fmla="val 323"/>
                <a:gd name="f19" fmla="val 105"/>
                <a:gd name="f20" fmla="val 387"/>
                <a:gd name="f21" fmla="val 266"/>
                <a:gd name="f22" fmla="val 326"/>
                <a:gd name="f23" fmla="val 262"/>
                <a:gd name="f24" fmla="val 305"/>
                <a:gd name="f25" fmla="val 236"/>
                <a:gd name="f26" fmla="val 286"/>
                <a:gd name="f27" fmla="val 153"/>
                <a:gd name="f28" fmla="val 254"/>
                <a:gd name="f29" fmla="val 275"/>
                <a:gd name="f30" fmla="val 43"/>
                <a:gd name="f31" fmla="*/ f0 1 291"/>
                <a:gd name="f32" fmla="*/ f1 1 35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91"/>
                <a:gd name="f39" fmla="*/ f36 1 35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91" h="352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19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7698240" y="4875120"/>
              <a:ext cx="109080" cy="1364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304"/>
                <a:gd name="f5" fmla="val 380"/>
                <a:gd name="f6" fmla="val 268"/>
                <a:gd name="f7" fmla="val 62"/>
                <a:gd name="f8" fmla="val 254"/>
                <a:gd name="f9" fmla="val 45"/>
                <a:gd name="f10" fmla="val 241"/>
                <a:gd name="f11" fmla="val 32"/>
                <a:gd name="f12" fmla="val 226"/>
                <a:gd name="f13" fmla="val 22"/>
                <a:gd name="f14" fmla="val 219"/>
                <a:gd name="f15" fmla="val 15"/>
                <a:gd name="f16" fmla="val 209"/>
                <a:gd name="f17" fmla="val 11"/>
                <a:gd name="f18" fmla="val 199"/>
                <a:gd name="f19" fmla="val 8"/>
                <a:gd name="f20" fmla="val 189"/>
                <a:gd name="f21" fmla="val 4"/>
                <a:gd name="f22" fmla="val 1"/>
                <a:gd name="f23" fmla="val 169"/>
                <a:gd name="f24" fmla="val 130"/>
                <a:gd name="f25" fmla="val -5"/>
                <a:gd name="f26" fmla="val 91"/>
                <a:gd name="f27" fmla="val 65"/>
                <a:gd name="f28" fmla="val 41"/>
                <a:gd name="f29" fmla="val 38"/>
                <a:gd name="f30" fmla="val 68"/>
                <a:gd name="f31" fmla="val 16"/>
                <a:gd name="f32" fmla="val 106"/>
                <a:gd name="f33" fmla="val 6"/>
                <a:gd name="f34" fmla="val 145"/>
                <a:gd name="f35" fmla="val -4"/>
                <a:gd name="f36" fmla="val 185"/>
                <a:gd name="f37" fmla="val -1"/>
                <a:gd name="f38" fmla="val 228"/>
                <a:gd name="f39" fmla="val 10"/>
                <a:gd name="f40" fmla="val 13"/>
                <a:gd name="f41" fmla="val 288"/>
                <a:gd name="f42" fmla="val 19"/>
                <a:gd name="f43" fmla="val 308"/>
                <a:gd name="f44" fmla="val 29"/>
                <a:gd name="f45" fmla="val 325"/>
                <a:gd name="f46" fmla="val 30"/>
                <a:gd name="f47" fmla="val 327"/>
                <a:gd name="f48" fmla="val 31"/>
                <a:gd name="f49" fmla="val 330"/>
                <a:gd name="f50" fmla="val 332"/>
                <a:gd name="f51" fmla="val 335"/>
                <a:gd name="f52" fmla="val 338"/>
                <a:gd name="f53" fmla="val 341"/>
                <a:gd name="f54" fmla="val 33"/>
                <a:gd name="f55" fmla="val 343"/>
                <a:gd name="f56" fmla="val 34"/>
                <a:gd name="f57" fmla="val 344"/>
                <a:gd name="f58" fmla="val 35"/>
                <a:gd name="f59" fmla="val 345"/>
                <a:gd name="f60" fmla="val 348"/>
                <a:gd name="f61" fmla="val 351"/>
                <a:gd name="f62" fmla="val 49"/>
                <a:gd name="f63" fmla="val 354"/>
                <a:gd name="f64" fmla="val 58"/>
                <a:gd name="f65" fmla="val 362"/>
                <a:gd name="f66" fmla="val 365"/>
                <a:gd name="f67" fmla="val 74"/>
                <a:gd name="f68" fmla="val 369"/>
                <a:gd name="f69" fmla="val 111"/>
                <a:gd name="f70" fmla="val 382"/>
                <a:gd name="f71" fmla="val 147"/>
                <a:gd name="f72" fmla="val 183"/>
                <a:gd name="f73" fmla="val 378"/>
                <a:gd name="f74" fmla="val 372"/>
                <a:gd name="f75" fmla="val 251"/>
                <a:gd name="f76" fmla="val 284"/>
                <a:gd name="f77" fmla="val 215"/>
                <a:gd name="f78" fmla="val 151"/>
                <a:gd name="f79" fmla="val 114"/>
                <a:gd name="f80" fmla="val 358"/>
                <a:gd name="f81" fmla="val 84"/>
                <a:gd name="f82" fmla="val 78"/>
                <a:gd name="f83" fmla="val 71"/>
                <a:gd name="f84" fmla="val 328"/>
                <a:gd name="f85" fmla="val 57"/>
                <a:gd name="f86" fmla="val 323"/>
                <a:gd name="f87" fmla="val 56"/>
                <a:gd name="f88" fmla="val 321"/>
                <a:gd name="f89" fmla="val 55"/>
                <a:gd name="f90" fmla="val 319"/>
                <a:gd name="f91" fmla="val 301"/>
                <a:gd name="f92" fmla="val 285"/>
                <a:gd name="f93" fmla="val 232"/>
                <a:gd name="f94" fmla="val 195"/>
                <a:gd name="f95" fmla="val 162"/>
                <a:gd name="f96" fmla="val 128"/>
                <a:gd name="f97" fmla="val 98"/>
                <a:gd name="f98" fmla="val 87"/>
                <a:gd name="f99" fmla="val 75"/>
                <a:gd name="f100" fmla="val 51"/>
                <a:gd name="f101" fmla="val 140"/>
                <a:gd name="f102" fmla="val 177"/>
                <a:gd name="f103" fmla="val 186"/>
                <a:gd name="f104" fmla="val 193"/>
                <a:gd name="f105" fmla="val 48"/>
                <a:gd name="f106" fmla="val 54"/>
                <a:gd name="f107" fmla="val 245"/>
                <a:gd name="f108" fmla="val 278"/>
                <a:gd name="f109" fmla="val 294"/>
                <a:gd name="f110" fmla="val 131"/>
                <a:gd name="f111" fmla="val 171"/>
                <a:gd name="f112" fmla="val 290"/>
                <a:gd name="f113" fmla="val 94"/>
                <a:gd name="f114" fmla="*/ f1 1 304"/>
                <a:gd name="f115" fmla="*/ f2 1 380"/>
                <a:gd name="f116" fmla="val f3"/>
                <a:gd name="f117" fmla="val f4"/>
                <a:gd name="f118" fmla="val f5"/>
                <a:gd name="f119" fmla="+- f118 0 f116"/>
                <a:gd name="f120" fmla="+- f117 0 f116"/>
                <a:gd name="f121" fmla="*/ f120 1 304"/>
                <a:gd name="f122" fmla="*/ f119 1 380"/>
                <a:gd name="f123" fmla="*/ f116 1 f121"/>
                <a:gd name="f124" fmla="*/ f117 1 f121"/>
                <a:gd name="f125" fmla="*/ f116 1 f122"/>
                <a:gd name="f126" fmla="*/ f118 1 f122"/>
                <a:gd name="f127" fmla="*/ f123 f114 1"/>
                <a:gd name="f128" fmla="*/ f124 f114 1"/>
                <a:gd name="f129" fmla="*/ f126 f115 1"/>
                <a:gd name="f130" fmla="*/ f125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304" h="38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0" y="f22"/>
                    <a:pt x="f23" y="f22"/>
                  </a:cubicBezTo>
                  <a:cubicBezTo>
                    <a:pt x="f24" y="f25"/>
                    <a:pt x="f26" y="f1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6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11" y="f50"/>
                  </a:cubicBezTo>
                  <a:cubicBezTo>
                    <a:pt x="f11" y="f51"/>
                    <a:pt x="f11" y="f52"/>
                    <a:pt x="f11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29" y="f60"/>
                    <a:pt x="f28" y="f61"/>
                    <a:pt x="f62" y="f63"/>
                  </a:cubicBezTo>
                  <a:cubicBezTo>
                    <a:pt x="f64" y="f65"/>
                    <a:pt x="f27" y="f66"/>
                    <a:pt x="f67" y="f68"/>
                  </a:cubicBezTo>
                  <a:cubicBezTo>
                    <a:pt x="f69" y="f70"/>
                    <a:pt x="f71" y="f70"/>
                    <a:pt x="f72" y="f73"/>
                  </a:cubicBezTo>
                  <a:cubicBezTo>
                    <a:pt x="f14" y="f74"/>
                    <a:pt x="f75" y="f65"/>
                    <a:pt x="f76" y="f59"/>
                  </a:cubicBezTo>
                  <a:cubicBezTo>
                    <a:pt x="f75" y="f61"/>
                    <a:pt x="f77" y="f65"/>
                    <a:pt x="f72" y="f65"/>
                  </a:cubicBezTo>
                  <a:cubicBezTo>
                    <a:pt x="f78" y="f65"/>
                    <a:pt x="f79" y="f80"/>
                    <a:pt x="f81" y="f59"/>
                  </a:cubicBezTo>
                  <a:cubicBezTo>
                    <a:pt x="f82" y="f53"/>
                    <a:pt x="f83" y="f52"/>
                    <a:pt x="f27" y="f50"/>
                  </a:cubicBezTo>
                  <a:cubicBezTo>
                    <a:pt x="f7" y="f84"/>
                    <a:pt x="f64" y="f84"/>
                    <a:pt x="f64" y="f45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62" y="f91"/>
                    <a:pt x="f9" y="f92"/>
                    <a:pt x="f29" y="f6"/>
                  </a:cubicBezTo>
                  <a:cubicBezTo>
                    <a:pt x="f11" y="f93"/>
                    <a:pt x="f44" y="f94"/>
                    <a:pt x="f29" y="f95"/>
                  </a:cubicBezTo>
                  <a:cubicBezTo>
                    <a:pt x="f9" y="f96"/>
                    <a:pt x="f27" y="f97"/>
                    <a:pt x="f98" y="f99"/>
                  </a:cubicBezTo>
                  <a:cubicBezTo>
                    <a:pt x="f69" y="f100"/>
                    <a:pt x="f101" y="f58"/>
                    <a:pt x="f23" y="f29"/>
                  </a:cubicBezTo>
                  <a:cubicBezTo>
                    <a:pt x="f102" y="f29"/>
                    <a:pt x="f103" y="f29"/>
                    <a:pt x="f104" y="f28"/>
                  </a:cubicBezTo>
                  <a:cubicBezTo>
                    <a:pt x="f18" y="f9"/>
                    <a:pt x="f16" y="f9"/>
                    <a:pt x="f77" y="f105"/>
                  </a:cubicBezTo>
                  <a:cubicBezTo>
                    <a:pt x="f93" y="f106"/>
                    <a:pt x="f107" y="f27"/>
                    <a:pt x="f8" y="f82"/>
                  </a:cubicBezTo>
                  <a:cubicBezTo>
                    <a:pt x="f108" y="f97"/>
                    <a:pt x="f109" y="f110"/>
                    <a:pt x="f4" y="f111"/>
                  </a:cubicBezTo>
                  <a:cubicBezTo>
                    <a:pt x="f4" y="f110"/>
                    <a:pt x="f112" y="f113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7732440" y="4911839"/>
              <a:ext cx="60840" cy="75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"/>
                <a:gd name="f4" fmla="val 212"/>
                <a:gd name="f5" fmla="val 106"/>
                <a:gd name="f6" fmla="val 125"/>
                <a:gd name="f7" fmla="val 3"/>
                <a:gd name="f8" fmla="val 143"/>
                <a:gd name="f9" fmla="val 11"/>
                <a:gd name="f10" fmla="val 159"/>
                <a:gd name="f11" fmla="val 18"/>
                <a:gd name="f12" fmla="val 176"/>
                <a:gd name="f13" fmla="val 29"/>
                <a:gd name="f14" fmla="val 189"/>
                <a:gd name="f15" fmla="val 43"/>
                <a:gd name="f16" fmla="val 198"/>
                <a:gd name="f17" fmla="val 56"/>
                <a:gd name="f18" fmla="val 207"/>
                <a:gd name="f19" fmla="val 70"/>
                <a:gd name="f20" fmla="val 85"/>
                <a:gd name="f21" fmla="val 100"/>
                <a:gd name="f22" fmla="val 114"/>
                <a:gd name="f23" fmla="val 128"/>
                <a:gd name="f24" fmla="val 141"/>
                <a:gd name="f25" fmla="val 151"/>
                <a:gd name="f26" fmla="val 166"/>
                <a:gd name="f27" fmla="val 88"/>
                <a:gd name="f28" fmla="val 69"/>
                <a:gd name="f29" fmla="val 53"/>
                <a:gd name="f30" fmla="val 37"/>
                <a:gd name="f31" fmla="val 23"/>
                <a:gd name="f32" fmla="val 14"/>
                <a:gd name="f33" fmla="val 5"/>
                <a:gd name="f34" fmla="*/ f0 1 170"/>
                <a:gd name="f35" fmla="*/ f1 1 21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70"/>
                <a:gd name="f42" fmla="*/ f39 1 21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70" h="212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10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10" y="f29"/>
                  </a:cubicBezTo>
                  <a:cubicBezTo>
                    <a:pt x="f25" y="f30"/>
                    <a:pt x="f24" y="f31"/>
                    <a:pt x="f23" y="f32"/>
                  </a:cubicBezTo>
                  <a:cubicBezTo>
                    <a:pt x="f22" y="f33"/>
                    <a:pt x="f21" y="f2"/>
                    <a:pt x="f20" y="f2"/>
                  </a:cubicBezTo>
                  <a:cubicBezTo>
                    <a:pt x="f19" y="f2"/>
                    <a:pt x="f17" y="f33"/>
                    <a:pt x="f15" y="f32"/>
                  </a:cubicBezTo>
                  <a:cubicBezTo>
                    <a:pt x="f13" y="f31"/>
                    <a:pt x="f11" y="f30"/>
                    <a:pt x="f9" y="f29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7905240" y="4881960"/>
              <a:ext cx="103320" cy="126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"/>
                <a:gd name="f4" fmla="val 352"/>
                <a:gd name="f5" fmla="val 99"/>
                <a:gd name="f6" fmla="val 10"/>
                <a:gd name="f7" fmla="val 197"/>
                <a:gd name="f8" fmla="val -31"/>
                <a:gd name="f9" fmla="val 262"/>
                <a:gd name="f10" fmla="val 66"/>
                <a:gd name="f11" fmla="val 278"/>
                <a:gd name="f12" fmla="val 119"/>
                <a:gd name="f13" fmla="val 305"/>
                <a:gd name="f14" fmla="val 199"/>
                <a:gd name="f15" fmla="val 272"/>
                <a:gd name="f16" fmla="val 289"/>
                <a:gd name="f17" fmla="val 310"/>
                <a:gd name="f18" fmla="val 256"/>
                <a:gd name="f19" fmla="val 323"/>
                <a:gd name="f20" fmla="val 184"/>
                <a:gd name="f21" fmla="val 387"/>
                <a:gd name="f22" fmla="val 23"/>
                <a:gd name="f23" fmla="val 326"/>
                <a:gd name="f24" fmla="val 27"/>
                <a:gd name="f25" fmla="val -12"/>
                <a:gd name="f26" fmla="val 236"/>
                <a:gd name="f27" fmla="val 4"/>
                <a:gd name="f28" fmla="val 153"/>
                <a:gd name="f29" fmla="val 35"/>
                <a:gd name="f30" fmla="val 105"/>
                <a:gd name="f31" fmla="val 13"/>
                <a:gd name="f32" fmla="val 43"/>
                <a:gd name="f33" fmla="*/ f0 1 288"/>
                <a:gd name="f34" fmla="*/ f1 1 35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88"/>
                <a:gd name="f41" fmla="*/ f38 1 35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88" h="35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7906679" y="4876200"/>
              <a:ext cx="109800" cy="134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"/>
                <a:gd name="f4" fmla="val 375"/>
                <a:gd name="f5" fmla="val 49"/>
                <a:gd name="f6" fmla="val 72"/>
                <a:gd name="f7" fmla="val 62"/>
                <a:gd name="f8" fmla="val 59"/>
                <a:gd name="f9" fmla="val 76"/>
                <a:gd name="f10" fmla="val 48"/>
                <a:gd name="f11" fmla="val 88"/>
                <a:gd name="f12" fmla="val 41"/>
                <a:gd name="f13" fmla="val 95"/>
                <a:gd name="f14" fmla="val 38"/>
                <a:gd name="f15" fmla="val 104"/>
                <a:gd name="f16" fmla="val 35"/>
                <a:gd name="f17" fmla="val 112"/>
                <a:gd name="f18" fmla="val 118"/>
                <a:gd name="f19" fmla="val 32"/>
                <a:gd name="f20" fmla="val 128"/>
                <a:gd name="f21" fmla="val 134"/>
                <a:gd name="f22" fmla="val 164"/>
                <a:gd name="f23" fmla="val 197"/>
                <a:gd name="f24" fmla="val 45"/>
                <a:gd name="f25" fmla="val 216"/>
                <a:gd name="f26" fmla="val 68"/>
                <a:gd name="f27" fmla="val 239"/>
                <a:gd name="f28" fmla="val 91"/>
                <a:gd name="f29" fmla="val 259"/>
                <a:gd name="f30" fmla="val 125"/>
                <a:gd name="f31" fmla="val 265"/>
                <a:gd name="f32" fmla="val 155"/>
                <a:gd name="f33" fmla="val 271"/>
                <a:gd name="f34" fmla="val 189"/>
                <a:gd name="f35" fmla="val 224"/>
                <a:gd name="f36" fmla="val 261"/>
                <a:gd name="f37" fmla="val 262"/>
                <a:gd name="f38" fmla="val 279"/>
                <a:gd name="f39" fmla="val 255"/>
                <a:gd name="f40" fmla="val 298"/>
                <a:gd name="f41" fmla="val 249"/>
                <a:gd name="f42" fmla="val 311"/>
                <a:gd name="f43" fmla="val 248"/>
                <a:gd name="f44" fmla="val 314"/>
                <a:gd name="f45" fmla="val 247"/>
                <a:gd name="f46" fmla="val 316"/>
                <a:gd name="f47" fmla="val 246"/>
                <a:gd name="f48" fmla="val 319"/>
                <a:gd name="f49" fmla="val 243"/>
                <a:gd name="f50" fmla="val 322"/>
                <a:gd name="f51" fmla="val 325"/>
                <a:gd name="f52" fmla="val 232"/>
                <a:gd name="f53" fmla="val 328"/>
                <a:gd name="f54" fmla="val 226"/>
                <a:gd name="f55" fmla="val 335"/>
                <a:gd name="f56" fmla="val 219"/>
                <a:gd name="f57" fmla="val 338"/>
                <a:gd name="f58" fmla="val 351"/>
                <a:gd name="f59" fmla="val 157"/>
                <a:gd name="f60" fmla="val 359"/>
                <a:gd name="f61" fmla="val 121"/>
                <a:gd name="f62" fmla="val 354"/>
                <a:gd name="f63" fmla="val 52"/>
                <a:gd name="f64" fmla="val 348"/>
                <a:gd name="f65" fmla="val 19"/>
                <a:gd name="f66" fmla="val 85"/>
                <a:gd name="f67" fmla="val 365"/>
                <a:gd name="f68" fmla="val 372"/>
                <a:gd name="f69" fmla="val 378"/>
                <a:gd name="f70" fmla="val 194"/>
                <a:gd name="f71" fmla="val 229"/>
                <a:gd name="f72" fmla="val 362"/>
                <a:gd name="f73" fmla="val 345"/>
                <a:gd name="f74" fmla="val 341"/>
                <a:gd name="f75" fmla="val 268"/>
                <a:gd name="f76" fmla="val 269"/>
                <a:gd name="f77" fmla="val 337"/>
                <a:gd name="f78" fmla="val 270"/>
                <a:gd name="f79" fmla="val 336"/>
                <a:gd name="f80" fmla="val 272"/>
                <a:gd name="f81" fmla="val 334"/>
                <a:gd name="f82" fmla="val 273"/>
                <a:gd name="f83" fmla="val 333"/>
                <a:gd name="f84" fmla="val 275"/>
                <a:gd name="f85" fmla="val 332"/>
                <a:gd name="f86" fmla="val 331"/>
                <a:gd name="f87" fmla="val 330"/>
                <a:gd name="f88" fmla="val 276"/>
                <a:gd name="f89" fmla="val 327"/>
                <a:gd name="f90" fmla="val 277"/>
                <a:gd name="f91" fmla="val 326"/>
                <a:gd name="f92" fmla="val 285"/>
                <a:gd name="f93" fmla="val 305"/>
                <a:gd name="f94" fmla="val 292"/>
                <a:gd name="f95" fmla="val 288"/>
                <a:gd name="f96" fmla="val 308"/>
                <a:gd name="f97" fmla="val 301"/>
                <a:gd name="f98" fmla="val 145"/>
                <a:gd name="f99" fmla="val 105"/>
                <a:gd name="f100" fmla="val 213"/>
                <a:gd name="f101" fmla="val 15"/>
                <a:gd name="f102" fmla="val 177"/>
                <a:gd name="f103" fmla="val -5"/>
                <a:gd name="f104" fmla="val 137"/>
                <a:gd name="f105" fmla="val 1"/>
                <a:gd name="f106" fmla="val 4"/>
                <a:gd name="f107" fmla="val 109"/>
                <a:gd name="f108" fmla="val 8"/>
                <a:gd name="f109" fmla="val 98"/>
                <a:gd name="f110" fmla="val 12"/>
                <a:gd name="f111" fmla="val 92"/>
                <a:gd name="f112" fmla="val 82"/>
                <a:gd name="f113" fmla="val 22"/>
                <a:gd name="f114" fmla="val 66"/>
                <a:gd name="f115" fmla="val 39"/>
                <a:gd name="f116" fmla="val 16"/>
                <a:gd name="f117" fmla="val 3"/>
                <a:gd name="f118" fmla="val 168"/>
                <a:gd name="f119" fmla="val 10"/>
                <a:gd name="f120" fmla="val 131"/>
                <a:gd name="f121" fmla="val 23"/>
                <a:gd name="f122" fmla="val 94"/>
                <a:gd name="f123" fmla="*/ f0 1 306"/>
                <a:gd name="f124" fmla="*/ f1 1 375"/>
                <a:gd name="f125" fmla="val f2"/>
                <a:gd name="f126" fmla="val f3"/>
                <a:gd name="f127" fmla="val f4"/>
                <a:gd name="f128" fmla="+- f127 0 f125"/>
                <a:gd name="f129" fmla="+- f126 0 f125"/>
                <a:gd name="f130" fmla="*/ f129 1 306"/>
                <a:gd name="f131" fmla="*/ f128 1 375"/>
                <a:gd name="f132" fmla="*/ f125 1 f130"/>
                <a:gd name="f133" fmla="*/ f126 1 f130"/>
                <a:gd name="f134" fmla="*/ f125 1 f131"/>
                <a:gd name="f135" fmla="*/ f127 1 f131"/>
                <a:gd name="f136" fmla="*/ f132 f123 1"/>
                <a:gd name="f137" fmla="*/ f133 f123 1"/>
                <a:gd name="f138" fmla="*/ f135 f124 1"/>
                <a:gd name="f139" fmla="*/ f134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6" t="f139" r="f137" b="f138"/>
              <a:pathLst>
                <a:path w="306" h="37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1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27" y="f50"/>
                    <a:pt x="f27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34" y="f58"/>
                    <a:pt x="f59" y="f60"/>
                    <a:pt x="f61" y="f62"/>
                  </a:cubicBezTo>
                  <a:cubicBezTo>
                    <a:pt x="f11" y="f62"/>
                    <a:pt x="f63" y="f64"/>
                    <a:pt x="f65" y="f57"/>
                  </a:cubicBezTo>
                  <a:cubicBezTo>
                    <a:pt x="f63" y="f62"/>
                    <a:pt x="f66" y="f67"/>
                    <a:pt x="f61" y="f68"/>
                  </a:cubicBezTo>
                  <a:cubicBezTo>
                    <a:pt x="f59" y="f69"/>
                    <a:pt x="f70" y="f4"/>
                    <a:pt x="f71" y="f72"/>
                  </a:cubicBezTo>
                  <a:cubicBezTo>
                    <a:pt x="f27" y="f60"/>
                    <a:pt x="f47" y="f62"/>
                    <a:pt x="f39" y="f64"/>
                  </a:cubicBezTo>
                  <a:cubicBezTo>
                    <a:pt x="f29" y="f73"/>
                    <a:pt x="f31" y="f74"/>
                    <a:pt x="f75" y="f57"/>
                  </a:cubicBezTo>
                  <a:cubicBezTo>
                    <a:pt x="f76" y="f77"/>
                    <a:pt x="f78" y="f79"/>
                    <a:pt x="f33" y="f55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4" y="f86"/>
                    <a:pt x="f84" y="f87"/>
                    <a:pt x="f84" y="f53"/>
                  </a:cubicBezTo>
                  <a:cubicBezTo>
                    <a:pt x="f88" y="f89"/>
                    <a:pt x="f90" y="f91"/>
                    <a:pt x="f38" y="f51"/>
                  </a:cubicBezTo>
                  <a:cubicBezTo>
                    <a:pt x="f92" y="f93"/>
                    <a:pt x="f94" y="f95"/>
                    <a:pt x="f40" y="f75"/>
                  </a:cubicBezTo>
                  <a:cubicBezTo>
                    <a:pt x="f96" y="f71"/>
                    <a:pt x="f96" y="f34"/>
                    <a:pt x="f97" y="f98"/>
                  </a:cubicBezTo>
                  <a:cubicBezTo>
                    <a:pt x="f94" y="f99"/>
                    <a:pt x="f75" y="f26"/>
                    <a:pt x="f49" y="f12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20" y="f105"/>
                    <a:pt x="f18" y="f106"/>
                    <a:pt x="f107" y="f108"/>
                  </a:cubicBezTo>
                  <a:cubicBezTo>
                    <a:pt x="f109" y="f110"/>
                    <a:pt x="f111" y="f101"/>
                    <a:pt x="f112" y="f113"/>
                  </a:cubicBezTo>
                  <a:cubicBezTo>
                    <a:pt x="f114" y="f19"/>
                    <a:pt x="f63" y="f24"/>
                    <a:pt x="f115" y="f7"/>
                  </a:cubicBezTo>
                  <a:cubicBezTo>
                    <a:pt x="f116" y="f11"/>
                    <a:pt x="f117" y="f20"/>
                    <a:pt x="f2" y="f118"/>
                  </a:cubicBezTo>
                  <a:cubicBezTo>
                    <a:pt x="f119" y="f120"/>
                    <a:pt x="f121" y="f1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7921800" y="4911839"/>
              <a:ext cx="60840" cy="75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"/>
                <a:gd name="f4" fmla="val 212"/>
                <a:gd name="f5" fmla="val 106"/>
                <a:gd name="f6" fmla="val 125"/>
                <a:gd name="f7" fmla="val 4"/>
                <a:gd name="f8" fmla="val 143"/>
                <a:gd name="f9" fmla="val 12"/>
                <a:gd name="f10" fmla="val 159"/>
                <a:gd name="f11" fmla="val 19"/>
                <a:gd name="f12" fmla="val 176"/>
                <a:gd name="f13" fmla="val 30"/>
                <a:gd name="f14" fmla="val 189"/>
                <a:gd name="f15" fmla="val 43"/>
                <a:gd name="f16" fmla="val 198"/>
                <a:gd name="f17" fmla="val 55"/>
                <a:gd name="f18" fmla="val 207"/>
                <a:gd name="f19" fmla="val 70"/>
                <a:gd name="f20" fmla="val 85"/>
                <a:gd name="f21" fmla="val 100"/>
                <a:gd name="f22" fmla="val 115"/>
                <a:gd name="f23" fmla="val 128"/>
                <a:gd name="f24" fmla="val 140"/>
                <a:gd name="f25" fmla="val 151"/>
                <a:gd name="f26" fmla="val 166"/>
                <a:gd name="f27" fmla="val 88"/>
                <a:gd name="f28" fmla="val 69"/>
                <a:gd name="f29" fmla="val 53"/>
                <a:gd name="f30" fmla="val 37"/>
                <a:gd name="f31" fmla="val 23"/>
                <a:gd name="f32" fmla="val 14"/>
                <a:gd name="f33" fmla="val 5"/>
                <a:gd name="f34" fmla="*/ f0 1 170"/>
                <a:gd name="f35" fmla="*/ f1 1 21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70"/>
                <a:gd name="f42" fmla="*/ f39 1 21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70" h="212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10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10" y="f29"/>
                  </a:cubicBezTo>
                  <a:cubicBezTo>
                    <a:pt x="f25" y="f30"/>
                    <a:pt x="f24" y="f31"/>
                    <a:pt x="f23" y="f32"/>
                  </a:cubicBezTo>
                  <a:cubicBezTo>
                    <a:pt x="f22" y="f33"/>
                    <a:pt x="f21" y="f2"/>
                    <a:pt x="f20" y="f2"/>
                  </a:cubicBezTo>
                  <a:cubicBezTo>
                    <a:pt x="f19" y="f2"/>
                    <a:pt x="f17" y="f33"/>
                    <a:pt x="f15" y="f32"/>
                  </a:cubicBezTo>
                  <a:cubicBezTo>
                    <a:pt x="f13" y="f31"/>
                    <a:pt x="f11" y="f30"/>
                    <a:pt x="f9" y="f29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7826399" y="5047200"/>
              <a:ext cx="61920" cy="52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"/>
                <a:gd name="f4" fmla="val 147"/>
                <a:gd name="f5" fmla="val 116"/>
                <a:gd name="f6" fmla="val 58"/>
                <a:gd name="f7" fmla="val 49"/>
                <a:gd name="f8" fmla="val 98"/>
                <a:gd name="f9" fmla="*/ f0 1 173"/>
                <a:gd name="f10" fmla="*/ f1 1 14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3"/>
                <a:gd name="f17" fmla="*/ f14 1 14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3" h="147">
                  <a:moveTo>
                    <a:pt x="f3" y="f2"/>
                  </a:moveTo>
                  <a:cubicBezTo>
                    <a:pt x="f5" y="f2"/>
                    <a:pt x="f6" y="f2"/>
                    <a:pt x="f2" y="f2"/>
                  </a:cubicBezTo>
                  <a:cubicBezTo>
                    <a:pt x="f2" y="f7"/>
                    <a:pt x="f2" y="f8"/>
                    <a:pt x="f2" y="f4"/>
                  </a:cubicBezTo>
                  <a:cubicBezTo>
                    <a:pt x="f6" y="f4"/>
                    <a:pt x="f5" y="f4"/>
                    <a:pt x="f3" y="f4"/>
                  </a:cubicBezTo>
                  <a:cubicBezTo>
                    <a:pt x="f3" y="f8"/>
                    <a:pt x="f3" y="f7"/>
                    <a:pt x="f3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7740360" y="5002560"/>
              <a:ext cx="235440" cy="8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5"/>
                <a:gd name="f4" fmla="val 238"/>
                <a:gd name="f5" fmla="val 161"/>
                <a:gd name="f6" fmla="val 204"/>
                <a:gd name="f7" fmla="val 194"/>
                <a:gd name="f8" fmla="val 200"/>
                <a:gd name="f9" fmla="val 226"/>
                <a:gd name="f10" fmla="val 193"/>
                <a:gd name="f11" fmla="val 252"/>
                <a:gd name="f12" fmla="val 177"/>
                <a:gd name="f13" fmla="val 279"/>
                <a:gd name="f14" fmla="val 160"/>
                <a:gd name="f15" fmla="val 298"/>
                <a:gd name="f16" fmla="val 138"/>
                <a:gd name="f17" fmla="val 301"/>
                <a:gd name="f18" fmla="val 114"/>
                <a:gd name="f19" fmla="val 309"/>
                <a:gd name="f20" fmla="val 76"/>
                <a:gd name="f21" fmla="val 317"/>
                <a:gd name="f22" fmla="val 38"/>
                <a:gd name="f23" fmla="val 325"/>
                <a:gd name="f24" fmla="val 332"/>
                <a:gd name="f25" fmla="val 339"/>
                <a:gd name="f26" fmla="val 347"/>
                <a:gd name="f27" fmla="val 353"/>
                <a:gd name="f28" fmla="val 141"/>
                <a:gd name="f29" fmla="val 370"/>
                <a:gd name="f30" fmla="val 396"/>
                <a:gd name="f31" fmla="val 422"/>
                <a:gd name="f32" fmla="val 455"/>
                <a:gd name="f33" fmla="val 488"/>
                <a:gd name="f34" fmla="val 524"/>
                <a:gd name="f35" fmla="val 556"/>
                <a:gd name="f36" fmla="val 586"/>
                <a:gd name="f37" fmla="val 184"/>
                <a:gd name="f38" fmla="val 616"/>
                <a:gd name="f39" fmla="val 170"/>
                <a:gd name="f40" fmla="val 642"/>
                <a:gd name="f41" fmla="val 147"/>
                <a:gd name="f42" fmla="val 117"/>
                <a:gd name="f43" fmla="val 651"/>
                <a:gd name="f44" fmla="val 151"/>
                <a:gd name="f45" fmla="val 632"/>
                <a:gd name="f46" fmla="val 181"/>
                <a:gd name="f47" fmla="val 602"/>
                <a:gd name="f48" fmla="val 574"/>
                <a:gd name="f49" fmla="val 220"/>
                <a:gd name="f50" fmla="val 531"/>
                <a:gd name="f51" fmla="val 234"/>
                <a:gd name="f52" fmla="val 492"/>
                <a:gd name="f53" fmla="val 237"/>
                <a:gd name="f54" fmla="val 449"/>
                <a:gd name="f55" fmla="val 241"/>
                <a:gd name="f56" fmla="val 410"/>
                <a:gd name="f57" fmla="val 231"/>
                <a:gd name="f58" fmla="val 373"/>
                <a:gd name="f59" fmla="val 210"/>
                <a:gd name="f60" fmla="val 340"/>
                <a:gd name="f61" fmla="val 187"/>
                <a:gd name="f62" fmla="val 328"/>
                <a:gd name="f63" fmla="val 315"/>
                <a:gd name="f64" fmla="val 282"/>
                <a:gd name="f65" fmla="val 246"/>
                <a:gd name="f66" fmla="val 203"/>
                <a:gd name="f67" fmla="val 164"/>
                <a:gd name="f68" fmla="val 124"/>
                <a:gd name="f69" fmla="val 82"/>
                <a:gd name="f70" fmla="val 224"/>
                <a:gd name="f71" fmla="val 52"/>
                <a:gd name="f72" fmla="val 23"/>
                <a:gd name="f73" fmla="val 6"/>
                <a:gd name="f74" fmla="val 144"/>
                <a:gd name="f75" fmla="val 33"/>
                <a:gd name="f76" fmla="val 167"/>
                <a:gd name="f77" fmla="val 63"/>
                <a:gd name="f78" fmla="val 92"/>
                <a:gd name="f79" fmla="val 197"/>
                <a:gd name="f80" fmla="val 128"/>
                <a:gd name="f81" fmla="*/ f0 1 655"/>
                <a:gd name="f82" fmla="*/ f1 1 238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655"/>
                <a:gd name="f89" fmla="*/ f86 1 238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655" h="2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32" y="f6"/>
                    <a:pt x="f33" y="f6"/>
                  </a:cubicBezTo>
                  <a:cubicBezTo>
                    <a:pt x="f34" y="f6"/>
                    <a:pt x="f35" y="f8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cubicBezTo>
                    <a:pt x="f43" y="f44"/>
                    <a:pt x="f45" y="f46"/>
                    <a:pt x="f47" y="f8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27" y="f8"/>
                    <a:pt x="f60" y="f61"/>
                    <a:pt x="f62" y="f39"/>
                  </a:cubicBezTo>
                  <a:cubicBezTo>
                    <a:pt x="f63" y="f61"/>
                    <a:pt x="f15" y="f8"/>
                    <a:pt x="f64" y="f59"/>
                  </a:cubicBezTo>
                  <a:cubicBezTo>
                    <a:pt x="f65" y="f57"/>
                    <a:pt x="f66" y="f55"/>
                    <a:pt x="f67" y="f53"/>
                  </a:cubicBezTo>
                  <a:cubicBezTo>
                    <a:pt x="f68" y="f53"/>
                    <a:pt x="f69" y="f70"/>
                    <a:pt x="f71" y="f8"/>
                  </a:cubicBezTo>
                  <a:cubicBezTo>
                    <a:pt x="f72" y="f46"/>
                    <a:pt x="f2" y="f41"/>
                    <a:pt x="f2" y="f42"/>
                  </a:cubicBezTo>
                  <a:cubicBezTo>
                    <a:pt x="f73" y="f74"/>
                    <a:pt x="f75" y="f76"/>
                    <a:pt x="f77" y="f37"/>
                  </a:cubicBezTo>
                  <a:cubicBezTo>
                    <a:pt x="f78" y="f79"/>
                    <a:pt x="f80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7813440" y="4987080"/>
              <a:ext cx="89640" cy="42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"/>
                <a:gd name="f4" fmla="val 120"/>
                <a:gd name="f5" fmla="val 125"/>
                <a:gd name="f6" fmla="val 148"/>
                <a:gd name="f7" fmla="val 217"/>
                <a:gd name="f8" fmla="val 243"/>
                <a:gd name="f9" fmla="val 21"/>
                <a:gd name="f10" fmla="val 259"/>
                <a:gd name="f11" fmla="val 34"/>
                <a:gd name="f12" fmla="val 246"/>
                <a:gd name="f13" fmla="val 67"/>
                <a:gd name="f14" fmla="val 204"/>
                <a:gd name="f15" fmla="val 98"/>
                <a:gd name="f16" fmla="val 174"/>
                <a:gd name="f17" fmla="val 117"/>
                <a:gd name="f18" fmla="val 147"/>
                <a:gd name="f19" fmla="val 128"/>
                <a:gd name="f20" fmla="val 105"/>
                <a:gd name="f21" fmla="val 79"/>
                <a:gd name="f22" fmla="val 114"/>
                <a:gd name="f23" fmla="val 53"/>
                <a:gd name="f24" fmla="val 1"/>
                <a:gd name="f25" fmla="val -9"/>
                <a:gd name="f26" fmla="val 7"/>
                <a:gd name="f27" fmla="val 30"/>
                <a:gd name="f28" fmla="val 102"/>
                <a:gd name="f29" fmla="*/ f0 1 250"/>
                <a:gd name="f30" fmla="*/ f1 1 12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250"/>
                <a:gd name="f37" fmla="*/ f34 1 12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250" h="120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15"/>
                  </a:cubicBezTo>
                  <a:cubicBezTo>
                    <a:pt x="f24" y="f13"/>
                    <a:pt x="f25" y="f11"/>
                    <a:pt x="f26" y="f9"/>
                  </a:cubicBezTo>
                  <a:cubicBezTo>
                    <a:pt x="f27" y="f2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9090000" y="4770000"/>
            <a:ext cx="269640" cy="359640"/>
            <a:chOff x="9090000" y="4770000"/>
            <a:chExt cx="269640" cy="359640"/>
          </a:xfrm>
        </p:grpSpPr>
        <p:sp>
          <p:nvSpPr>
            <p:cNvPr id="33" name="32 Forma libre"/>
            <p:cNvSpPr/>
            <p:nvPr/>
          </p:nvSpPr>
          <p:spPr>
            <a:xfrm>
              <a:off x="9312840" y="5016600"/>
              <a:ext cx="46800" cy="52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46"/>
                <a:gd name="f5" fmla="val 73"/>
                <a:gd name="f6" fmla="val 86"/>
                <a:gd name="f7" fmla="val 128"/>
                <a:gd name="f8" fmla="val 98"/>
                <a:gd name="f9" fmla="val 123"/>
                <a:gd name="f10" fmla="val 109"/>
                <a:gd name="f11" fmla="val 117"/>
                <a:gd name="f12" fmla="val 121"/>
                <a:gd name="f13" fmla="val 130"/>
                <a:gd name="f14" fmla="val 99"/>
                <a:gd name="f15" fmla="val 136"/>
                <a:gd name="f16" fmla="val 89"/>
                <a:gd name="f17" fmla="val 143"/>
                <a:gd name="f18" fmla="val 78"/>
                <a:gd name="f19" fmla="val 66"/>
                <a:gd name="f20" fmla="val 54"/>
                <a:gd name="f21" fmla="val 43"/>
                <a:gd name="f22" fmla="val 33"/>
                <a:gd name="f23" fmla="val 23"/>
                <a:gd name="f24" fmla="val 14"/>
                <a:gd name="f25" fmla="val 9"/>
                <a:gd name="f26" fmla="val 3"/>
                <a:gd name="f27" fmla="val 61"/>
                <a:gd name="f28" fmla="val 48"/>
                <a:gd name="f29" fmla="val 37"/>
                <a:gd name="f30" fmla="val 15"/>
                <a:gd name="f31" fmla="val 25"/>
                <a:gd name="f32" fmla="val 16"/>
                <a:gd name="f33" fmla="val 10"/>
                <a:gd name="f34" fmla="*/ f0 1 131"/>
                <a:gd name="f35" fmla="*/ f1 1 14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31"/>
                <a:gd name="f42" fmla="*/ f39 1 14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31" h="14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30" y="f31"/>
                    <a:pt x="f23" y="f32"/>
                    <a:pt x="f22" y="f33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3"/>
                  </a:cubicBezTo>
                  <a:cubicBezTo>
                    <a:pt x="f10" y="f32"/>
                    <a:pt x="f11" y="f31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9261000" y="5010480"/>
              <a:ext cx="82080" cy="104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9"/>
                <a:gd name="f4" fmla="val 292"/>
                <a:gd name="f5" fmla="val 215"/>
                <a:gd name="f6" fmla="val 246"/>
                <a:gd name="f7" fmla="val 265"/>
                <a:gd name="f8" fmla="val 57"/>
                <a:gd name="f9" fmla="val 160"/>
                <a:gd name="f10" fmla="val 82"/>
                <a:gd name="f11" fmla="val 133"/>
                <a:gd name="f12" fmla="val 94"/>
                <a:gd name="f13" fmla="val 19"/>
                <a:gd name="f14" fmla="val 55"/>
                <a:gd name="f15" fmla="val 39"/>
                <a:gd name="f16" fmla="val 16"/>
                <a:gd name="f17" fmla="val 58"/>
                <a:gd name="f18" fmla="val -20"/>
                <a:gd name="f19" fmla="val 238"/>
                <a:gd name="f20" fmla="val 15"/>
                <a:gd name="f21" fmla="val 278"/>
                <a:gd name="f22" fmla="val 41"/>
                <a:gd name="f23" fmla="val 308"/>
                <a:gd name="f24" fmla="val 205"/>
                <a:gd name="f25" fmla="val 284"/>
                <a:gd name="f26" fmla="*/ f0 1 229"/>
                <a:gd name="f27" fmla="*/ f1 1 29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29"/>
                <a:gd name="f34" fmla="*/ f31 1 29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29" h="292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9266760" y="5069160"/>
              <a:ext cx="47880" cy="25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"/>
                <a:gd name="f4" fmla="val 71"/>
                <a:gd name="f5" fmla="val 18"/>
                <a:gd name="f6" fmla="val 34"/>
                <a:gd name="f7" fmla="val 28"/>
                <a:gd name="f8" fmla="val 24"/>
                <a:gd name="f9" fmla="val 39"/>
                <a:gd name="f10" fmla="val 14"/>
                <a:gd name="f11" fmla="val 52"/>
                <a:gd name="f12" fmla="val 9"/>
                <a:gd name="f13" fmla="val 79"/>
                <a:gd name="f14" fmla="val -3"/>
                <a:gd name="f15" fmla="val 109"/>
                <a:gd name="f16" fmla="val 7"/>
                <a:gd name="f17" fmla="val 107"/>
                <a:gd name="f18" fmla="val 82"/>
                <a:gd name="f19" fmla="val 58"/>
                <a:gd name="f20" fmla="val 21"/>
                <a:gd name="f21" fmla="val 46"/>
                <a:gd name="f22" fmla="val 25"/>
                <a:gd name="f23" fmla="val 35"/>
                <a:gd name="f24" fmla="val 32"/>
                <a:gd name="f25" fmla="val 41"/>
                <a:gd name="f26" fmla="val 17"/>
                <a:gd name="f27" fmla="val 49"/>
                <a:gd name="f28" fmla="val 6"/>
                <a:gd name="f29" fmla="val 59"/>
                <a:gd name="f30" fmla="val 2"/>
                <a:gd name="f31" fmla="val 57"/>
                <a:gd name="f32" fmla="val 44"/>
                <a:gd name="f33" fmla="*/ f0 1 134"/>
                <a:gd name="f34" fmla="*/ f1 1 7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34"/>
                <a:gd name="f41" fmla="*/ f38 1 7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34" h="7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3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12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9207360" y="5002200"/>
              <a:ext cx="69120" cy="127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355"/>
                <a:gd name="f5" fmla="val 154"/>
                <a:gd name="f6" fmla="val 333"/>
                <a:gd name="f7" fmla="val 291"/>
                <a:gd name="f8" fmla="val 192"/>
                <a:gd name="f9" fmla="val 106"/>
                <a:gd name="f10" fmla="val 15"/>
                <a:gd name="f11" fmla="val 137"/>
                <a:gd name="f12" fmla="val 10"/>
                <a:gd name="f13" fmla="val 82"/>
                <a:gd name="f14" fmla="val 5"/>
                <a:gd name="f15" fmla="val 26"/>
                <a:gd name="f16" fmla="val 25"/>
                <a:gd name="f17" fmla="val -21"/>
                <a:gd name="f18" fmla="val 293"/>
                <a:gd name="f19" fmla="val 12"/>
                <a:gd name="f20" fmla="val 36"/>
                <a:gd name="f21" fmla="val 363"/>
                <a:gd name="f22" fmla="val 126"/>
                <a:gd name="f23" fmla="val 362"/>
                <a:gd name="f24" fmla="*/ f0 1 193"/>
                <a:gd name="f25" fmla="*/ f1 1 35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3"/>
                <a:gd name="f32" fmla="*/ f29 1 35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3" h="355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9145800" y="5002200"/>
              <a:ext cx="69480" cy="127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"/>
                <a:gd name="f4" fmla="val 355"/>
                <a:gd name="f5" fmla="val 39"/>
                <a:gd name="f6" fmla="val 333"/>
                <a:gd name="f7" fmla="val 291"/>
                <a:gd name="f8" fmla="val 1"/>
                <a:gd name="f9" fmla="val 106"/>
                <a:gd name="f10" fmla="val 15"/>
                <a:gd name="f11" fmla="val 56"/>
                <a:gd name="f12" fmla="val 10"/>
                <a:gd name="f13" fmla="val 112"/>
                <a:gd name="f14" fmla="val 5"/>
                <a:gd name="f15" fmla="val 167"/>
                <a:gd name="f16" fmla="val 172"/>
                <a:gd name="f17" fmla="val 111"/>
                <a:gd name="f18" fmla="val 215"/>
                <a:gd name="f19" fmla="val 294"/>
                <a:gd name="f20" fmla="val 182"/>
                <a:gd name="f21" fmla="val 158"/>
                <a:gd name="f22" fmla="val 363"/>
                <a:gd name="f23" fmla="val 67"/>
                <a:gd name="f24" fmla="val 362"/>
                <a:gd name="f25" fmla="*/ f0 1 194"/>
                <a:gd name="f26" fmla="*/ f1 1 35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94"/>
                <a:gd name="f33" fmla="*/ f30 1 35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94" h="355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9208800" y="5070240"/>
              <a:ext cx="4680" cy="51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"/>
                <a:gd name="f4" fmla="val 144"/>
                <a:gd name="f5" fmla="val 71"/>
                <a:gd name="f6" fmla="val 48"/>
                <a:gd name="f7" fmla="val 2"/>
                <a:gd name="f8" fmla="val 24"/>
                <a:gd name="f9" fmla="val 7"/>
                <a:gd name="f10" fmla="val 12"/>
                <a:gd name="f11" fmla="val 49"/>
                <a:gd name="f12" fmla="val 96"/>
                <a:gd name="f13" fmla="val 120"/>
                <a:gd name="f14" fmla="val 95"/>
                <a:gd name="f15" fmla="*/ f0 1 14"/>
                <a:gd name="f16" fmla="*/ f1 1 14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"/>
                <a:gd name="f23" fmla="*/ f20 1 14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" h="144">
                  <a:moveTo>
                    <a:pt x="f2" y="f5"/>
                  </a:moveTo>
                  <a:cubicBezTo>
                    <a:pt x="f2" y="f6"/>
                    <a:pt x="f7" y="f8"/>
                    <a:pt x="f9" y="f2"/>
                  </a:cubicBezTo>
                  <a:cubicBezTo>
                    <a:pt x="f10" y="f8"/>
                    <a:pt x="f3" y="f11"/>
                    <a:pt x="f3" y="f5"/>
                  </a:cubicBezTo>
                  <a:cubicBezTo>
                    <a:pt x="f10" y="f12"/>
                    <a:pt x="f10" y="f13"/>
                    <a:pt x="f9" y="f4"/>
                  </a:cubicBezTo>
                  <a:cubicBezTo>
                    <a:pt x="f7" y="f13"/>
                    <a:pt x="f2" y="f14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9158400" y="4997520"/>
              <a:ext cx="105840" cy="103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5"/>
                <a:gd name="f4" fmla="val 289"/>
                <a:gd name="f5" fmla="val 148"/>
                <a:gd name="f6" fmla="val 99"/>
                <a:gd name="f7" fmla="val 238"/>
                <a:gd name="f8" fmla="val 212"/>
                <a:gd name="f9" fmla="val 136"/>
                <a:gd name="f10" fmla="val 61"/>
                <a:gd name="f11" fmla="val 66"/>
                <a:gd name="f12" fmla="val 230"/>
                <a:gd name="f13" fmla="val 197"/>
                <a:gd name="f14" fmla="*/ f0 1 295"/>
                <a:gd name="f15" fmla="*/ f1 1 28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95"/>
                <a:gd name="f22" fmla="*/ f19 1 28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95" h="289">
                  <a:moveTo>
                    <a:pt x="f5" y="f4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2"/>
                    <a:pt x="f5" y="f2"/>
                  </a:cubicBezTo>
                  <a:cubicBezTo>
                    <a:pt x="f12" y="f2"/>
                    <a:pt x="f3" y="f10"/>
                    <a:pt x="f3" y="f9"/>
                  </a:cubicBezTo>
                  <a:cubicBezTo>
                    <a:pt x="f3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9252720" y="4770000"/>
              <a:ext cx="79920" cy="157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"/>
                <a:gd name="f4" fmla="val 438"/>
                <a:gd name="f5" fmla="val 20"/>
                <a:gd name="f6" fmla="val 192"/>
                <a:gd name="f7" fmla="val 12"/>
                <a:gd name="f8" fmla="val 367"/>
                <a:gd name="f9" fmla="val 7"/>
                <a:gd name="f10" fmla="val 341"/>
                <a:gd name="f11" fmla="val 416"/>
                <a:gd name="f12" fmla="val 31"/>
                <a:gd name="f13" fmla="val 423"/>
                <a:gd name="f14" fmla="val 61"/>
                <a:gd name="f15" fmla="val 431"/>
                <a:gd name="f16" fmla="val 92"/>
                <a:gd name="f17" fmla="val 130"/>
                <a:gd name="f18" fmla="val 372"/>
                <a:gd name="f19" fmla="val 87"/>
                <a:gd name="f20" fmla="val 422"/>
                <a:gd name="f21" fmla="val 206"/>
                <a:gd name="f22" fmla="val 238"/>
                <a:gd name="f23" fmla="val 248"/>
                <a:gd name="f24" fmla="val 170"/>
                <a:gd name="f25" fmla="val 203"/>
                <a:gd name="f26" fmla="val 11"/>
                <a:gd name="f27" fmla="val 176"/>
                <a:gd name="f28" fmla="val 160"/>
                <a:gd name="f29" fmla="val -4"/>
                <a:gd name="f30" fmla="val 23"/>
                <a:gd name="f31" fmla="val 102"/>
                <a:gd name="f32" fmla="*/ f0 1 223"/>
                <a:gd name="f33" fmla="*/ f1 1 43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23"/>
                <a:gd name="f40" fmla="*/ f37 1 43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23" h="438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9259200" y="4801680"/>
              <a:ext cx="57600" cy="124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1"/>
                <a:gd name="f4" fmla="val 347"/>
                <a:gd name="f5" fmla="val 42"/>
                <a:gd name="f6" fmla="val 114"/>
                <a:gd name="f7" fmla="val 10"/>
                <a:gd name="f8" fmla="val 284"/>
                <a:gd name="f9" fmla="val 14"/>
                <a:gd name="f10" fmla="val 259"/>
                <a:gd name="f11" fmla="val 332"/>
                <a:gd name="f12" fmla="val 20"/>
                <a:gd name="f13" fmla="val 337"/>
                <a:gd name="f14" fmla="val 41"/>
                <a:gd name="f15" fmla="val 342"/>
                <a:gd name="f16" fmla="val 61"/>
                <a:gd name="f17" fmla="val 90"/>
                <a:gd name="f18" fmla="val 278"/>
                <a:gd name="f19" fmla="val 335"/>
                <a:gd name="f20" fmla="val 149"/>
                <a:gd name="f21" fmla="val 140"/>
                <a:gd name="f22" fmla="val 173"/>
                <a:gd name="f23" fmla="val 159"/>
                <a:gd name="f24" fmla="val 9"/>
                <a:gd name="f25" fmla="val 134"/>
                <a:gd name="f26" fmla="val 118"/>
                <a:gd name="f27" fmla="val -5"/>
                <a:gd name="f28" fmla="val 54"/>
                <a:gd name="f29" fmla="val 44"/>
                <a:gd name="f30" fmla="*/ f0 1 161"/>
                <a:gd name="f31" fmla="*/ f1 1 34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61"/>
                <a:gd name="f38" fmla="*/ f35 1 34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61" h="347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17"/>
                    <a:pt x="f23" y="f24"/>
                    <a:pt x="f25" y="f2"/>
                  </a:cubicBezTo>
                  <a:cubicBezTo>
                    <a:pt x="f26" y="f27"/>
                    <a:pt x="f28" y="f29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9090000" y="4770000"/>
              <a:ext cx="79920" cy="157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"/>
                <a:gd name="f4" fmla="val 438"/>
                <a:gd name="f5" fmla="val 203"/>
                <a:gd name="f6" fmla="val 192"/>
                <a:gd name="f7" fmla="val 211"/>
                <a:gd name="f8" fmla="val 367"/>
                <a:gd name="f9" fmla="val 216"/>
                <a:gd name="f10" fmla="val 341"/>
                <a:gd name="f11" fmla="val 416"/>
                <a:gd name="f12" fmla="val 423"/>
                <a:gd name="f13" fmla="val 162"/>
                <a:gd name="f14" fmla="val 431"/>
                <a:gd name="f15" fmla="val 131"/>
                <a:gd name="f16" fmla="val 94"/>
                <a:gd name="f17" fmla="val 372"/>
                <a:gd name="f18" fmla="val 136"/>
                <a:gd name="f19" fmla="val 422"/>
                <a:gd name="f20" fmla="val 18"/>
                <a:gd name="f21" fmla="val 238"/>
                <a:gd name="f22" fmla="val -26"/>
                <a:gd name="f23" fmla="val 170"/>
                <a:gd name="f24" fmla="val 22"/>
                <a:gd name="f25" fmla="val 11"/>
                <a:gd name="f26" fmla="val 47"/>
                <a:gd name="f27" fmla="val 64"/>
                <a:gd name="f28" fmla="val -4"/>
                <a:gd name="f29" fmla="val 200"/>
                <a:gd name="f30" fmla="val 102"/>
                <a:gd name="f31" fmla="*/ f0 1 223"/>
                <a:gd name="f32" fmla="*/ f1 1 43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23"/>
                <a:gd name="f39" fmla="*/ f36 1 43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23" h="438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6" y="f12"/>
                    <a:pt x="f13" y="f14"/>
                    <a:pt x="f15" y="f4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9105480" y="4801680"/>
              <a:ext cx="57960" cy="125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"/>
                <a:gd name="f4" fmla="val 349"/>
                <a:gd name="f5" fmla="val 121"/>
                <a:gd name="f6" fmla="val 114"/>
                <a:gd name="f7" fmla="val 152"/>
                <a:gd name="f8" fmla="val 284"/>
                <a:gd name="f9" fmla="val 148"/>
                <a:gd name="f10" fmla="val 259"/>
                <a:gd name="f11" fmla="val 332"/>
                <a:gd name="f12" fmla="val 142"/>
                <a:gd name="f13" fmla="val 337"/>
                <a:gd name="f14" fmla="val 123"/>
                <a:gd name="f15" fmla="val 343"/>
                <a:gd name="f16" fmla="val 103"/>
                <a:gd name="f17" fmla="val 73"/>
                <a:gd name="f18" fmla="val 280"/>
                <a:gd name="f19" fmla="val 13"/>
                <a:gd name="f20" fmla="val -11"/>
                <a:gd name="f21" fmla="val 90"/>
                <a:gd name="f22" fmla="val 1"/>
                <a:gd name="f23" fmla="val 9"/>
                <a:gd name="f24" fmla="val 28"/>
                <a:gd name="f25" fmla="val 44"/>
                <a:gd name="f26" fmla="val -5"/>
                <a:gd name="f27" fmla="val 107"/>
                <a:gd name="f28" fmla="*/ f0 1 162"/>
                <a:gd name="f29" fmla="*/ f1 1 349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62"/>
                <a:gd name="f36" fmla="*/ f33 1 349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62" h="349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3"/>
                    <a:pt x="f19" y="f12"/>
                  </a:cubicBezTo>
                  <a:cubicBezTo>
                    <a:pt x="f20" y="f21"/>
                    <a:pt x="f22" y="f23"/>
                    <a:pt x="f24" y="f2"/>
                  </a:cubicBezTo>
                  <a:cubicBezTo>
                    <a:pt x="f25" y="f26"/>
                    <a:pt x="f27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9103320" y="4866120"/>
              <a:ext cx="216000" cy="191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"/>
                <a:gd name="f4" fmla="val 534"/>
                <a:gd name="f5" fmla="val 301"/>
                <a:gd name="f6" fmla="val 466"/>
                <a:gd name="f7" fmla="val 542"/>
                <a:gd name="f8" fmla="val 71"/>
                <a:gd name="f9" fmla="val 171"/>
                <a:gd name="f10" fmla="val 254"/>
                <a:gd name="f11" fmla="val 666"/>
                <a:gd name="f12" fmla="val 378"/>
                <a:gd name="f13" fmla="val 555"/>
                <a:gd name="f14" fmla="val 459"/>
                <a:gd name="f15" fmla="val 500"/>
                <a:gd name="f16" fmla="val 499"/>
                <a:gd name="f17" fmla="val 409"/>
                <a:gd name="f18" fmla="val 193"/>
                <a:gd name="f19" fmla="val 101"/>
                <a:gd name="f20" fmla="val 46"/>
                <a:gd name="f21" fmla="val -65"/>
                <a:gd name="f22" fmla="val 376"/>
                <a:gd name="f23" fmla="val 59"/>
                <a:gd name="f24" fmla="val 134"/>
                <a:gd name="f25" fmla="*/ f0 1 601"/>
                <a:gd name="f26" fmla="*/ f1 1 53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01"/>
                <a:gd name="f33" fmla="*/ f30 1 53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01" h="53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9116280" y="4892400"/>
              <a:ext cx="188640" cy="159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5"/>
                <a:gd name="f4" fmla="val 443"/>
                <a:gd name="f5" fmla="val 286"/>
                <a:gd name="f6" fmla="val 15"/>
                <a:gd name="f7" fmla="val 271"/>
                <a:gd name="f8" fmla="val -5"/>
                <a:gd name="f9" fmla="val 257"/>
                <a:gd name="f10" fmla="val 244"/>
                <a:gd name="f11" fmla="val 208"/>
                <a:gd name="f12" fmla="val 60"/>
                <a:gd name="f13" fmla="val 155"/>
                <a:gd name="f14" fmla="val 156"/>
                <a:gd name="f15" fmla="val 151"/>
                <a:gd name="f16" fmla="val 236"/>
                <a:gd name="f17" fmla="val 89"/>
                <a:gd name="f18" fmla="val 228"/>
                <a:gd name="f19" fmla="val 19"/>
                <a:gd name="f20" fmla="val 231"/>
                <a:gd name="f21" fmla="val 4"/>
                <a:gd name="f22" fmla="val 265"/>
                <a:gd name="f23" fmla="val -24"/>
                <a:gd name="f24" fmla="val 331"/>
                <a:gd name="f25" fmla="val 107"/>
                <a:gd name="f26" fmla="val 263"/>
                <a:gd name="f27" fmla="val 420"/>
                <a:gd name="f28" fmla="val 549"/>
                <a:gd name="f29" fmla="val 522"/>
                <a:gd name="f30" fmla="val 510"/>
                <a:gd name="f31" fmla="val 439"/>
                <a:gd name="f32" fmla="val 378"/>
                <a:gd name="f33" fmla="val 375"/>
                <a:gd name="f34" fmla="val 320"/>
                <a:gd name="f35" fmla="*/ f0 1 525"/>
                <a:gd name="f36" fmla="*/ f1 1 443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25"/>
                <a:gd name="f43" fmla="*/ f40 1 443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25" h="443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4"/>
                    <a:pt x="f29" y="f22"/>
                  </a:cubicBezTo>
                  <a:cubicBezTo>
                    <a:pt x="f30" y="f20"/>
                    <a:pt x="f31" y="f18"/>
                    <a:pt x="f32" y="f16"/>
                  </a:cubicBezTo>
                  <a:cubicBezTo>
                    <a:pt x="f33" y="f14"/>
                    <a:pt x="f34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9166680" y="5006520"/>
              <a:ext cx="88920" cy="324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48"/>
                <a:gd name="f5" fmla="val 91"/>
                <a:gd name="f6" fmla="val 198"/>
                <a:gd name="f7" fmla="val 32"/>
                <a:gd name="f8" fmla="val 34"/>
                <a:gd name="f9" fmla="val 160"/>
                <a:gd name="f10" fmla="val 29"/>
                <a:gd name="f11" fmla="val 146"/>
                <a:gd name="f12" fmla="val 19"/>
                <a:gd name="f13" fmla="val 137"/>
                <a:gd name="f14" fmla="val 14"/>
                <a:gd name="f15" fmla="val 131"/>
                <a:gd name="f16" fmla="val 8"/>
                <a:gd name="f17" fmla="val 124"/>
                <a:gd name="f18" fmla="val 119"/>
                <a:gd name="f19" fmla="val 111"/>
                <a:gd name="f20" fmla="val 103"/>
                <a:gd name="f21" fmla="val 86"/>
                <a:gd name="f22" fmla="val 68"/>
                <a:gd name="f23" fmla="val 35"/>
                <a:gd name="f24" fmla="val 50"/>
                <a:gd name="f25" fmla="val 15"/>
                <a:gd name="f26" fmla="val 26"/>
                <a:gd name="f27" fmla="val 1"/>
                <a:gd name="f28" fmla="val -7"/>
                <a:gd name="f29" fmla="val 36"/>
                <a:gd name="f30" fmla="val 213"/>
                <a:gd name="f31" fmla="val 256"/>
                <a:gd name="f32" fmla="val 247"/>
                <a:gd name="f33" fmla="val 234"/>
                <a:gd name="f34" fmla="val 25"/>
                <a:gd name="f35" fmla="val 216"/>
                <a:gd name="f36" fmla="val 31"/>
                <a:gd name="f37" fmla="*/ f1 1 248"/>
                <a:gd name="f38" fmla="*/ f2 1 91"/>
                <a:gd name="f39" fmla="val f3"/>
                <a:gd name="f40" fmla="val f4"/>
                <a:gd name="f41" fmla="val f5"/>
                <a:gd name="f42" fmla="+- f41 0 f39"/>
                <a:gd name="f43" fmla="+- f40 0 f39"/>
                <a:gd name="f44" fmla="*/ f43 1 248"/>
                <a:gd name="f45" fmla="*/ f42 1 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48" h="91">
                  <a:moveTo>
                    <a:pt x="f6" y="f7"/>
                  </a:moveTo>
                  <a:cubicBezTo>
                    <a:pt x="f0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3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23"/>
                    <a:pt x="f24" y="f7"/>
                  </a:cubicBezTo>
                  <a:cubicBezTo>
                    <a:pt x="f7" y="f7"/>
                    <a:pt x="f25" y="f26"/>
                    <a:pt x="f27" y="f14"/>
                  </a:cubicBezTo>
                  <a:cubicBezTo>
                    <a:pt x="f28" y="f16"/>
                    <a:pt x="f29" y="f5"/>
                    <a:pt x="f17" y="f5"/>
                  </a:cubicBezTo>
                  <a:cubicBezTo>
                    <a:pt x="f30" y="f5"/>
                    <a:pt x="f31" y="f16"/>
                    <a:pt x="f32" y="f14"/>
                  </a:cubicBezTo>
                  <a:cubicBezTo>
                    <a:pt x="f33" y="f34"/>
                    <a:pt x="f35" y="f3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9235080" y="4915800"/>
              <a:ext cx="52200" cy="63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6"/>
                <a:gd name="f4" fmla="val 176"/>
                <a:gd name="f5" fmla="val 50"/>
                <a:gd name="f6" fmla="val 5"/>
                <a:gd name="f7" fmla="val 99"/>
                <a:gd name="f8" fmla="val -16"/>
                <a:gd name="f9" fmla="val 133"/>
                <a:gd name="f10" fmla="val 33"/>
                <a:gd name="f11" fmla="val 140"/>
                <a:gd name="f12" fmla="val 60"/>
                <a:gd name="f13" fmla="val 154"/>
                <a:gd name="f14" fmla="val 100"/>
                <a:gd name="f15" fmla="val 137"/>
                <a:gd name="f16" fmla="val 145"/>
                <a:gd name="f17" fmla="val 129"/>
                <a:gd name="f18" fmla="val 162"/>
                <a:gd name="f19" fmla="val 93"/>
                <a:gd name="f20" fmla="val 193"/>
                <a:gd name="f21" fmla="val 12"/>
                <a:gd name="f22" fmla="val 163"/>
                <a:gd name="f23" fmla="val 14"/>
                <a:gd name="f24" fmla="val -7"/>
                <a:gd name="f25" fmla="val 119"/>
                <a:gd name="f26" fmla="val 2"/>
                <a:gd name="f27" fmla="val 76"/>
                <a:gd name="f28" fmla="val 18"/>
                <a:gd name="f29" fmla="val 53"/>
                <a:gd name="f30" fmla="val 8"/>
                <a:gd name="f31" fmla="val 21"/>
                <a:gd name="f32" fmla="*/ f0 1 146"/>
                <a:gd name="f33" fmla="*/ f1 1 1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6"/>
                <a:gd name="f40" fmla="*/ f37 1 1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6" h="17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3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9236160" y="4912919"/>
              <a:ext cx="54360" cy="676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52"/>
                <a:gd name="f5" fmla="val 189"/>
                <a:gd name="f6" fmla="val 18"/>
                <a:gd name="f7" fmla="val 30"/>
                <a:gd name="f8" fmla="val 25"/>
                <a:gd name="f9" fmla="val 22"/>
                <a:gd name="f10" fmla="val 31"/>
                <a:gd name="f11" fmla="val 15"/>
                <a:gd name="f12" fmla="val 39"/>
                <a:gd name="f13" fmla="val 10"/>
                <a:gd name="f14" fmla="val 43"/>
                <a:gd name="f15" fmla="val 7"/>
                <a:gd name="f16" fmla="val 48"/>
                <a:gd name="f17" fmla="val 5"/>
                <a:gd name="f18" fmla="val 52"/>
                <a:gd name="f19" fmla="val 4"/>
                <a:gd name="f20" fmla="val 58"/>
                <a:gd name="f21" fmla="val 2"/>
                <a:gd name="f22" fmla="val 63"/>
                <a:gd name="f23" fmla="val 1"/>
                <a:gd name="f24" fmla="val 67"/>
                <a:gd name="f25" fmla="val 87"/>
                <a:gd name="f26" fmla="val -3"/>
                <a:gd name="f27" fmla="val 107"/>
                <a:gd name="f28" fmla="val 120"/>
                <a:gd name="f29" fmla="val 20"/>
                <a:gd name="f30" fmla="val 133"/>
                <a:gd name="f31" fmla="val 33"/>
                <a:gd name="f32" fmla="val 144"/>
                <a:gd name="f33" fmla="val 149"/>
                <a:gd name="f34" fmla="val 72"/>
                <a:gd name="f35" fmla="val 154"/>
                <a:gd name="f36" fmla="val 92"/>
                <a:gd name="f37" fmla="val 113"/>
                <a:gd name="f38" fmla="val 148"/>
                <a:gd name="f39" fmla="val 134"/>
                <a:gd name="f40" fmla="val 146"/>
                <a:gd name="f41" fmla="val 143"/>
                <a:gd name="f42" fmla="val 153"/>
                <a:gd name="f43" fmla="val 137"/>
                <a:gd name="f44" fmla="val 162"/>
                <a:gd name="f45" fmla="val 163"/>
                <a:gd name="f46" fmla="val 164"/>
                <a:gd name="f47" fmla="val 136"/>
                <a:gd name="f48" fmla="val 165"/>
                <a:gd name="f49" fmla="val 167"/>
                <a:gd name="f50" fmla="val 169"/>
                <a:gd name="f51" fmla="val 171"/>
                <a:gd name="f52" fmla="val 135"/>
                <a:gd name="f53" fmla="val 172"/>
                <a:gd name="f54" fmla="val 174"/>
                <a:gd name="f55" fmla="val 131"/>
                <a:gd name="f56" fmla="val 175"/>
                <a:gd name="f57" fmla="val 128"/>
                <a:gd name="f58" fmla="val 177"/>
                <a:gd name="f59" fmla="val 124"/>
                <a:gd name="f60" fmla="val 181"/>
                <a:gd name="f61" fmla="val 115"/>
                <a:gd name="f62" fmla="val 184"/>
                <a:gd name="f63" fmla="val 97"/>
                <a:gd name="f64" fmla="val 190"/>
                <a:gd name="f65" fmla="val 79"/>
                <a:gd name="f66" fmla="val 61"/>
                <a:gd name="f67" fmla="val 188"/>
                <a:gd name="f68" fmla="val 185"/>
                <a:gd name="f69" fmla="val 27"/>
                <a:gd name="f70" fmla="val 44"/>
                <a:gd name="f71" fmla="val 77"/>
                <a:gd name="f72" fmla="val 95"/>
                <a:gd name="f73" fmla="val 178"/>
                <a:gd name="f74" fmla="val 110"/>
                <a:gd name="f75" fmla="val 116"/>
                <a:gd name="f76" fmla="val 168"/>
                <a:gd name="f77" fmla="val 122"/>
                <a:gd name="f78" fmla="val 161"/>
                <a:gd name="f79" fmla="val 160"/>
                <a:gd name="f80" fmla="val 125"/>
                <a:gd name="f81" fmla="val 159"/>
                <a:gd name="f82" fmla="val 150"/>
                <a:gd name="f83" fmla="val 130"/>
                <a:gd name="f84" fmla="val 141"/>
                <a:gd name="f85" fmla="val 80"/>
                <a:gd name="f86" fmla="val 109"/>
                <a:gd name="f87" fmla="val 36"/>
                <a:gd name="f88" fmla="val 26"/>
                <a:gd name="f89" fmla="val 82"/>
                <a:gd name="f90" fmla="val 17"/>
                <a:gd name="f91" fmla="val 19"/>
                <a:gd name="f92" fmla="val 64"/>
                <a:gd name="f93" fmla="val 60"/>
                <a:gd name="f94" fmla="val 56"/>
                <a:gd name="f95" fmla="val 53"/>
                <a:gd name="f96" fmla="val 45"/>
                <a:gd name="f97" fmla="val 23"/>
                <a:gd name="f98" fmla="val 32"/>
                <a:gd name="f99" fmla="val 14"/>
                <a:gd name="f100" fmla="val 66"/>
                <a:gd name="f101" fmla="val 85"/>
                <a:gd name="f102" fmla="val 6"/>
                <a:gd name="f103" fmla="val 47"/>
                <a:gd name="f104" fmla="*/ f1 1 152"/>
                <a:gd name="f105" fmla="*/ f2 1 189"/>
                <a:gd name="f106" fmla="val f3"/>
                <a:gd name="f107" fmla="val f4"/>
                <a:gd name="f108" fmla="val f5"/>
                <a:gd name="f109" fmla="+- f108 0 f106"/>
                <a:gd name="f110" fmla="+- f107 0 f106"/>
                <a:gd name="f111" fmla="*/ f110 1 152"/>
                <a:gd name="f112" fmla="*/ f109 1 189"/>
                <a:gd name="f113" fmla="*/ f106 1 f111"/>
                <a:gd name="f114" fmla="*/ f107 1 f111"/>
                <a:gd name="f115" fmla="*/ f106 1 f112"/>
                <a:gd name="f116" fmla="*/ f108 1 f112"/>
                <a:gd name="f117" fmla="*/ f113 f104 1"/>
                <a:gd name="f118" fmla="*/ f114 f104 1"/>
                <a:gd name="f119" fmla="*/ f116 f105 1"/>
                <a:gd name="f120" fmla="*/ f11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7" t="f120" r="f118" b="f119"/>
              <a:pathLst>
                <a:path w="152" h="189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2" y="f18"/>
                    <a:pt x="f33" y="f34"/>
                  </a:cubicBezTo>
                  <a:cubicBezTo>
                    <a:pt x="f35" y="f36"/>
                    <a:pt x="f4" y="f37"/>
                    <a:pt x="f38" y="f39"/>
                  </a:cubicBezTo>
                  <a:cubicBezTo>
                    <a:pt x="f40" y="f41"/>
                    <a:pt x="f41" y="f42"/>
                    <a:pt x="f43" y="f44"/>
                  </a:cubicBezTo>
                  <a:cubicBezTo>
                    <a:pt x="f43" y="f45"/>
                    <a:pt x="f43" y="f46"/>
                    <a:pt x="f47" y="f48"/>
                  </a:cubicBezTo>
                  <a:cubicBezTo>
                    <a:pt x="f47" y="f49"/>
                    <a:pt x="f47" y="f50"/>
                    <a:pt x="f47" y="f51"/>
                  </a:cubicBezTo>
                  <a:cubicBezTo>
                    <a:pt x="f47" y="f51"/>
                    <a:pt x="f52" y="f51"/>
                    <a:pt x="f39" y="f53"/>
                  </a:cubicBezTo>
                  <a:cubicBezTo>
                    <a:pt x="f30" y="f54"/>
                    <a:pt x="f55" y="f56"/>
                    <a:pt x="f57" y="f58"/>
                  </a:cubicBezTo>
                  <a:cubicBezTo>
                    <a:pt x="f59" y="f0"/>
                    <a:pt x="f28" y="f60"/>
                    <a:pt x="f61" y="f62"/>
                  </a:cubicBezTo>
                  <a:cubicBezTo>
                    <a:pt x="f63" y="f64"/>
                    <a:pt x="f65" y="f64"/>
                    <a:pt x="f66" y="f67"/>
                  </a:cubicBezTo>
                  <a:cubicBezTo>
                    <a:pt x="f14" y="f68"/>
                    <a:pt x="f69" y="f0"/>
                    <a:pt x="f13" y="f53"/>
                  </a:cubicBezTo>
                  <a:cubicBezTo>
                    <a:pt x="f69" y="f56"/>
                    <a:pt x="f70" y="f0"/>
                    <a:pt x="f66" y="f0"/>
                  </a:cubicBezTo>
                  <a:cubicBezTo>
                    <a:pt x="f71" y="f0"/>
                    <a:pt x="f72" y="f73"/>
                    <a:pt x="f74" y="f53"/>
                  </a:cubicBezTo>
                  <a:cubicBezTo>
                    <a:pt x="f37" y="f51"/>
                    <a:pt x="f75" y="f76"/>
                    <a:pt x="f28" y="f48"/>
                  </a:cubicBezTo>
                  <a:cubicBezTo>
                    <a:pt x="f77" y="f45"/>
                    <a:pt x="f59" y="f45"/>
                    <a:pt x="f59" y="f44"/>
                  </a:cubicBezTo>
                  <a:cubicBezTo>
                    <a:pt x="f59" y="f78"/>
                    <a:pt x="f59" y="f79"/>
                    <a:pt x="f80" y="f81"/>
                  </a:cubicBezTo>
                  <a:cubicBezTo>
                    <a:pt x="f57" y="f82"/>
                    <a:pt x="f83" y="f84"/>
                    <a:pt x="f30" y="f39"/>
                  </a:cubicBezTo>
                  <a:cubicBezTo>
                    <a:pt x="f47" y="f61"/>
                    <a:pt x="f43" y="f63"/>
                    <a:pt x="f30" y="f85"/>
                  </a:cubicBezTo>
                  <a:cubicBezTo>
                    <a:pt x="f83" y="f22"/>
                    <a:pt x="f28" y="f16"/>
                    <a:pt x="f86" y="f87"/>
                  </a:cubicBezTo>
                  <a:cubicBezTo>
                    <a:pt x="f63" y="f88"/>
                    <a:pt x="f89" y="f90"/>
                    <a:pt x="f24" y="f91"/>
                  </a:cubicBezTo>
                  <a:cubicBezTo>
                    <a:pt x="f92" y="f91"/>
                    <a:pt x="f93" y="f6"/>
                    <a:pt x="f94" y="f29"/>
                  </a:cubicBezTo>
                  <a:cubicBezTo>
                    <a:pt x="f95" y="f9"/>
                    <a:pt x="f16" y="f9"/>
                    <a:pt x="f96" y="f97"/>
                  </a:cubicBezTo>
                  <a:cubicBezTo>
                    <a:pt x="f87" y="f69"/>
                    <a:pt x="f7" y="f98"/>
                    <a:pt x="f8" y="f12"/>
                  </a:cubicBezTo>
                  <a:cubicBezTo>
                    <a:pt x="f99" y="f16"/>
                    <a:pt x="f17" y="f100"/>
                    <a:pt x="f3" y="f101"/>
                  </a:cubicBezTo>
                  <a:cubicBezTo>
                    <a:pt x="f3" y="f100"/>
                    <a:pt x="f102" y="f103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9243360" y="4930920"/>
              <a:ext cx="30240" cy="37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"/>
                <a:gd name="f4" fmla="val 106"/>
                <a:gd name="f5" fmla="val 53"/>
                <a:gd name="f6" fmla="val 63"/>
                <a:gd name="f7" fmla="val 83"/>
                <a:gd name="f8" fmla="val 72"/>
                <a:gd name="f9" fmla="val 79"/>
                <a:gd name="f10" fmla="val 80"/>
                <a:gd name="f11" fmla="val 75"/>
                <a:gd name="f12" fmla="val 88"/>
                <a:gd name="f13" fmla="val 70"/>
                <a:gd name="f14" fmla="val 95"/>
                <a:gd name="f15" fmla="val 64"/>
                <a:gd name="f16" fmla="val 100"/>
                <a:gd name="f17" fmla="val 58"/>
                <a:gd name="f18" fmla="val 104"/>
                <a:gd name="f19" fmla="val 50"/>
                <a:gd name="f20" fmla="val 43"/>
                <a:gd name="f21" fmla="val 35"/>
                <a:gd name="f22" fmla="val 28"/>
                <a:gd name="f23" fmla="val 21"/>
                <a:gd name="f24" fmla="val 15"/>
                <a:gd name="f25" fmla="val 9"/>
                <a:gd name="f26" fmla="val 5"/>
                <a:gd name="f27" fmla="val 2"/>
                <a:gd name="f28" fmla="val 26"/>
                <a:gd name="f29" fmla="val 10"/>
                <a:gd name="f30" fmla="val 18"/>
                <a:gd name="f31" fmla="val 11"/>
                <a:gd name="f32" fmla="val 6"/>
                <a:gd name="f33" fmla="val 76"/>
                <a:gd name="f34" fmla="*/ f0 1 85"/>
                <a:gd name="f35" fmla="*/ f1 1 10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5"/>
                <a:gd name="f42" fmla="*/ f39 1 10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5" h="10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7" y="f8"/>
                    <a:pt x="f2" y="f6"/>
                    <a:pt x="f2" y="f5"/>
                  </a:cubicBezTo>
                  <a:cubicBezTo>
                    <a:pt x="f2" y="f20"/>
                    <a:pt x="f27" y="f21"/>
                    <a:pt x="f26" y="f28"/>
                  </a:cubicBezTo>
                  <a:cubicBezTo>
                    <a:pt x="f29" y="f30"/>
                    <a:pt x="f24" y="f31"/>
                    <a:pt x="f23" y="f32"/>
                  </a:cubicBezTo>
                  <a:cubicBezTo>
                    <a:pt x="f22" y="f27"/>
                    <a:pt x="f21" y="f2"/>
                    <a:pt x="f20" y="f2"/>
                  </a:cubicBezTo>
                  <a:cubicBezTo>
                    <a:pt x="f19" y="f2"/>
                    <a:pt x="f17" y="f27"/>
                    <a:pt x="f15" y="f32"/>
                  </a:cubicBezTo>
                  <a:cubicBezTo>
                    <a:pt x="f13" y="f31"/>
                    <a:pt x="f33" y="f30"/>
                    <a:pt x="f9" y="f28"/>
                  </a:cubicBezTo>
                  <a:cubicBezTo>
                    <a:pt x="f7" y="f21"/>
                    <a:pt x="f3" y="f20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9135360" y="4915800"/>
              <a:ext cx="51840" cy="63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"/>
                <a:gd name="f4" fmla="val 176"/>
                <a:gd name="f5" fmla="val 95"/>
                <a:gd name="f6" fmla="val 5"/>
                <a:gd name="f7" fmla="val 46"/>
                <a:gd name="f8" fmla="val -16"/>
                <a:gd name="f9" fmla="val 13"/>
                <a:gd name="f10" fmla="val 33"/>
                <a:gd name="f11" fmla="val 60"/>
                <a:gd name="f12" fmla="val -8"/>
                <a:gd name="f13" fmla="val 100"/>
                <a:gd name="f14" fmla="val 8"/>
                <a:gd name="f15" fmla="val 154"/>
                <a:gd name="f16" fmla="val 17"/>
                <a:gd name="f17" fmla="val 162"/>
                <a:gd name="f18" fmla="val 52"/>
                <a:gd name="f19" fmla="val 193"/>
                <a:gd name="f20" fmla="val 133"/>
                <a:gd name="f21" fmla="val 163"/>
                <a:gd name="f22" fmla="val 131"/>
                <a:gd name="f23" fmla="val 151"/>
                <a:gd name="f24" fmla="val 119"/>
                <a:gd name="f25" fmla="val 143"/>
                <a:gd name="f26" fmla="val 76"/>
                <a:gd name="f27" fmla="val 127"/>
                <a:gd name="f28" fmla="val 53"/>
                <a:gd name="f29" fmla="val 138"/>
                <a:gd name="f30" fmla="val 21"/>
                <a:gd name="f31" fmla="*/ f0 1 145"/>
                <a:gd name="f32" fmla="*/ f1 1 17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5"/>
                <a:gd name="f39" fmla="*/ f36 1 17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5" h="176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12" y="f13"/>
                    <a:pt x="f14" y="f3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9131400" y="4913279"/>
              <a:ext cx="55080" cy="6696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54"/>
                <a:gd name="f5" fmla="val 187"/>
                <a:gd name="f6" fmla="val 129"/>
                <a:gd name="f7" fmla="val 35"/>
                <a:gd name="f8" fmla="val 123"/>
                <a:gd name="f9" fmla="val 29"/>
                <a:gd name="f10" fmla="val 116"/>
                <a:gd name="f11" fmla="val 24"/>
                <a:gd name="f12" fmla="val 109"/>
                <a:gd name="f13" fmla="val 21"/>
                <a:gd name="f14" fmla="val 106"/>
                <a:gd name="f15" fmla="val 19"/>
                <a:gd name="f16" fmla="val 101"/>
                <a:gd name="f17" fmla="val 18"/>
                <a:gd name="f18" fmla="val 98"/>
                <a:gd name="f19" fmla="val 95"/>
                <a:gd name="f20" fmla="val 16"/>
                <a:gd name="f21" fmla="val 90"/>
                <a:gd name="f22" fmla="val 86"/>
                <a:gd name="f23" fmla="val 71"/>
                <a:gd name="f24" fmla="val 55"/>
                <a:gd name="f25" fmla="val 22"/>
                <a:gd name="f26" fmla="val 45"/>
                <a:gd name="f27" fmla="val 34"/>
                <a:gd name="f28" fmla="val 46"/>
                <a:gd name="f29" fmla="val 23"/>
                <a:gd name="f30" fmla="val 62"/>
                <a:gd name="f31" fmla="val 20"/>
                <a:gd name="f32" fmla="val 77"/>
                <a:gd name="f33" fmla="val 17"/>
                <a:gd name="f34" fmla="val 94"/>
                <a:gd name="f35" fmla="val 112"/>
                <a:gd name="f36" fmla="val 131"/>
                <a:gd name="f37" fmla="val 139"/>
                <a:gd name="f38" fmla="val 26"/>
                <a:gd name="f39" fmla="val 149"/>
                <a:gd name="f40" fmla="val 155"/>
                <a:gd name="f41" fmla="val 30"/>
                <a:gd name="f42" fmla="val 156"/>
                <a:gd name="f43" fmla="val 158"/>
                <a:gd name="f44" fmla="val 31"/>
                <a:gd name="f45" fmla="val 159"/>
                <a:gd name="f46" fmla="val 32"/>
                <a:gd name="f47" fmla="val 161"/>
                <a:gd name="f48" fmla="val 162"/>
                <a:gd name="f49" fmla="val 37"/>
                <a:gd name="f50" fmla="val 164"/>
                <a:gd name="f51" fmla="val 41"/>
                <a:gd name="f52" fmla="val 167"/>
                <a:gd name="f53" fmla="val 44"/>
                <a:gd name="f54" fmla="val 169"/>
                <a:gd name="f55" fmla="val 59"/>
                <a:gd name="f56" fmla="val 176"/>
                <a:gd name="f57" fmla="val 75"/>
                <a:gd name="f58" fmla="val 179"/>
                <a:gd name="f59" fmla="val 93"/>
                <a:gd name="f60" fmla="val 177"/>
                <a:gd name="f61" fmla="val 127"/>
                <a:gd name="f62" fmla="val 174"/>
                <a:gd name="f63" fmla="val 144"/>
                <a:gd name="f64" fmla="val 111"/>
                <a:gd name="f65" fmla="val 182"/>
                <a:gd name="f66" fmla="val 186"/>
                <a:gd name="f67" fmla="val 189"/>
                <a:gd name="f68" fmla="val 57"/>
                <a:gd name="f69" fmla="val 38"/>
                <a:gd name="f70" fmla="val 173"/>
                <a:gd name="f71" fmla="val 171"/>
                <a:gd name="f72" fmla="val 168"/>
                <a:gd name="f73" fmla="val 166"/>
                <a:gd name="f74" fmla="val 165"/>
                <a:gd name="f75" fmla="val 15"/>
                <a:gd name="f76" fmla="val 163"/>
                <a:gd name="f77" fmla="val 14"/>
                <a:gd name="f78" fmla="val 11"/>
                <a:gd name="f79" fmla="val 152"/>
                <a:gd name="f80" fmla="val 8"/>
                <a:gd name="f81" fmla="val 143"/>
                <a:gd name="f82" fmla="val 4"/>
                <a:gd name="f83" fmla="val 134"/>
                <a:gd name="f84" fmla="val -1"/>
                <a:gd name="f85" fmla="val 114"/>
                <a:gd name="f86" fmla="val 2"/>
                <a:gd name="f87" fmla="val 72"/>
                <a:gd name="f88" fmla="val 53"/>
                <a:gd name="f89" fmla="val 47"/>
                <a:gd name="f90" fmla="val 7"/>
                <a:gd name="f91" fmla="val 65"/>
                <a:gd name="f92" fmla="val -3"/>
                <a:gd name="f93" fmla="val 84"/>
                <a:gd name="f94" fmla="val 1"/>
                <a:gd name="f95" fmla="val 3"/>
                <a:gd name="f96" fmla="val 99"/>
                <a:gd name="f97" fmla="val 104"/>
                <a:gd name="f98" fmla="val 6"/>
                <a:gd name="f99" fmla="val 108"/>
                <a:gd name="f100" fmla="val 113"/>
                <a:gd name="f101" fmla="val 10"/>
                <a:gd name="f102" fmla="val 120"/>
                <a:gd name="f103" fmla="val 145"/>
                <a:gd name="f104" fmla="val 151"/>
                <a:gd name="f105" fmla="val 64"/>
                <a:gd name="f106" fmla="val 148"/>
                <a:gd name="f107" fmla="val 66"/>
                <a:gd name="f108" fmla="val 142"/>
                <a:gd name="f109" fmla="*/ f1 1 154"/>
                <a:gd name="f110" fmla="*/ f2 1 187"/>
                <a:gd name="f111" fmla="val f3"/>
                <a:gd name="f112" fmla="val f4"/>
                <a:gd name="f113" fmla="val f5"/>
                <a:gd name="f114" fmla="+- f113 0 f111"/>
                <a:gd name="f115" fmla="+- f112 0 f111"/>
                <a:gd name="f116" fmla="*/ f115 1 154"/>
                <a:gd name="f117" fmla="*/ f114 1 187"/>
                <a:gd name="f118" fmla="*/ f111 1 f116"/>
                <a:gd name="f119" fmla="*/ f112 1 f116"/>
                <a:gd name="f120" fmla="*/ f111 1 f117"/>
                <a:gd name="f121" fmla="*/ f113 1 f117"/>
                <a:gd name="f122" fmla="*/ f118 f109 1"/>
                <a:gd name="f123" fmla="*/ f119 f109 1"/>
                <a:gd name="f124" fmla="*/ f121 f110 1"/>
                <a:gd name="f125" fmla="*/ f120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2" t="f125" r="f123" b="f124"/>
              <a:pathLst>
                <a:path w="154" h="187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20"/>
                    <a:pt x="f24" y="f25"/>
                    <a:pt x="f26" y="f2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1" y="f36"/>
                  </a:cubicBezTo>
                  <a:cubicBezTo>
                    <a:pt x="f25" y="f37"/>
                    <a:pt x="f38" y="f39"/>
                    <a:pt x="f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6" y="f47"/>
                    <a:pt x="f27" y="f47"/>
                    <a:pt x="f2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12" y="f60"/>
                    <a:pt x="f61" y="f62"/>
                    <a:pt x="f63" y="f54"/>
                  </a:cubicBezTo>
                  <a:cubicBezTo>
                    <a:pt x="f61" y="f60"/>
                    <a:pt x="f64" y="f65"/>
                    <a:pt x="f59" y="f66"/>
                  </a:cubicBezTo>
                  <a:cubicBezTo>
                    <a:pt x="f57" y="f67"/>
                    <a:pt x="f68" y="f5"/>
                    <a:pt x="f69" y="f0"/>
                  </a:cubicBezTo>
                  <a:cubicBezTo>
                    <a:pt x="f27" y="f58"/>
                    <a:pt x="f44" y="f60"/>
                    <a:pt x="f38" y="f62"/>
                  </a:cubicBezTo>
                  <a:cubicBezTo>
                    <a:pt x="f29" y="f70"/>
                    <a:pt x="f31" y="f71"/>
                    <a:pt x="f15" y="f54"/>
                  </a:cubicBezTo>
                  <a:cubicBezTo>
                    <a:pt x="f15" y="f54"/>
                    <a:pt x="f17" y="f72"/>
                    <a:pt x="f33" y="f52"/>
                  </a:cubicBezTo>
                  <a:cubicBezTo>
                    <a:pt x="f33" y="f52"/>
                    <a:pt x="f20" y="f73"/>
                    <a:pt x="f20" y="f74"/>
                  </a:cubicBezTo>
                  <a:lnTo>
                    <a:pt x="f20" y="f50"/>
                  </a:lnTo>
                  <a:cubicBezTo>
                    <a:pt x="f75" y="f76"/>
                    <a:pt x="f75" y="f76"/>
                    <a:pt x="f77" y="f48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4" y="f34"/>
                    <a:pt x="f86" y="f87"/>
                  </a:cubicBezTo>
                  <a:cubicBezTo>
                    <a:pt x="f80" y="f88"/>
                    <a:pt x="f15" y="f27"/>
                    <a:pt x="f46" y="f13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21" y="f94"/>
                    <a:pt x="f19" y="f95"/>
                    <a:pt x="f96" y="f82"/>
                  </a:cubicBezTo>
                  <a:cubicBezTo>
                    <a:pt x="f97" y="f98"/>
                    <a:pt x="f99" y="f90"/>
                    <a:pt x="f100" y="f101"/>
                  </a:cubicBezTo>
                  <a:cubicBezTo>
                    <a:pt x="f102" y="f20"/>
                    <a:pt x="f61" y="f25"/>
                    <a:pt x="f83" y="f44"/>
                  </a:cubicBezTo>
                  <a:cubicBezTo>
                    <a:pt x="f103" y="f53"/>
                    <a:pt x="f104" y="f105"/>
                    <a:pt x="f4" y="f93"/>
                  </a:cubicBezTo>
                  <a:cubicBezTo>
                    <a:pt x="f106" y="f107"/>
                    <a:pt x="f108" y="f89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9148320" y="4930920"/>
              <a:ext cx="30240" cy="37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"/>
                <a:gd name="f4" fmla="val 106"/>
                <a:gd name="f5" fmla="val 53"/>
                <a:gd name="f6" fmla="val 63"/>
                <a:gd name="f7" fmla="val 84"/>
                <a:gd name="f8" fmla="val 72"/>
                <a:gd name="f9" fmla="val 80"/>
                <a:gd name="f10" fmla="val 76"/>
                <a:gd name="f11" fmla="val 88"/>
                <a:gd name="f12" fmla="val 70"/>
                <a:gd name="f13" fmla="val 95"/>
                <a:gd name="f14" fmla="val 64"/>
                <a:gd name="f15" fmla="val 100"/>
                <a:gd name="f16" fmla="val 58"/>
                <a:gd name="f17" fmla="val 104"/>
                <a:gd name="f18" fmla="val 50"/>
                <a:gd name="f19" fmla="val 43"/>
                <a:gd name="f20" fmla="val 35"/>
                <a:gd name="f21" fmla="val 28"/>
                <a:gd name="f22" fmla="val 21"/>
                <a:gd name="f23" fmla="val 15"/>
                <a:gd name="f24" fmla="val 9"/>
                <a:gd name="f25" fmla="val 5"/>
                <a:gd name="f26" fmla="val 2"/>
                <a:gd name="f27" fmla="val 26"/>
                <a:gd name="f28" fmla="val 10"/>
                <a:gd name="f29" fmla="val 18"/>
                <a:gd name="f30" fmla="val 11"/>
                <a:gd name="f31" fmla="val 6"/>
                <a:gd name="f32" fmla="val 83"/>
                <a:gd name="f33" fmla="*/ f0 1 85"/>
                <a:gd name="f34" fmla="*/ f1 1 10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5"/>
                <a:gd name="f41" fmla="*/ f38 1 10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5" h="106">
                  <a:moveTo>
                    <a:pt x="f3" y="f5"/>
                  </a:moveTo>
                  <a:cubicBezTo>
                    <a:pt x="f3" y="f6"/>
                    <a:pt x="f7" y="f8"/>
                    <a:pt x="f9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1"/>
                    <a:pt x="f25" y="f9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19"/>
                    <a:pt x="f26" y="f20"/>
                    <a:pt x="f25" y="f27"/>
                  </a:cubicBezTo>
                  <a:cubicBezTo>
                    <a:pt x="f28" y="f29"/>
                    <a:pt x="f23" y="f30"/>
                    <a:pt x="f22" y="f31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1"/>
                  </a:cubicBezTo>
                  <a:cubicBezTo>
                    <a:pt x="f12" y="f30"/>
                    <a:pt x="f10" y="f29"/>
                    <a:pt x="f9" y="f27"/>
                  </a:cubicBezTo>
                  <a:cubicBezTo>
                    <a:pt x="f32" y="f20"/>
                    <a:pt x="f3" y="f19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9195480" y="4998600"/>
              <a:ext cx="30960" cy="25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"/>
                <a:gd name="f4" fmla="val 73"/>
                <a:gd name="f5" fmla="val 29"/>
                <a:gd name="f6" fmla="val 58"/>
                <a:gd name="f7" fmla="val 24"/>
                <a:gd name="f8" fmla="val 48"/>
                <a:gd name="f9" fmla="*/ f0 1 87"/>
                <a:gd name="f10" fmla="*/ f1 1 7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7"/>
                <a:gd name="f17" fmla="*/ f14 1 7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7" h="73">
                  <a:moveTo>
                    <a:pt x="f2" y="f2"/>
                  </a:moveTo>
                  <a:cubicBezTo>
                    <a:pt x="f5" y="f2"/>
                    <a:pt x="f6" y="f2"/>
                    <a:pt x="f3" y="f2"/>
                  </a:cubicBezTo>
                  <a:cubicBezTo>
                    <a:pt x="f3" y="f7"/>
                    <a:pt x="f3" y="f8"/>
                    <a:pt x="f3" y="f4"/>
                  </a:cubicBezTo>
                  <a:cubicBezTo>
                    <a:pt x="f6" y="f4"/>
                    <a:pt x="f5" y="f4"/>
                    <a:pt x="f2" y="f4"/>
                  </a:cubicBezTo>
                  <a:cubicBezTo>
                    <a:pt x="f2" y="f8"/>
                    <a:pt x="f2" y="f7"/>
                    <a:pt x="f2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9151560" y="4976640"/>
              <a:ext cx="117720" cy="42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"/>
                <a:gd name="f4" fmla="val 118"/>
                <a:gd name="f5" fmla="val 248"/>
                <a:gd name="f6" fmla="val 102"/>
                <a:gd name="f7" fmla="val 231"/>
                <a:gd name="f8" fmla="val 100"/>
                <a:gd name="f9" fmla="val 215"/>
                <a:gd name="f10" fmla="val 96"/>
                <a:gd name="f11" fmla="val 201"/>
                <a:gd name="f12" fmla="val 88"/>
                <a:gd name="f13" fmla="val 188"/>
                <a:gd name="f14" fmla="val 80"/>
                <a:gd name="f15" fmla="val 179"/>
                <a:gd name="f16" fmla="val 68"/>
                <a:gd name="f17" fmla="val 177"/>
                <a:gd name="f18" fmla="val 56"/>
                <a:gd name="f19" fmla="val 173"/>
                <a:gd name="f20" fmla="val 38"/>
                <a:gd name="f21" fmla="val 170"/>
                <a:gd name="f22" fmla="val 19"/>
                <a:gd name="f23" fmla="val 166"/>
                <a:gd name="f24" fmla="val 162"/>
                <a:gd name="f25" fmla="val 158"/>
                <a:gd name="f26" fmla="val 155"/>
                <a:gd name="f27" fmla="val 151"/>
                <a:gd name="f28" fmla="val 69"/>
                <a:gd name="f29" fmla="val 143"/>
                <a:gd name="f30" fmla="val 130"/>
                <a:gd name="f31" fmla="val 117"/>
                <a:gd name="f32" fmla="val 84"/>
                <a:gd name="f33" fmla="val 66"/>
                <a:gd name="f34" fmla="val 49"/>
                <a:gd name="f35" fmla="val 35"/>
                <a:gd name="f36" fmla="val 91"/>
                <a:gd name="f37" fmla="val 20"/>
                <a:gd name="f38" fmla="val 6"/>
                <a:gd name="f39" fmla="val 73"/>
                <a:gd name="f40" fmla="val 58"/>
                <a:gd name="f41" fmla="val 2"/>
                <a:gd name="f42" fmla="val 75"/>
                <a:gd name="f43" fmla="val 12"/>
                <a:gd name="f44" fmla="val 90"/>
                <a:gd name="f45" fmla="val 27"/>
                <a:gd name="f46" fmla="val 42"/>
                <a:gd name="f47" fmla="val 109"/>
                <a:gd name="f48" fmla="val 63"/>
                <a:gd name="f49" fmla="val 116"/>
                <a:gd name="f50" fmla="val 82"/>
                <a:gd name="f51" fmla="val 103"/>
                <a:gd name="f52" fmla="val 119"/>
                <a:gd name="f53" fmla="val 124"/>
                <a:gd name="f54" fmla="val 115"/>
                <a:gd name="f55" fmla="val 142"/>
                <a:gd name="f56" fmla="val 105"/>
                <a:gd name="f57" fmla="val 93"/>
                <a:gd name="f58" fmla="val 164"/>
                <a:gd name="f59" fmla="val 171"/>
                <a:gd name="f60" fmla="val 206"/>
                <a:gd name="f61" fmla="val 227"/>
                <a:gd name="f62" fmla="val 246"/>
                <a:gd name="f63" fmla="val 265"/>
                <a:gd name="f64" fmla="val 287"/>
                <a:gd name="f65" fmla="val 111"/>
                <a:gd name="f66" fmla="val 302"/>
                <a:gd name="f67" fmla="val 317"/>
                <a:gd name="f68" fmla="val 325"/>
                <a:gd name="f69" fmla="val 71"/>
                <a:gd name="f70" fmla="val 312"/>
                <a:gd name="f71" fmla="val 83"/>
                <a:gd name="f72" fmla="val 297"/>
                <a:gd name="f73" fmla="val 282"/>
                <a:gd name="f74" fmla="val 97"/>
                <a:gd name="f75" fmla="val 264"/>
                <a:gd name="f76" fmla="*/ f0 1 328"/>
                <a:gd name="f77" fmla="*/ f1 1 118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328"/>
                <a:gd name="f84" fmla="*/ f81 1 118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328" h="11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8" y="f6"/>
                    <a:pt x="f32" y="f6"/>
                  </a:cubicBezTo>
                  <a:cubicBezTo>
                    <a:pt x="f33" y="f6"/>
                    <a:pt x="f34" y="f8"/>
                    <a:pt x="f35" y="f36"/>
                  </a:cubicBezTo>
                  <a:cubicBezTo>
                    <a:pt x="f37" y="f32"/>
                    <a:pt x="f38" y="f39"/>
                    <a:pt x="f2" y="f40"/>
                  </a:cubicBezTo>
                  <a:cubicBezTo>
                    <a:pt x="f41" y="f42"/>
                    <a:pt x="f43" y="f44"/>
                    <a:pt x="f45" y="f8"/>
                  </a:cubicBezTo>
                  <a:cubicBezTo>
                    <a:pt x="f46" y="f47"/>
                    <a:pt x="f48" y="f49"/>
                    <a:pt x="f50" y="f4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27" y="f8"/>
                    <a:pt x="f25" y="f57"/>
                    <a:pt x="f58" y="f32"/>
                  </a:cubicBezTo>
                  <a:cubicBezTo>
                    <a:pt x="f59" y="f57"/>
                    <a:pt x="f15" y="f8"/>
                    <a:pt x="f13" y="f56"/>
                  </a:cubicBezTo>
                  <a:cubicBezTo>
                    <a:pt x="f60" y="f54"/>
                    <a:pt x="f61" y="f52"/>
                    <a:pt x="f62" y="f4"/>
                  </a:cubicBezTo>
                  <a:cubicBezTo>
                    <a:pt x="f63" y="f4"/>
                    <a:pt x="f64" y="f65"/>
                    <a:pt x="f66" y="f8"/>
                  </a:cubicBezTo>
                  <a:cubicBezTo>
                    <a:pt x="f67" y="f44"/>
                    <a:pt x="f3" y="f39"/>
                    <a:pt x="f3" y="f40"/>
                  </a:cubicBezTo>
                  <a:cubicBezTo>
                    <a:pt x="f68" y="f69"/>
                    <a:pt x="f70" y="f71"/>
                    <a:pt x="f72" y="f36"/>
                  </a:cubicBezTo>
                  <a:cubicBezTo>
                    <a:pt x="f73" y="f74"/>
                    <a:pt x="f75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9188280" y="4968720"/>
              <a:ext cx="44640" cy="21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"/>
                <a:gd name="f4" fmla="val 60"/>
                <a:gd name="f5" fmla="val 62"/>
                <a:gd name="f6" fmla="val 51"/>
                <a:gd name="f7" fmla="val 16"/>
                <a:gd name="f8" fmla="val 4"/>
                <a:gd name="f9" fmla="val 10"/>
                <a:gd name="f10" fmla="val -5"/>
                <a:gd name="f11" fmla="val 2"/>
                <a:gd name="f12" fmla="val 32"/>
                <a:gd name="f13" fmla="val 23"/>
                <a:gd name="f14" fmla="val 48"/>
                <a:gd name="f15" fmla="val 38"/>
                <a:gd name="f16" fmla="val 58"/>
                <a:gd name="f17" fmla="val 61"/>
                <a:gd name="f18" fmla="val 72"/>
                <a:gd name="f19" fmla="val 86"/>
                <a:gd name="f20" fmla="val 56"/>
                <a:gd name="f21" fmla="val 99"/>
                <a:gd name="f22" fmla="val 129"/>
                <a:gd name="f23" fmla="val 121"/>
                <a:gd name="f24" fmla="val 110"/>
                <a:gd name="f25" fmla="val 74"/>
                <a:gd name="f26" fmla="*/ f0 1 125"/>
                <a:gd name="f27" fmla="*/ f1 1 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25"/>
                <a:gd name="f34" fmla="*/ f31 1 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5" h="60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6" y="f4"/>
                    <a:pt x="f17" y="f4"/>
                  </a:cubicBezTo>
                  <a:cubicBezTo>
                    <a:pt x="f18" y="f4"/>
                    <a:pt x="f19" y="f20"/>
                    <a:pt x="f21" y="f14"/>
                  </a:cubicBezTo>
                  <a:cubicBezTo>
                    <a:pt x="f3" y="f12"/>
                    <a:pt x="f22" y="f7"/>
                    <a:pt x="f23" y="f9"/>
                  </a:cubicBezTo>
                  <a:cubicBezTo>
                    <a:pt x="f24" y="f2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D7BF1D0-B83F-49A3-9069-2E619E256DDB}" type="slidenum">
              <a:t>‹Nº›</a:t>
            </a:fld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727360" y="4707720"/>
            <a:ext cx="506879" cy="663840"/>
            <a:chOff x="2727360" y="4707720"/>
            <a:chExt cx="506879" cy="663840"/>
          </a:xfrm>
        </p:grpSpPr>
        <p:sp>
          <p:nvSpPr>
            <p:cNvPr id="9" name="8 Forma libre"/>
            <p:cNvSpPr/>
            <p:nvPr/>
          </p:nvSpPr>
          <p:spPr>
            <a:xfrm>
              <a:off x="3145679" y="5162760"/>
              <a:ext cx="88560" cy="9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"/>
                <a:gd name="f4" fmla="val 270"/>
                <a:gd name="f5" fmla="val 135"/>
                <a:gd name="f6" fmla="val 159"/>
                <a:gd name="f7" fmla="val 241"/>
                <a:gd name="f8" fmla="val 182"/>
                <a:gd name="f9" fmla="val 230"/>
                <a:gd name="f10" fmla="val 203"/>
                <a:gd name="f11" fmla="val 219"/>
                <a:gd name="f12" fmla="val 223"/>
                <a:gd name="f13" fmla="val 204"/>
                <a:gd name="f14" fmla="val 240"/>
                <a:gd name="f15" fmla="val 185"/>
                <a:gd name="f16" fmla="val 252"/>
                <a:gd name="f17" fmla="val 166"/>
                <a:gd name="f18" fmla="val 264"/>
                <a:gd name="f19" fmla="val 145"/>
                <a:gd name="f20" fmla="val 124"/>
                <a:gd name="f21" fmla="val 102"/>
                <a:gd name="f22" fmla="val 81"/>
                <a:gd name="f23" fmla="val 62"/>
                <a:gd name="f24" fmla="val 43"/>
                <a:gd name="f25" fmla="val 28"/>
                <a:gd name="f26" fmla="val 17"/>
                <a:gd name="f27" fmla="val 6"/>
                <a:gd name="f28" fmla="val 111"/>
                <a:gd name="f29" fmla="val 88"/>
                <a:gd name="f30" fmla="val 67"/>
                <a:gd name="f31" fmla="val 47"/>
                <a:gd name="f32" fmla="val 30"/>
                <a:gd name="f33" fmla="val 18"/>
                <a:gd name="f34" fmla="*/ f0 1 247"/>
                <a:gd name="f35" fmla="*/ f1 1 2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47"/>
                <a:gd name="f42" fmla="*/ f39 1 2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47" h="270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7" y="f8"/>
                    <a:pt x="f2" y="f6"/>
                    <a:pt x="f2" y="f5"/>
                  </a:cubicBezTo>
                  <a:cubicBezTo>
                    <a:pt x="f2" y="f28"/>
                    <a:pt x="f27" y="f29"/>
                    <a:pt x="f26" y="f30"/>
                  </a:cubicBezTo>
                  <a:cubicBezTo>
                    <a:pt x="f25" y="f31"/>
                    <a:pt x="f24" y="f32"/>
                    <a:pt x="f23" y="f33"/>
                  </a:cubicBezTo>
                  <a:cubicBezTo>
                    <a:pt x="f22" y="f27"/>
                    <a:pt x="f21" y="f2"/>
                    <a:pt x="f20" y="f2"/>
                  </a:cubicBezTo>
                  <a:cubicBezTo>
                    <a:pt x="f19" y="f2"/>
                    <a:pt x="f17" y="f27"/>
                    <a:pt x="f15" y="f33"/>
                  </a:cubicBezTo>
                  <a:cubicBezTo>
                    <a:pt x="f13" y="f32"/>
                    <a:pt x="f11" y="f31"/>
                    <a:pt x="f9" y="f30"/>
                  </a:cubicBezTo>
                  <a:cubicBezTo>
                    <a:pt x="f7" y="f29"/>
                    <a:pt x="f3" y="f28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048480" y="5151600"/>
              <a:ext cx="153360" cy="193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538"/>
                <a:gd name="f5" fmla="val 403"/>
                <a:gd name="f6" fmla="val 452"/>
                <a:gd name="f7" fmla="val 495"/>
                <a:gd name="f8" fmla="val 104"/>
                <a:gd name="f9" fmla="val 301"/>
                <a:gd name="f10" fmla="val 151"/>
                <a:gd name="f11" fmla="val 250"/>
                <a:gd name="f12" fmla="val 177"/>
                <a:gd name="f13" fmla="val 36"/>
                <a:gd name="f14" fmla="val 71"/>
                <a:gd name="f15" fmla="val 31"/>
                <a:gd name="f16" fmla="val 107"/>
                <a:gd name="f17" fmla="val -36"/>
                <a:gd name="f18" fmla="val 440"/>
                <a:gd name="f19" fmla="val 28"/>
                <a:gd name="f20" fmla="val 514"/>
                <a:gd name="f21" fmla="val 78"/>
                <a:gd name="f22" fmla="val 569"/>
                <a:gd name="f23" fmla="val 384"/>
                <a:gd name="f24" fmla="val 523"/>
                <a:gd name="f25" fmla="*/ f0 1 427"/>
                <a:gd name="f26" fmla="*/ f1 1 53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7"/>
                <a:gd name="f33" fmla="*/ f30 1 53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7" h="538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8" y="f14"/>
                    <a:pt x="f15" y="f16"/>
                  </a:cubicBezTo>
                  <a:cubicBezTo>
                    <a:pt x="f15" y="f8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059279" y="5259600"/>
              <a:ext cx="90720" cy="4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"/>
                <a:gd name="f4" fmla="val 131"/>
                <a:gd name="f5" fmla="val 34"/>
                <a:gd name="f6" fmla="val 63"/>
                <a:gd name="f7" fmla="val 52"/>
                <a:gd name="f8" fmla="val 44"/>
                <a:gd name="f9" fmla="val 74"/>
                <a:gd name="f10" fmla="val 26"/>
                <a:gd name="f11" fmla="val 99"/>
                <a:gd name="f12" fmla="val 17"/>
                <a:gd name="f13" fmla="val 148"/>
                <a:gd name="f14" fmla="val -5"/>
                <a:gd name="f15" fmla="val 204"/>
                <a:gd name="f16" fmla="val 14"/>
                <a:gd name="f17" fmla="val 200"/>
                <a:gd name="f18" fmla="val 154"/>
                <a:gd name="f19" fmla="val 108"/>
                <a:gd name="f20" fmla="val 38"/>
                <a:gd name="f21" fmla="val 87"/>
                <a:gd name="f22" fmla="val 47"/>
                <a:gd name="f23" fmla="val 65"/>
                <a:gd name="f24" fmla="val 60"/>
                <a:gd name="f25" fmla="val 75"/>
                <a:gd name="f26" fmla="val 31"/>
                <a:gd name="f27" fmla="val 91"/>
                <a:gd name="f28" fmla="val 13"/>
                <a:gd name="f29" fmla="val 109"/>
                <a:gd name="f30" fmla="val 4"/>
                <a:gd name="f31" fmla="val 106"/>
                <a:gd name="f32" fmla="val 15"/>
                <a:gd name="f33" fmla="val 81"/>
                <a:gd name="f34" fmla="*/ f0 1 253"/>
                <a:gd name="f35" fmla="*/ f1 1 1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53"/>
                <a:gd name="f42" fmla="*/ f39 1 1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53" h="13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3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947679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290"/>
                <a:gd name="f6" fmla="val 615"/>
                <a:gd name="f7" fmla="val 538"/>
                <a:gd name="f8" fmla="val 361"/>
                <a:gd name="f9" fmla="val 197"/>
                <a:gd name="f10" fmla="val 27"/>
                <a:gd name="f11" fmla="val 259"/>
                <a:gd name="f12" fmla="val 18"/>
                <a:gd name="f13" fmla="val 154"/>
                <a:gd name="f14" fmla="val 9"/>
                <a:gd name="f15" fmla="val 50"/>
                <a:gd name="f16" fmla="val 47"/>
                <a:gd name="f17" fmla="val -39"/>
                <a:gd name="f18" fmla="val 541"/>
                <a:gd name="f19" fmla="val 22"/>
                <a:gd name="f20" fmla="val 68"/>
                <a:gd name="f21" fmla="val 670"/>
                <a:gd name="f22" fmla="val 238"/>
                <a:gd name="f23" fmla="val 667"/>
                <a:gd name="f24" fmla="*/ f0 1 364"/>
                <a:gd name="f25" fmla="*/ f1 1 65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64"/>
                <a:gd name="f32" fmla="*/ f29 1 65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64" h="655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2832840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74"/>
                <a:gd name="f6" fmla="val 615"/>
                <a:gd name="f7" fmla="val 538"/>
                <a:gd name="f8" fmla="val 3"/>
                <a:gd name="f9" fmla="val 197"/>
                <a:gd name="f10" fmla="val 27"/>
                <a:gd name="f11" fmla="val 105"/>
                <a:gd name="f12" fmla="val 18"/>
                <a:gd name="f13" fmla="val 209"/>
                <a:gd name="f14" fmla="val 9"/>
                <a:gd name="f15" fmla="val 314"/>
                <a:gd name="f16" fmla="val 323"/>
                <a:gd name="f17" fmla="val 205"/>
                <a:gd name="f18" fmla="val 403"/>
                <a:gd name="f19" fmla="val 541"/>
                <a:gd name="f20" fmla="val 341"/>
                <a:gd name="f21" fmla="val 295"/>
                <a:gd name="f22" fmla="val 670"/>
                <a:gd name="f23" fmla="val 126"/>
                <a:gd name="f24" fmla="val 667"/>
                <a:gd name="f25" fmla="*/ f0 1 364"/>
                <a:gd name="f26" fmla="*/ f1 1 65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4"/>
                <a:gd name="f33" fmla="*/ f30 1 65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4" h="655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2951279" y="5262120"/>
              <a:ext cx="8640" cy="9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265"/>
                <a:gd name="f5" fmla="val 133"/>
                <a:gd name="f6" fmla="val 90"/>
                <a:gd name="f7" fmla="val 3"/>
                <a:gd name="f8" fmla="val 44"/>
                <a:gd name="f9" fmla="val 12"/>
                <a:gd name="f10" fmla="val 21"/>
                <a:gd name="f11" fmla="val 179"/>
                <a:gd name="f12" fmla="val 222"/>
                <a:gd name="f13" fmla="val 176"/>
                <a:gd name="f14" fmla="*/ f0 1 25"/>
                <a:gd name="f15" fmla="*/ f1 1 26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5"/>
                <a:gd name="f22" fmla="*/ f19 1 26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5" h="265">
                  <a:moveTo>
                    <a:pt x="f2" y="f5"/>
                  </a:moveTo>
                  <a:cubicBezTo>
                    <a:pt x="f2" y="f6"/>
                    <a:pt x="f7" y="f8"/>
                    <a:pt x="f9" y="f2"/>
                  </a:cubicBezTo>
                  <a:cubicBezTo>
                    <a:pt x="f10" y="f8"/>
                    <a:pt x="f3" y="f6"/>
                    <a:pt x="f3" y="f5"/>
                  </a:cubicBezTo>
                  <a:cubicBezTo>
                    <a:pt x="f10" y="f11"/>
                    <a:pt x="f10" y="f12"/>
                    <a:pt x="f9" y="f4"/>
                  </a:cubicBezTo>
                  <a:cubicBezTo>
                    <a:pt x="f7" y="f12"/>
                    <a:pt x="f2" y="f13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855880" y="5127120"/>
              <a:ext cx="199080" cy="192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"/>
                <a:gd name="f4" fmla="val 535"/>
                <a:gd name="f5" fmla="val 277"/>
                <a:gd name="f6" fmla="val 185"/>
                <a:gd name="f7" fmla="val 440"/>
                <a:gd name="f8" fmla="val 390"/>
                <a:gd name="f9" fmla="val 252"/>
                <a:gd name="f10" fmla="val 113"/>
                <a:gd name="f11" fmla="val 123"/>
                <a:gd name="f12" fmla="val 431"/>
                <a:gd name="f13" fmla="val 369"/>
                <a:gd name="f14" fmla="*/ f0 1 554"/>
                <a:gd name="f15" fmla="*/ f1 1 5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54"/>
                <a:gd name="f22" fmla="*/ f19 1 5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54" h="535">
                  <a:moveTo>
                    <a:pt x="f5" y="f4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2"/>
                    <a:pt x="f5" y="f2"/>
                  </a:cubicBezTo>
                  <a:cubicBezTo>
                    <a:pt x="f12" y="f2"/>
                    <a:pt x="f3" y="f10"/>
                    <a:pt x="f3" y="f9"/>
                  </a:cubicBezTo>
                  <a:cubicBezTo>
                    <a:pt x="f3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3033000" y="4707720"/>
              <a:ext cx="14976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7"/>
                <a:gd name="f4" fmla="val 809"/>
                <a:gd name="f5" fmla="val 37"/>
                <a:gd name="f6" fmla="val 354"/>
                <a:gd name="f7" fmla="val 21"/>
                <a:gd name="f8" fmla="val 677"/>
                <a:gd name="f9" fmla="val 12"/>
                <a:gd name="f10" fmla="val 629"/>
                <a:gd name="f11" fmla="val 766"/>
                <a:gd name="f12" fmla="val 57"/>
                <a:gd name="f13" fmla="val 780"/>
                <a:gd name="f14" fmla="val 115"/>
                <a:gd name="f15" fmla="val 795"/>
                <a:gd name="f16" fmla="val 172"/>
                <a:gd name="f17" fmla="val 243"/>
                <a:gd name="f18" fmla="val 686"/>
                <a:gd name="f19" fmla="val 163"/>
                <a:gd name="f20" fmla="val 778"/>
                <a:gd name="f21" fmla="val 384"/>
                <a:gd name="f22" fmla="val 440"/>
                <a:gd name="f23" fmla="val 464"/>
                <a:gd name="f24" fmla="val 314"/>
                <a:gd name="f25" fmla="val 378"/>
                <a:gd name="f26" fmla="val 18"/>
                <a:gd name="f27" fmla="val 329"/>
                <a:gd name="f28" fmla="val 298"/>
                <a:gd name="f29" fmla="val -9"/>
                <a:gd name="f30" fmla="val 43"/>
                <a:gd name="f31" fmla="val 188"/>
                <a:gd name="f32" fmla="*/ f0 1 417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7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7" h="809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044880" y="4766040"/>
              <a:ext cx="108720" cy="230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0"/>
                <a:gd name="f5" fmla="val 77"/>
                <a:gd name="f6" fmla="val 210"/>
                <a:gd name="f7" fmla="val 19"/>
                <a:gd name="f8" fmla="val 523"/>
                <a:gd name="f9" fmla="val 26"/>
                <a:gd name="f10" fmla="val 478"/>
                <a:gd name="f11" fmla="val 612"/>
                <a:gd name="f12" fmla="val 38"/>
                <a:gd name="f13" fmla="val 622"/>
                <a:gd name="f14" fmla="val 76"/>
                <a:gd name="f15" fmla="val 631"/>
                <a:gd name="f16" fmla="val 114"/>
                <a:gd name="f17" fmla="val 169"/>
                <a:gd name="f18" fmla="val 513"/>
                <a:gd name="f19" fmla="val 618"/>
                <a:gd name="f20" fmla="val 280"/>
                <a:gd name="f21" fmla="val 258"/>
                <a:gd name="f22" fmla="val 324"/>
                <a:gd name="f23" fmla="val 167"/>
                <a:gd name="f24" fmla="val 299"/>
                <a:gd name="f25" fmla="val 16"/>
                <a:gd name="f26" fmla="val 253"/>
                <a:gd name="f27" fmla="val 1"/>
                <a:gd name="f28" fmla="val 222"/>
                <a:gd name="f29" fmla="val -8"/>
                <a:gd name="f30" fmla="val 102"/>
                <a:gd name="f31" fmla="val 81"/>
                <a:gd name="f32" fmla="*/ f0 1 303"/>
                <a:gd name="f33" fmla="*/ f1 1 64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03"/>
                <a:gd name="f40" fmla="*/ f37 1 64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03" h="640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2727360" y="4707720"/>
              <a:ext cx="15048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"/>
                <a:gd name="f4" fmla="val 809"/>
                <a:gd name="f5" fmla="val 382"/>
                <a:gd name="f6" fmla="val 354"/>
                <a:gd name="f7" fmla="val 397"/>
                <a:gd name="f8" fmla="val 677"/>
                <a:gd name="f9" fmla="val 406"/>
                <a:gd name="f10" fmla="val 629"/>
                <a:gd name="f11" fmla="val 766"/>
                <a:gd name="f12" fmla="val 361"/>
                <a:gd name="f13" fmla="val 780"/>
                <a:gd name="f14" fmla="val 304"/>
                <a:gd name="f15" fmla="val 795"/>
                <a:gd name="f16" fmla="val 247"/>
                <a:gd name="f17" fmla="val 176"/>
                <a:gd name="f18" fmla="val 686"/>
                <a:gd name="f19" fmla="val 256"/>
                <a:gd name="f20" fmla="val 778"/>
                <a:gd name="f21" fmla="val 34"/>
                <a:gd name="f22" fmla="val 440"/>
                <a:gd name="f23" fmla="val -49"/>
                <a:gd name="f24" fmla="val 314"/>
                <a:gd name="f25" fmla="val 40"/>
                <a:gd name="f26" fmla="val 18"/>
                <a:gd name="f27" fmla="val 90"/>
                <a:gd name="f28" fmla="val 120"/>
                <a:gd name="f29" fmla="val -9"/>
                <a:gd name="f30" fmla="val 376"/>
                <a:gd name="f31" fmla="val 188"/>
                <a:gd name="f32" fmla="*/ f0 1 419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9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9" h="809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2756880" y="4766040"/>
              <a:ext cx="108720" cy="23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3"/>
                <a:gd name="f5" fmla="val 226"/>
                <a:gd name="f6" fmla="val 210"/>
                <a:gd name="f7" fmla="val 285"/>
                <a:gd name="f8" fmla="val 523"/>
                <a:gd name="f9" fmla="val 277"/>
                <a:gd name="f10" fmla="val 478"/>
                <a:gd name="f11" fmla="val 612"/>
                <a:gd name="f12" fmla="val 266"/>
                <a:gd name="f13" fmla="val 623"/>
                <a:gd name="f14" fmla="val 229"/>
                <a:gd name="f15" fmla="val 633"/>
                <a:gd name="f16" fmla="val 192"/>
                <a:gd name="f17" fmla="val 136"/>
                <a:gd name="f18" fmla="val 516"/>
                <a:gd name="f19" fmla="val 622"/>
                <a:gd name="f20" fmla="val 23"/>
                <a:gd name="f21" fmla="val 262"/>
                <a:gd name="f22" fmla="val -20"/>
                <a:gd name="f23" fmla="val 167"/>
                <a:gd name="f24" fmla="val 1"/>
                <a:gd name="f25" fmla="val 16"/>
                <a:gd name="f26" fmla="val 51"/>
                <a:gd name="f27" fmla="val 81"/>
                <a:gd name="f28" fmla="val -8"/>
                <a:gd name="f29" fmla="val 201"/>
                <a:gd name="f30" fmla="*/ f0 1 303"/>
                <a:gd name="f31" fmla="*/ f1 1 64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03"/>
                <a:gd name="f38" fmla="*/ f35 1 64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03" h="643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4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752560" y="4884840"/>
              <a:ext cx="405360" cy="35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"/>
                <a:gd name="f4" fmla="val 988"/>
                <a:gd name="f5" fmla="val 564"/>
                <a:gd name="f6" fmla="val 874"/>
                <a:gd name="f7" fmla="val 1016"/>
                <a:gd name="f8" fmla="val 133"/>
                <a:gd name="f9" fmla="val 317"/>
                <a:gd name="f10" fmla="val 471"/>
                <a:gd name="f11" fmla="val 1249"/>
                <a:gd name="f12" fmla="val 699"/>
                <a:gd name="f13" fmla="val 1040"/>
                <a:gd name="f14" fmla="val 849"/>
                <a:gd name="f15" fmla="val 939"/>
                <a:gd name="f16" fmla="val 923"/>
                <a:gd name="f17" fmla="val 766"/>
                <a:gd name="f18" fmla="val 361"/>
                <a:gd name="f19" fmla="val 189"/>
                <a:gd name="f20" fmla="val 87"/>
                <a:gd name="f21" fmla="val -122"/>
                <a:gd name="f22" fmla="val 696"/>
                <a:gd name="f23" fmla="val 112"/>
                <a:gd name="f24" fmla="val 250"/>
                <a:gd name="f25" fmla="*/ f0 1 1127"/>
                <a:gd name="f26" fmla="*/ f1 1 98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27"/>
                <a:gd name="f33" fmla="*/ f30 1 98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27" h="98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2777040" y="4933440"/>
              <a:ext cx="354240" cy="29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5"/>
                <a:gd name="f4" fmla="val 818"/>
                <a:gd name="f5" fmla="val 536"/>
                <a:gd name="f6" fmla="val 28"/>
                <a:gd name="f7" fmla="val 509"/>
                <a:gd name="f8" fmla="val -9"/>
                <a:gd name="f9" fmla="val 484"/>
                <a:gd name="f10" fmla="val 456"/>
                <a:gd name="f11" fmla="val 392"/>
                <a:gd name="f12" fmla="val 111"/>
                <a:gd name="f13" fmla="val 290"/>
                <a:gd name="f14" fmla="val 284"/>
                <a:gd name="f15" fmla="val 438"/>
                <a:gd name="f16" fmla="val 167"/>
                <a:gd name="f17" fmla="val 422"/>
                <a:gd name="f18" fmla="val 35"/>
                <a:gd name="f19" fmla="val 428"/>
                <a:gd name="f20" fmla="val 7"/>
                <a:gd name="f21" fmla="val 490"/>
                <a:gd name="f22" fmla="val -45"/>
                <a:gd name="f23" fmla="val 612"/>
                <a:gd name="f24" fmla="val 201"/>
                <a:gd name="f25" fmla="val 493"/>
                <a:gd name="f26" fmla="val 789"/>
                <a:gd name="f27" fmla="val 1031"/>
                <a:gd name="f28" fmla="val 978"/>
                <a:gd name="f29" fmla="val 958"/>
                <a:gd name="f30" fmla="val 822"/>
                <a:gd name="f31" fmla="val 709"/>
                <a:gd name="f32" fmla="val 702"/>
                <a:gd name="f33" fmla="val 601"/>
                <a:gd name="f34" fmla="*/ f0 1 985"/>
                <a:gd name="f35" fmla="*/ f1 1 81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985"/>
                <a:gd name="f42" fmla="*/ f39 1 81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985" h="818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5"/>
                  </a:cubicBezTo>
                  <a:cubicBezTo>
                    <a:pt x="f32" y="f13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2871720" y="5143679"/>
              <a:ext cx="167400" cy="6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"/>
                <a:gd name="f4" fmla="val 169"/>
                <a:gd name="f5" fmla="val 372"/>
                <a:gd name="f6" fmla="val 62"/>
                <a:gd name="f7" fmla="val 338"/>
                <a:gd name="f8" fmla="val 65"/>
                <a:gd name="f9" fmla="val 301"/>
                <a:gd name="f10" fmla="val 56"/>
                <a:gd name="f11" fmla="val 273"/>
                <a:gd name="f12" fmla="val 37"/>
                <a:gd name="f13" fmla="val 258"/>
                <a:gd name="f14" fmla="val 28"/>
                <a:gd name="f15" fmla="val 246"/>
                <a:gd name="f16" fmla="val 16"/>
                <a:gd name="f17" fmla="val 233"/>
                <a:gd name="f18" fmla="val 224"/>
                <a:gd name="f19" fmla="val 209"/>
                <a:gd name="f20" fmla="val 193"/>
                <a:gd name="f21" fmla="val 162"/>
                <a:gd name="f22" fmla="val 129"/>
                <a:gd name="f23" fmla="val 95"/>
                <a:gd name="f24" fmla="val 61"/>
                <a:gd name="f25" fmla="val 27"/>
                <a:gd name="f26" fmla="val 49"/>
                <a:gd name="f27" fmla="val 2"/>
                <a:gd name="f28" fmla="val -13"/>
                <a:gd name="f29" fmla="val 67"/>
                <a:gd name="f30" fmla="val 399"/>
                <a:gd name="f31" fmla="val 479"/>
                <a:gd name="f32" fmla="val 464"/>
                <a:gd name="f33" fmla="val 439"/>
                <a:gd name="f34" fmla="val 46"/>
                <a:gd name="f35" fmla="val 406"/>
                <a:gd name="f36" fmla="val 59"/>
                <a:gd name="f37" fmla="*/ f0 1 466"/>
                <a:gd name="f38" fmla="*/ f1 1 16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66"/>
                <a:gd name="f45" fmla="*/ f42 1 16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66" h="16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8"/>
                    <a:pt x="f23" y="f6"/>
                  </a:cubicBezTo>
                  <a:cubicBezTo>
                    <a:pt x="f24" y="f6"/>
                    <a:pt x="f25" y="f26"/>
                    <a:pt x="f27" y="f14"/>
                  </a:cubicBezTo>
                  <a:cubicBezTo>
                    <a:pt x="f28" y="f16"/>
                    <a:pt x="f29" y="f4"/>
                    <a:pt x="f17" y="f4"/>
                  </a:cubicBezTo>
                  <a:cubicBezTo>
                    <a:pt x="f30" y="f4"/>
                    <a:pt x="f31" y="f16"/>
                    <a:pt x="f32" y="f14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3000240" y="4977000"/>
              <a:ext cx="9792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"/>
                <a:gd name="f4" fmla="val 325"/>
                <a:gd name="f5" fmla="val 95"/>
                <a:gd name="f6" fmla="val 9"/>
                <a:gd name="f7" fmla="val 187"/>
                <a:gd name="f8" fmla="val -28"/>
                <a:gd name="f9" fmla="val 249"/>
                <a:gd name="f10" fmla="val 61"/>
                <a:gd name="f11" fmla="val 264"/>
                <a:gd name="f12" fmla="val 110"/>
                <a:gd name="f13" fmla="val 289"/>
                <a:gd name="f14" fmla="val 184"/>
                <a:gd name="f15" fmla="val 258"/>
                <a:gd name="f16" fmla="val 267"/>
                <a:gd name="f17" fmla="val 286"/>
                <a:gd name="f18" fmla="val 242"/>
                <a:gd name="f19" fmla="val 298"/>
                <a:gd name="f20" fmla="val 175"/>
                <a:gd name="f21" fmla="val 357"/>
                <a:gd name="f22" fmla="val 24"/>
                <a:gd name="f23" fmla="val 301"/>
                <a:gd name="f24" fmla="val 27"/>
                <a:gd name="f25" fmla="val -13"/>
                <a:gd name="f26" fmla="val 218"/>
                <a:gd name="f27" fmla="val 5"/>
                <a:gd name="f28" fmla="val 141"/>
                <a:gd name="f29" fmla="val 35"/>
                <a:gd name="f30" fmla="val 97"/>
                <a:gd name="f31" fmla="val 15"/>
                <a:gd name="f32" fmla="val 40"/>
                <a:gd name="f33" fmla="*/ f0 1 273"/>
                <a:gd name="f34" fmla="*/ f1 1 32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73"/>
                <a:gd name="f41" fmla="*/ f38 1 32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73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001679" y="4970520"/>
              <a:ext cx="102600" cy="1260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86"/>
                <a:gd name="f5" fmla="val 351"/>
                <a:gd name="f6" fmla="val 34"/>
                <a:gd name="f7" fmla="val 57"/>
                <a:gd name="f8" fmla="val 47"/>
                <a:gd name="f9" fmla="val 41"/>
                <a:gd name="f10" fmla="val 59"/>
                <a:gd name="f11" fmla="val 29"/>
                <a:gd name="f12" fmla="val 74"/>
                <a:gd name="f13" fmla="val 20"/>
                <a:gd name="f14" fmla="val 80"/>
                <a:gd name="f15" fmla="val 14"/>
                <a:gd name="f16" fmla="val 90"/>
                <a:gd name="f17" fmla="val 10"/>
                <a:gd name="f18" fmla="val 99"/>
                <a:gd name="f19" fmla="val 7"/>
                <a:gd name="f20" fmla="val 108"/>
                <a:gd name="f21" fmla="val 4"/>
                <a:gd name="f22" fmla="val 117"/>
                <a:gd name="f23" fmla="val 1"/>
                <a:gd name="f24" fmla="val 127"/>
                <a:gd name="f25" fmla="val 164"/>
                <a:gd name="f26" fmla="val -5"/>
                <a:gd name="f27" fmla="val 200"/>
                <a:gd name="f28" fmla="val 225"/>
                <a:gd name="f29" fmla="val 38"/>
                <a:gd name="f30" fmla="val 250"/>
                <a:gd name="f31" fmla="val 63"/>
                <a:gd name="f32" fmla="val 270"/>
                <a:gd name="f33" fmla="val 98"/>
                <a:gd name="f34" fmla="val 280"/>
                <a:gd name="f35" fmla="val 134"/>
                <a:gd name="f36" fmla="val 289"/>
                <a:gd name="f37" fmla="val 171"/>
                <a:gd name="f38" fmla="val 287"/>
                <a:gd name="f39" fmla="val 210"/>
                <a:gd name="f40" fmla="val 277"/>
                <a:gd name="f41" fmla="val 247"/>
                <a:gd name="f42" fmla="val 274"/>
                <a:gd name="f43" fmla="val 266"/>
                <a:gd name="f44" fmla="val 268"/>
                <a:gd name="f45" fmla="val 284"/>
                <a:gd name="f46" fmla="val 259"/>
                <a:gd name="f47" fmla="val 300"/>
                <a:gd name="f48" fmla="val 258"/>
                <a:gd name="f49" fmla="val 302"/>
                <a:gd name="f50" fmla="val 257"/>
                <a:gd name="f51" fmla="val 304"/>
                <a:gd name="f52" fmla="val 256"/>
                <a:gd name="f53" fmla="val 306"/>
                <a:gd name="f54" fmla="val 309"/>
                <a:gd name="f55" fmla="val 312"/>
                <a:gd name="f56" fmla="val 315"/>
                <a:gd name="f57" fmla="val 255"/>
                <a:gd name="f58" fmla="val 316"/>
                <a:gd name="f59" fmla="val 254"/>
                <a:gd name="f60" fmla="val 317"/>
                <a:gd name="f61" fmla="val 253"/>
                <a:gd name="f62" fmla="val 318"/>
                <a:gd name="f63" fmla="val 321"/>
                <a:gd name="f64" fmla="val 324"/>
                <a:gd name="f65" fmla="val 240"/>
                <a:gd name="f66" fmla="val 327"/>
                <a:gd name="f67" fmla="val 231"/>
                <a:gd name="f68" fmla="val 334"/>
                <a:gd name="f69" fmla="val 337"/>
                <a:gd name="f70" fmla="val 216"/>
                <a:gd name="f71" fmla="val 340"/>
                <a:gd name="f72" fmla="val 182"/>
                <a:gd name="f73" fmla="val 352"/>
                <a:gd name="f74" fmla="val 148"/>
                <a:gd name="f75" fmla="val 114"/>
                <a:gd name="f76" fmla="val 349"/>
                <a:gd name="f77" fmla="val 343"/>
                <a:gd name="f78" fmla="val 50"/>
                <a:gd name="f79" fmla="val 19"/>
                <a:gd name="f80" fmla="val 83"/>
                <a:gd name="f81" fmla="val 144"/>
                <a:gd name="f82" fmla="val 179"/>
                <a:gd name="f83" fmla="val 330"/>
                <a:gd name="f84" fmla="val 207"/>
                <a:gd name="f85" fmla="val 213"/>
                <a:gd name="f86" fmla="val 219"/>
                <a:gd name="f87" fmla="val 228"/>
                <a:gd name="f88" fmla="val 303"/>
                <a:gd name="f89" fmla="val 232"/>
                <a:gd name="f90" fmla="val 298"/>
                <a:gd name="f91" fmla="val 233"/>
                <a:gd name="f92" fmla="val 296"/>
                <a:gd name="f93" fmla="val 234"/>
                <a:gd name="f94" fmla="val 294"/>
                <a:gd name="f95" fmla="val 278"/>
                <a:gd name="f96" fmla="val 244"/>
                <a:gd name="f97" fmla="val 263"/>
                <a:gd name="f98" fmla="val 214"/>
                <a:gd name="f99" fmla="val 149"/>
                <a:gd name="f100" fmla="val 118"/>
                <a:gd name="f101" fmla="val 204"/>
                <a:gd name="f102" fmla="val 69"/>
                <a:gd name="f103" fmla="val 154"/>
                <a:gd name="f104" fmla="val 32"/>
                <a:gd name="f105" fmla="val 35"/>
                <a:gd name="f106" fmla="val 120"/>
                <a:gd name="f107" fmla="val 111"/>
                <a:gd name="f108" fmla="val 105"/>
                <a:gd name="f109" fmla="val 84"/>
                <a:gd name="f110" fmla="val 44"/>
                <a:gd name="f111" fmla="val 68"/>
                <a:gd name="f112" fmla="val 56"/>
                <a:gd name="f113" fmla="val 60"/>
                <a:gd name="f114" fmla="val 72"/>
                <a:gd name="f115" fmla="val 25"/>
                <a:gd name="f116" fmla="val 121"/>
                <a:gd name="f117" fmla="val 158"/>
                <a:gd name="f118" fmla="val 13"/>
                <a:gd name="f119" fmla="val 87"/>
                <a:gd name="f120" fmla="*/ f1 1 286"/>
                <a:gd name="f121" fmla="*/ f2 1 351"/>
                <a:gd name="f122" fmla="val f3"/>
                <a:gd name="f123" fmla="val f4"/>
                <a:gd name="f124" fmla="val f5"/>
                <a:gd name="f125" fmla="+- f124 0 f122"/>
                <a:gd name="f126" fmla="+- f123 0 f122"/>
                <a:gd name="f127" fmla="*/ f126 1 286"/>
                <a:gd name="f128" fmla="*/ f125 1 351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86" h="351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2" y="f55"/>
                    <a:pt x="f52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30" y="f63"/>
                    <a:pt x="f41" y="f64"/>
                    <a:pt x="f65" y="f66"/>
                  </a:cubicBezTo>
                  <a:cubicBezTo>
                    <a:pt x="f67" y="f68"/>
                    <a:pt x="f2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14" y="f77"/>
                    <a:pt x="f78" y="f68"/>
                    <a:pt x="f79" y="f62"/>
                  </a:cubicBezTo>
                  <a:cubicBezTo>
                    <a:pt x="f78" y="f64"/>
                    <a:pt x="f80" y="f68"/>
                    <a:pt x="f75" y="f68"/>
                  </a:cubicBezTo>
                  <a:cubicBezTo>
                    <a:pt x="f81" y="f68"/>
                    <a:pt x="f82" y="f83"/>
                    <a:pt x="f84" y="f62"/>
                  </a:cubicBezTo>
                  <a:cubicBezTo>
                    <a:pt x="f85" y="f56"/>
                    <a:pt x="f86" y="f55"/>
                    <a:pt x="f28" y="f53"/>
                  </a:cubicBezTo>
                  <a:cubicBezTo>
                    <a:pt x="f87" y="f88"/>
                    <a:pt x="f67" y="f88"/>
                    <a:pt x="f67" y="f47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65" y="f95"/>
                    <a:pt x="f96" y="f97"/>
                    <a:pt x="f30" y="f41"/>
                  </a:cubicBezTo>
                  <a:cubicBezTo>
                    <a:pt x="f52" y="f98"/>
                    <a:pt x="f46" y="f0"/>
                    <a:pt x="f30" y="f99"/>
                  </a:cubicBezTo>
                  <a:cubicBezTo>
                    <a:pt x="f96" y="f100"/>
                    <a:pt x="f28" y="f16"/>
                    <a:pt x="f101" y="f102"/>
                  </a:cubicBezTo>
                  <a:cubicBezTo>
                    <a:pt x="f72" y="f8"/>
                    <a:pt x="f103" y="f104"/>
                    <a:pt x="f24" y="f105"/>
                  </a:cubicBezTo>
                  <a:cubicBezTo>
                    <a:pt x="f106" y="f105"/>
                    <a:pt x="f107" y="f105"/>
                    <a:pt x="f108" y="f29"/>
                  </a:cubicBezTo>
                  <a:cubicBezTo>
                    <a:pt x="f18" y="f9"/>
                    <a:pt x="f16" y="f9"/>
                    <a:pt x="f109" y="f110"/>
                  </a:cubicBezTo>
                  <a:cubicBezTo>
                    <a:pt x="f111" y="f78"/>
                    <a:pt x="f112" y="f113"/>
                    <a:pt x="f8" y="f114"/>
                  </a:cubicBezTo>
                  <a:cubicBezTo>
                    <a:pt x="f115" y="f16"/>
                    <a:pt x="f17" y="f116"/>
                    <a:pt x="f3" y="f117"/>
                  </a:cubicBezTo>
                  <a:cubicBezTo>
                    <a:pt x="f3" y="f116"/>
                    <a:pt x="f118" y="f119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301500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7"/>
                <a:gd name="f8" fmla="val 132"/>
                <a:gd name="f9" fmla="val 150"/>
                <a:gd name="f10" fmla="val 147"/>
                <a:gd name="f11" fmla="val 143"/>
                <a:gd name="f12" fmla="val 162"/>
                <a:gd name="f13" fmla="val 174"/>
                <a:gd name="f14" fmla="val 120"/>
                <a:gd name="f15" fmla="val 183"/>
                <a:gd name="f16" fmla="val 107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7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2812680" y="4977000"/>
              <a:ext cx="9684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"/>
                <a:gd name="f4" fmla="val 325"/>
                <a:gd name="f5" fmla="val 178"/>
                <a:gd name="f6" fmla="val 9"/>
                <a:gd name="f7" fmla="val 86"/>
                <a:gd name="f8" fmla="val -28"/>
                <a:gd name="f9" fmla="val 25"/>
                <a:gd name="f10" fmla="val 61"/>
                <a:gd name="f11" fmla="val 10"/>
                <a:gd name="f12" fmla="val 110"/>
                <a:gd name="f13" fmla="val -15"/>
                <a:gd name="f14" fmla="val 184"/>
                <a:gd name="f15" fmla="val 15"/>
                <a:gd name="f16" fmla="val 267"/>
                <a:gd name="f17" fmla="val 286"/>
                <a:gd name="f18" fmla="val 30"/>
                <a:gd name="f19" fmla="val 298"/>
                <a:gd name="f20" fmla="val 99"/>
                <a:gd name="f21" fmla="val 357"/>
                <a:gd name="f22" fmla="val 249"/>
                <a:gd name="f23" fmla="val 301"/>
                <a:gd name="f24" fmla="val 245"/>
                <a:gd name="f25" fmla="val 282"/>
                <a:gd name="f26" fmla="val 218"/>
                <a:gd name="f27" fmla="val 141"/>
                <a:gd name="f28" fmla="val 238"/>
                <a:gd name="f29" fmla="val 97"/>
                <a:gd name="f30" fmla="val 258"/>
                <a:gd name="f31" fmla="val 40"/>
                <a:gd name="f32" fmla="*/ f0 1 270"/>
                <a:gd name="f33" fmla="*/ f1 1 32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70"/>
                <a:gd name="f40" fmla="*/ f37 1 32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70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1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2805840" y="4971600"/>
              <a:ext cx="102960" cy="12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"/>
                <a:gd name="f4" fmla="val 346"/>
                <a:gd name="f5" fmla="val 241"/>
                <a:gd name="f6" fmla="val 66"/>
                <a:gd name="f7" fmla="val 229"/>
                <a:gd name="f8" fmla="val 54"/>
                <a:gd name="f9" fmla="val 216"/>
                <a:gd name="f10" fmla="val 44"/>
                <a:gd name="f11" fmla="val 204"/>
                <a:gd name="f12" fmla="val 38"/>
                <a:gd name="f13" fmla="val 198"/>
                <a:gd name="f14" fmla="val 35"/>
                <a:gd name="f15" fmla="val 189"/>
                <a:gd name="f16" fmla="val 32"/>
                <a:gd name="f17" fmla="val 182"/>
                <a:gd name="f18" fmla="val 176"/>
                <a:gd name="f19" fmla="val 29"/>
                <a:gd name="f20" fmla="val 167"/>
                <a:gd name="f21" fmla="val 161"/>
                <a:gd name="f22" fmla="val 133"/>
                <a:gd name="f23" fmla="val 102"/>
                <a:gd name="f24" fmla="val 41"/>
                <a:gd name="f25" fmla="val 84"/>
                <a:gd name="f26" fmla="val 63"/>
                <a:gd name="f27" fmla="val 62"/>
                <a:gd name="f28" fmla="val 115"/>
                <a:gd name="f29" fmla="val 143"/>
                <a:gd name="f30" fmla="val 174"/>
                <a:gd name="f31" fmla="val 207"/>
                <a:gd name="f32" fmla="val 257"/>
                <a:gd name="f33" fmla="val 47"/>
                <a:gd name="f34" fmla="val 275"/>
                <a:gd name="f35" fmla="val 53"/>
                <a:gd name="f36" fmla="val 289"/>
                <a:gd name="f37" fmla="val 55"/>
                <a:gd name="f38" fmla="val 292"/>
                <a:gd name="f39" fmla="val 56"/>
                <a:gd name="f40" fmla="val 294"/>
                <a:gd name="f41" fmla="val 59"/>
                <a:gd name="f42" fmla="val 297"/>
                <a:gd name="f43" fmla="val 300"/>
                <a:gd name="f44" fmla="val 69"/>
                <a:gd name="f45" fmla="val 303"/>
                <a:gd name="f46" fmla="val 75"/>
                <a:gd name="f47" fmla="val 309"/>
                <a:gd name="f48" fmla="val 81"/>
                <a:gd name="f49" fmla="val 312"/>
                <a:gd name="f50" fmla="val 109"/>
                <a:gd name="f51" fmla="val 324"/>
                <a:gd name="f52" fmla="val 139"/>
                <a:gd name="f53" fmla="val 331"/>
                <a:gd name="f54" fmla="val 173"/>
                <a:gd name="f55" fmla="val 327"/>
                <a:gd name="f56" fmla="val 238"/>
                <a:gd name="f57" fmla="val 321"/>
                <a:gd name="f58" fmla="val 269"/>
                <a:gd name="f59" fmla="val 337"/>
                <a:gd name="f60" fmla="val 343"/>
                <a:gd name="f61" fmla="val 349"/>
                <a:gd name="f62" fmla="val 105"/>
                <a:gd name="f63" fmla="val 72"/>
                <a:gd name="f64" fmla="val 334"/>
                <a:gd name="f65" fmla="val 318"/>
                <a:gd name="f66" fmla="val 315"/>
                <a:gd name="f67" fmla="val 34"/>
                <a:gd name="f68" fmla="val 311"/>
                <a:gd name="f69" fmla="val 33"/>
                <a:gd name="f70" fmla="val 310"/>
                <a:gd name="f71" fmla="val 31"/>
                <a:gd name="f72" fmla="val 308"/>
                <a:gd name="f73" fmla="val 30"/>
                <a:gd name="f74" fmla="val 307"/>
                <a:gd name="f75" fmla="val 306"/>
                <a:gd name="f76" fmla="val 305"/>
                <a:gd name="f77" fmla="val 304"/>
                <a:gd name="f78" fmla="val 28"/>
                <a:gd name="f79" fmla="val 302"/>
                <a:gd name="f80" fmla="val 27"/>
                <a:gd name="f81" fmla="val 301"/>
                <a:gd name="f82" fmla="val 25"/>
                <a:gd name="f83" fmla="val 19"/>
                <a:gd name="f84" fmla="val 281"/>
                <a:gd name="f85" fmla="val 13"/>
                <a:gd name="f86" fmla="val 266"/>
                <a:gd name="f87" fmla="val 7"/>
                <a:gd name="f88" fmla="val 247"/>
                <a:gd name="f89" fmla="val -2"/>
                <a:gd name="f90" fmla="val 211"/>
                <a:gd name="f91" fmla="val 4"/>
                <a:gd name="f92" fmla="val 134"/>
                <a:gd name="f93" fmla="val 97"/>
                <a:gd name="f94" fmla="val 87"/>
                <a:gd name="f95" fmla="val 14"/>
                <a:gd name="f96" fmla="val 121"/>
                <a:gd name="f97" fmla="val -5"/>
                <a:gd name="f98" fmla="val 158"/>
                <a:gd name="f99" fmla="val 1"/>
                <a:gd name="f100" fmla="val 185"/>
                <a:gd name="f101" fmla="val 195"/>
                <a:gd name="f102" fmla="val 11"/>
                <a:gd name="f103" fmla="val 201"/>
                <a:gd name="f104" fmla="val 210"/>
                <a:gd name="f105" fmla="val 20"/>
                <a:gd name="f106" fmla="val 225"/>
                <a:gd name="f107" fmla="val 250"/>
                <a:gd name="f108" fmla="val 57"/>
                <a:gd name="f109" fmla="val 272"/>
                <a:gd name="f110" fmla="val 284"/>
                <a:gd name="f111" fmla="val 118"/>
                <a:gd name="f112" fmla="val 155"/>
                <a:gd name="f113" fmla="val 278"/>
                <a:gd name="f114" fmla="val 265"/>
                <a:gd name="f115" fmla="*/ f0 1 287"/>
                <a:gd name="f116" fmla="*/ f1 1 346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287"/>
                <a:gd name="f123" fmla="*/ f120 1 346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287" h="34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5"/>
                    <a:pt x="f10" y="f28"/>
                    <a:pt x="f12" y="f29"/>
                  </a:cubicBezTo>
                  <a:cubicBezTo>
                    <a:pt x="f16" y="f30"/>
                    <a:pt x="f16" y="f31"/>
                    <a:pt x="f12" y="f5"/>
                  </a:cubicBezTo>
                  <a:cubicBezTo>
                    <a:pt x="f24" y="f32"/>
                    <a:pt x="f33" y="f34"/>
                    <a:pt x="f35" y="f3"/>
                  </a:cubicBezTo>
                  <a:cubicBezTo>
                    <a:pt x="f8" y="f36"/>
                    <a:pt x="f37" y="f38"/>
                    <a:pt x="f39" y="f40"/>
                  </a:cubicBezTo>
                  <a:cubicBezTo>
                    <a:pt x="f41" y="f42"/>
                    <a:pt x="f27" y="f42"/>
                    <a:pt x="f27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11" y="f55"/>
                    <a:pt x="f56" y="f57"/>
                    <a:pt x="f58" y="f49"/>
                  </a:cubicBezTo>
                  <a:cubicBezTo>
                    <a:pt x="f56" y="f55"/>
                    <a:pt x="f31" y="f59"/>
                    <a:pt x="f54" y="f60"/>
                  </a:cubicBezTo>
                  <a:cubicBezTo>
                    <a:pt x="f52" y="f61"/>
                    <a:pt x="f62" y="f4"/>
                    <a:pt x="f63" y="f64"/>
                  </a:cubicBezTo>
                  <a:cubicBezTo>
                    <a:pt x="f27" y="f53"/>
                    <a:pt x="f39" y="f55"/>
                    <a:pt x="f33" y="f57"/>
                  </a:cubicBezTo>
                  <a:cubicBezTo>
                    <a:pt x="f10" y="f65"/>
                    <a:pt x="f12" y="f66"/>
                    <a:pt x="f14" y="f49"/>
                  </a:cubicBezTo>
                  <a:cubicBezTo>
                    <a:pt x="f67" y="f68"/>
                    <a:pt x="f69" y="f70"/>
                    <a:pt x="f16" y="f47"/>
                  </a:cubicBezTo>
                  <a:cubicBezTo>
                    <a:pt x="f71" y="f72"/>
                    <a:pt x="f73" y="f74"/>
                    <a:pt x="f19" y="f75"/>
                  </a:cubicBezTo>
                  <a:cubicBezTo>
                    <a:pt x="f19" y="f76"/>
                    <a:pt x="f19" y="f77"/>
                    <a:pt x="f19" y="f45"/>
                  </a:cubicBezTo>
                  <a:cubicBezTo>
                    <a:pt x="f78" y="f79"/>
                    <a:pt x="f80" y="f81"/>
                    <a:pt x="f82" y="f43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89" y="f30"/>
                    <a:pt x="f91" y="f92"/>
                  </a:cubicBezTo>
                  <a:cubicBezTo>
                    <a:pt x="f85" y="f93"/>
                    <a:pt x="f14" y="f26"/>
                    <a:pt x="f41" y="f1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0" y="f99"/>
                    <a:pt x="f18" y="f91"/>
                    <a:pt x="f100" y="f87"/>
                  </a:cubicBezTo>
                  <a:cubicBezTo>
                    <a:pt x="f101" y="f102"/>
                    <a:pt x="f103" y="f95"/>
                    <a:pt x="f104" y="f105"/>
                  </a:cubicBezTo>
                  <a:cubicBezTo>
                    <a:pt x="f106" y="f19"/>
                    <a:pt x="f56" y="f24"/>
                    <a:pt x="f107" y="f108"/>
                  </a:cubicBezTo>
                  <a:cubicBezTo>
                    <a:pt x="f109" y="f48"/>
                    <a:pt x="f110" y="f111"/>
                    <a:pt x="f3" y="f112"/>
                  </a:cubicBezTo>
                  <a:cubicBezTo>
                    <a:pt x="f113" y="f96"/>
                    <a:pt x="f114" y="f9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283716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6"/>
                <a:gd name="f8" fmla="val 132"/>
                <a:gd name="f9" fmla="val 149"/>
                <a:gd name="f10" fmla="val 147"/>
                <a:gd name="f11" fmla="val 142"/>
                <a:gd name="f12" fmla="val 162"/>
                <a:gd name="f13" fmla="val 174"/>
                <a:gd name="f14" fmla="val 120"/>
                <a:gd name="f15" fmla="val 183"/>
                <a:gd name="f16" fmla="val 108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8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925719" y="5129279"/>
              <a:ext cx="58320" cy="48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"/>
                <a:gd name="f4" fmla="val 136"/>
                <a:gd name="f5" fmla="val 54"/>
                <a:gd name="f6" fmla="val 109"/>
                <a:gd name="f7" fmla="val 45"/>
                <a:gd name="f8" fmla="val 91"/>
                <a:gd name="f9" fmla="*/ f0 1 163"/>
                <a:gd name="f10" fmla="*/ f1 1 13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3"/>
                <a:gd name="f17" fmla="*/ f14 1 13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3" h="136">
                  <a:moveTo>
                    <a:pt x="f2" y="f2"/>
                  </a:moveTo>
                  <a:cubicBezTo>
                    <a:pt x="f5" y="f2"/>
                    <a:pt x="f6" y="f2"/>
                    <a:pt x="f3" y="f2"/>
                  </a:cubicBezTo>
                  <a:cubicBezTo>
                    <a:pt x="f3" y="f7"/>
                    <a:pt x="f3" y="f8"/>
                    <a:pt x="f3" y="f4"/>
                  </a:cubicBezTo>
                  <a:cubicBezTo>
                    <a:pt x="f6" y="f4"/>
                    <a:pt x="f5" y="f4"/>
                    <a:pt x="f2" y="f4"/>
                  </a:cubicBezTo>
                  <a:cubicBezTo>
                    <a:pt x="f2" y="f8"/>
                    <a:pt x="f2" y="f7"/>
                    <a:pt x="f2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843640" y="5088239"/>
              <a:ext cx="221400" cy="7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"/>
                <a:gd name="f4" fmla="val 220"/>
                <a:gd name="f5" fmla="val 465"/>
                <a:gd name="f6" fmla="val 188"/>
                <a:gd name="f7" fmla="val 434"/>
                <a:gd name="f8" fmla="val 185"/>
                <a:gd name="f9" fmla="val 404"/>
                <a:gd name="f10" fmla="val 178"/>
                <a:gd name="f11" fmla="val 379"/>
                <a:gd name="f12" fmla="val 163"/>
                <a:gd name="f13" fmla="val 354"/>
                <a:gd name="f14" fmla="val 147"/>
                <a:gd name="f15" fmla="val 336"/>
                <a:gd name="f16" fmla="val 127"/>
                <a:gd name="f17" fmla="val 333"/>
                <a:gd name="f18" fmla="val 105"/>
                <a:gd name="f19" fmla="val 326"/>
                <a:gd name="f20" fmla="val 70"/>
                <a:gd name="f21" fmla="val 318"/>
                <a:gd name="f22" fmla="val 35"/>
                <a:gd name="f23" fmla="val 311"/>
                <a:gd name="f24" fmla="val 304"/>
                <a:gd name="f25" fmla="val 297"/>
                <a:gd name="f26" fmla="val 290"/>
                <a:gd name="f27" fmla="val 284"/>
                <a:gd name="f28" fmla="val 130"/>
                <a:gd name="f29" fmla="val 268"/>
                <a:gd name="f30" fmla="val 244"/>
                <a:gd name="f31" fmla="val 219"/>
                <a:gd name="f32" fmla="val 157"/>
                <a:gd name="f33" fmla="val 124"/>
                <a:gd name="f34" fmla="val 93"/>
                <a:gd name="f35" fmla="val 65"/>
                <a:gd name="f36" fmla="val 170"/>
                <a:gd name="f37" fmla="val 37"/>
                <a:gd name="f38" fmla="val 13"/>
                <a:gd name="f39" fmla="val 136"/>
                <a:gd name="f40" fmla="val 108"/>
                <a:gd name="f41" fmla="val 4"/>
                <a:gd name="f42" fmla="val 139"/>
                <a:gd name="f43" fmla="val 22"/>
                <a:gd name="f44" fmla="val 167"/>
                <a:gd name="f45" fmla="val 50"/>
                <a:gd name="f46" fmla="val 77"/>
                <a:gd name="f47" fmla="val 203"/>
                <a:gd name="f48" fmla="val 117"/>
                <a:gd name="f49" fmla="val 216"/>
                <a:gd name="f50" fmla="val 154"/>
                <a:gd name="f51" fmla="val 194"/>
                <a:gd name="f52" fmla="val 222"/>
                <a:gd name="f53" fmla="val 231"/>
                <a:gd name="f54" fmla="val 213"/>
                <a:gd name="f55" fmla="val 265"/>
                <a:gd name="f56" fmla="val 296"/>
                <a:gd name="f57" fmla="val 173"/>
                <a:gd name="f58" fmla="val 308"/>
                <a:gd name="f59" fmla="val 320"/>
                <a:gd name="f60" fmla="val 351"/>
                <a:gd name="f61" fmla="val 385"/>
                <a:gd name="f62" fmla="val 425"/>
                <a:gd name="f63" fmla="val 462"/>
                <a:gd name="f64" fmla="val 499"/>
                <a:gd name="f65" fmla="val 539"/>
                <a:gd name="f66" fmla="val 207"/>
                <a:gd name="f67" fmla="val 567"/>
                <a:gd name="f68" fmla="val 594"/>
                <a:gd name="f69" fmla="val 610"/>
                <a:gd name="f70" fmla="val 133"/>
                <a:gd name="f71" fmla="val 585"/>
                <a:gd name="f72" fmla="val 557"/>
                <a:gd name="f73" fmla="val 530"/>
                <a:gd name="f74" fmla="val 182"/>
                <a:gd name="f75" fmla="val 496"/>
                <a:gd name="f76" fmla="*/ f0 1 616"/>
                <a:gd name="f77" fmla="*/ f1 1 220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616"/>
                <a:gd name="f84" fmla="*/ f81 1 220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616" h="2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6" y="f6"/>
                    <a:pt x="f32" y="f6"/>
                  </a:cubicBezTo>
                  <a:cubicBezTo>
                    <a:pt x="f33" y="f6"/>
                    <a:pt x="f34" y="f8"/>
                    <a:pt x="f35" y="f36"/>
                  </a:cubicBezTo>
                  <a:cubicBezTo>
                    <a:pt x="f37" y="f32"/>
                    <a:pt x="f38" y="f39"/>
                    <a:pt x="f2" y="f40"/>
                  </a:cubicBezTo>
                  <a:cubicBezTo>
                    <a:pt x="f41" y="f42"/>
                    <a:pt x="f43" y="f44"/>
                    <a:pt x="f45" y="f8"/>
                  </a:cubicBezTo>
                  <a:cubicBezTo>
                    <a:pt x="f46" y="f47"/>
                    <a:pt x="f48" y="f49"/>
                    <a:pt x="f50" y="f31"/>
                  </a:cubicBezTo>
                  <a:cubicBezTo>
                    <a:pt x="f51" y="f52"/>
                    <a:pt x="f53" y="f54"/>
                    <a:pt x="f55" y="f51"/>
                  </a:cubicBezTo>
                  <a:cubicBezTo>
                    <a:pt x="f27" y="f8"/>
                    <a:pt x="f56" y="f57"/>
                    <a:pt x="f58" y="f32"/>
                  </a:cubicBezTo>
                  <a:cubicBezTo>
                    <a:pt x="f59" y="f57"/>
                    <a:pt x="f15" y="f8"/>
                    <a:pt x="f60" y="f51"/>
                  </a:cubicBezTo>
                  <a:cubicBezTo>
                    <a:pt x="f61" y="f54"/>
                    <a:pt x="f62" y="f52"/>
                    <a:pt x="f63" y="f31"/>
                  </a:cubicBezTo>
                  <a:cubicBezTo>
                    <a:pt x="f64" y="f31"/>
                    <a:pt x="f65" y="f66"/>
                    <a:pt x="f67" y="f8"/>
                  </a:cubicBezTo>
                  <a:cubicBezTo>
                    <a:pt x="f68" y="f44"/>
                    <a:pt x="f3" y="f39"/>
                    <a:pt x="f3" y="f40"/>
                  </a:cubicBezTo>
                  <a:cubicBezTo>
                    <a:pt x="f69" y="f70"/>
                    <a:pt x="f71" y="f50"/>
                    <a:pt x="f72" y="f36"/>
                  </a:cubicBezTo>
                  <a:cubicBezTo>
                    <a:pt x="f73" y="f74"/>
                    <a:pt x="f75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2912040" y="5073840"/>
              <a:ext cx="84240" cy="39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111"/>
                <a:gd name="f5" fmla="val 117"/>
                <a:gd name="f6" fmla="val 96"/>
                <a:gd name="f7" fmla="val 31"/>
                <a:gd name="f8" fmla="val 6"/>
                <a:gd name="f9" fmla="val 19"/>
                <a:gd name="f10" fmla="val -9"/>
                <a:gd name="f11" fmla="val 3"/>
                <a:gd name="f12" fmla="val 62"/>
                <a:gd name="f13" fmla="val 43"/>
                <a:gd name="f14" fmla="val 90"/>
                <a:gd name="f15" fmla="val 71"/>
                <a:gd name="f16" fmla="val 108"/>
                <a:gd name="f17" fmla="val 114"/>
                <a:gd name="f18" fmla="val 136"/>
                <a:gd name="f19" fmla="val 160"/>
                <a:gd name="f20" fmla="val 105"/>
                <a:gd name="f21" fmla="val 185"/>
                <a:gd name="f22" fmla="val 234"/>
                <a:gd name="f23" fmla="val 243"/>
                <a:gd name="f24" fmla="val 228"/>
                <a:gd name="f25" fmla="val 206"/>
                <a:gd name="f26" fmla="val 139"/>
                <a:gd name="f27" fmla="*/ f0 1 235"/>
                <a:gd name="f28" fmla="*/ f1 1 1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35"/>
                <a:gd name="f35" fmla="*/ f32 1 1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35" h="11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6" y="f4"/>
                    <a:pt x="f17" y="f4"/>
                  </a:cubicBezTo>
                  <a:cubicBezTo>
                    <a:pt x="f18" y="f4"/>
                    <a:pt x="f19" y="f20"/>
                    <a:pt x="f21" y="f14"/>
                  </a:cubicBezTo>
                  <a:cubicBezTo>
                    <a:pt x="f22" y="f12"/>
                    <a:pt x="f23" y="f7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313280" y="4818960"/>
            <a:ext cx="252719" cy="331920"/>
            <a:chOff x="1313280" y="4818960"/>
            <a:chExt cx="252719" cy="331920"/>
          </a:xfrm>
        </p:grpSpPr>
        <p:sp>
          <p:nvSpPr>
            <p:cNvPr id="33" name="32 Forma libre"/>
            <p:cNvSpPr/>
            <p:nvPr/>
          </p:nvSpPr>
          <p:spPr>
            <a:xfrm>
              <a:off x="1313280" y="5046480"/>
              <a:ext cx="43920" cy="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"/>
                <a:gd name="f4" fmla="val 135"/>
                <a:gd name="f5" fmla="val 67"/>
                <a:gd name="f6" fmla="val 79"/>
                <a:gd name="f7" fmla="val 3"/>
                <a:gd name="f8" fmla="val 90"/>
                <a:gd name="f9" fmla="val 8"/>
                <a:gd name="f10" fmla="val 101"/>
                <a:gd name="f11" fmla="val 13"/>
                <a:gd name="f12" fmla="val 111"/>
                <a:gd name="f13" fmla="val 20"/>
                <a:gd name="f14" fmla="val 120"/>
                <a:gd name="f15" fmla="val 30"/>
                <a:gd name="f16" fmla="val 126"/>
                <a:gd name="f17" fmla="val 39"/>
                <a:gd name="f18" fmla="val 132"/>
                <a:gd name="f19" fmla="val 50"/>
                <a:gd name="f20" fmla="val 61"/>
                <a:gd name="f21" fmla="val 72"/>
                <a:gd name="f22" fmla="val 83"/>
                <a:gd name="f23" fmla="val 92"/>
                <a:gd name="f24" fmla="val 109"/>
                <a:gd name="f25" fmla="val 115"/>
                <a:gd name="f26" fmla="val 56"/>
                <a:gd name="f27" fmla="val 44"/>
                <a:gd name="f28" fmla="val 34"/>
                <a:gd name="f29" fmla="val 23"/>
                <a:gd name="f30" fmla="val 15"/>
                <a:gd name="f31" fmla="val 9"/>
                <a:gd name="f32" fmla="*/ f0 1 123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3"/>
                <a:gd name="f40" fmla="*/ f37 1 13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3" h="135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10" y="f14"/>
                    <a:pt x="f24" y="f12"/>
                    <a:pt x="f25" y="f10"/>
                  </a:cubicBezTo>
                  <a:cubicBezTo>
                    <a:pt x="f14" y="f8"/>
                    <a:pt x="f3" y="f6"/>
                    <a:pt x="f3" y="f5"/>
                  </a:cubicBezTo>
                  <a:cubicBezTo>
                    <a:pt x="f3" y="f26"/>
                    <a:pt x="f14" y="f27"/>
                    <a:pt x="f25" y="f28"/>
                  </a:cubicBezTo>
                  <a:cubicBezTo>
                    <a:pt x="f24" y="f29"/>
                    <a:pt x="f10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6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1329120" y="5040720"/>
              <a:ext cx="76320" cy="9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269"/>
                <a:gd name="f5" fmla="val 13"/>
                <a:gd name="f6" fmla="val 227"/>
                <a:gd name="f7" fmla="val -34"/>
                <a:gd name="f8" fmla="val 53"/>
                <a:gd name="f9" fmla="val 64"/>
                <a:gd name="f10" fmla="val 76"/>
                <a:gd name="f11" fmla="val 89"/>
                <a:gd name="f12" fmla="val 126"/>
                <a:gd name="f13" fmla="val 18"/>
                <a:gd name="f14" fmla="val 162"/>
                <a:gd name="f15" fmla="val 36"/>
                <a:gd name="f16" fmla="val 198"/>
                <a:gd name="f17" fmla="val 54"/>
                <a:gd name="f18" fmla="val 232"/>
                <a:gd name="f19" fmla="val 220"/>
                <a:gd name="f20" fmla="val 199"/>
                <a:gd name="f21" fmla="val 257"/>
                <a:gd name="f22" fmla="val 175"/>
                <a:gd name="f23" fmla="val 285"/>
                <a:gd name="f24" fmla="val 22"/>
                <a:gd name="f25" fmla="val 262"/>
                <a:gd name="f26" fmla="*/ f0 1 213"/>
                <a:gd name="f27" fmla="*/ f1 1 26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13"/>
                <a:gd name="f34" fmla="*/ f31 1 26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13" h="269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355400" y="5095080"/>
              <a:ext cx="45000" cy="23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"/>
                <a:gd name="f4" fmla="val 65"/>
                <a:gd name="f5" fmla="val 109"/>
                <a:gd name="f6" fmla="val 31"/>
                <a:gd name="f7" fmla="val 100"/>
                <a:gd name="f8" fmla="val 22"/>
                <a:gd name="f9" fmla="val 89"/>
                <a:gd name="f10" fmla="val 13"/>
                <a:gd name="f11" fmla="val 77"/>
                <a:gd name="f12" fmla="val 9"/>
                <a:gd name="f13" fmla="val 52"/>
                <a:gd name="f14" fmla="val -2"/>
                <a:gd name="f15" fmla="val 24"/>
                <a:gd name="f16" fmla="val 7"/>
                <a:gd name="f17" fmla="val 26"/>
                <a:gd name="f18" fmla="val 49"/>
                <a:gd name="f19" fmla="val 72"/>
                <a:gd name="f20" fmla="val 19"/>
                <a:gd name="f21" fmla="val 83"/>
                <a:gd name="f22" fmla="val 23"/>
                <a:gd name="f23" fmla="val 93"/>
                <a:gd name="f24" fmla="val 29"/>
                <a:gd name="f25" fmla="val 103"/>
                <a:gd name="f26" fmla="val 37"/>
                <a:gd name="f27" fmla="val 110"/>
                <a:gd name="f28" fmla="val 45"/>
                <a:gd name="f29" fmla="val 120"/>
                <a:gd name="f30" fmla="val 54"/>
                <a:gd name="f31" fmla="val 124"/>
                <a:gd name="f32" fmla="val 118"/>
                <a:gd name="f33" fmla="val 40"/>
                <a:gd name="f34" fmla="*/ f0 1 126"/>
                <a:gd name="f35" fmla="*/ f1 1 6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"/>
                <a:gd name="f42" fmla="*/ f39 1 6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" h="6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2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4"/>
                  </a:cubicBezTo>
                  <a:cubicBezTo>
                    <a:pt x="f31" y="f13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391400" y="5033160"/>
              <a:ext cx="6480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1"/>
                <a:gd name="f4" fmla="val 328"/>
                <a:gd name="f5" fmla="val 37"/>
                <a:gd name="f6" fmla="val 308"/>
                <a:gd name="f7" fmla="val 269"/>
                <a:gd name="f8" fmla="val 1"/>
                <a:gd name="f9" fmla="val 98"/>
                <a:gd name="f10" fmla="val 14"/>
                <a:gd name="f11" fmla="val 52"/>
                <a:gd name="f12" fmla="val 9"/>
                <a:gd name="f13" fmla="val 105"/>
                <a:gd name="f14" fmla="val 5"/>
                <a:gd name="f15" fmla="val 157"/>
                <a:gd name="f16" fmla="val 158"/>
                <a:gd name="f17" fmla="val 201"/>
                <a:gd name="f18" fmla="val 271"/>
                <a:gd name="f19" fmla="val 170"/>
                <a:gd name="f20" fmla="val 147"/>
                <a:gd name="f21" fmla="val 335"/>
                <a:gd name="f22" fmla="val 63"/>
                <a:gd name="f23" fmla="val 334"/>
                <a:gd name="f24" fmla="*/ f0 1 181"/>
                <a:gd name="f25" fmla="*/ f1 1 3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81"/>
                <a:gd name="f32" fmla="*/ f29 1 3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81" h="328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1448280" y="5033160"/>
              <a:ext cx="6516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"/>
                <a:gd name="f4" fmla="val 328"/>
                <a:gd name="f5" fmla="val 145"/>
                <a:gd name="f6" fmla="val 308"/>
                <a:gd name="f7" fmla="val 269"/>
                <a:gd name="f8" fmla="val 181"/>
                <a:gd name="f9" fmla="val 98"/>
                <a:gd name="f10" fmla="val 14"/>
                <a:gd name="f11" fmla="val 130"/>
                <a:gd name="f12" fmla="val 9"/>
                <a:gd name="f13" fmla="val 78"/>
                <a:gd name="f14" fmla="val 5"/>
                <a:gd name="f15" fmla="val 25"/>
                <a:gd name="f16" fmla="val 21"/>
                <a:gd name="f17" fmla="val 103"/>
                <a:gd name="f18" fmla="val -19"/>
                <a:gd name="f19" fmla="val 271"/>
                <a:gd name="f20" fmla="val 11"/>
                <a:gd name="f21" fmla="val 34"/>
                <a:gd name="f22" fmla="val 335"/>
                <a:gd name="f23" fmla="val 119"/>
                <a:gd name="f24" fmla="val 334"/>
                <a:gd name="f25" fmla="*/ f0 1 182"/>
                <a:gd name="f26" fmla="*/ f1 1 32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82"/>
                <a:gd name="f33" fmla="*/ f30 1 32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82" h="328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1450079" y="5096160"/>
              <a:ext cx="4320" cy="47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"/>
                <a:gd name="f4" fmla="val 133"/>
                <a:gd name="f5" fmla="val 66"/>
                <a:gd name="f6" fmla="val 44"/>
                <a:gd name="f7" fmla="val 11"/>
                <a:gd name="f8" fmla="val 22"/>
                <a:gd name="f9" fmla="val 6"/>
                <a:gd name="f10" fmla="val 2"/>
                <a:gd name="f11" fmla="val 45"/>
                <a:gd name="f12" fmla="val 89"/>
                <a:gd name="f13" fmla="val 111"/>
                <a:gd name="f14" fmla="val 87"/>
                <a:gd name="f15" fmla="*/ f0 1 13"/>
                <a:gd name="f16" fmla="*/ f1 1 13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"/>
                <a:gd name="f23" fmla="*/ f20 1 13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" h="133">
                  <a:moveTo>
                    <a:pt x="f3" y="f5"/>
                  </a:moveTo>
                  <a:cubicBezTo>
                    <a:pt x="f3" y="f6"/>
                    <a:pt x="f7" y="f8"/>
                    <a:pt x="f9" y="f2"/>
                  </a:cubicBezTo>
                  <a:cubicBezTo>
                    <a:pt x="f10" y="f8"/>
                    <a:pt x="f2" y="f11"/>
                    <a:pt x="f2" y="f5"/>
                  </a:cubicBezTo>
                  <a:cubicBezTo>
                    <a:pt x="f10" y="f12"/>
                    <a:pt x="f10" y="f13"/>
                    <a:pt x="f9" y="f4"/>
                  </a:cubicBezTo>
                  <a:cubicBezTo>
                    <a:pt x="f7" y="f13"/>
                    <a:pt x="f3" y="f14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1402920" y="5028840"/>
              <a:ext cx="99360" cy="95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"/>
                <a:gd name="f4" fmla="val 267"/>
                <a:gd name="f5" fmla="val 138"/>
                <a:gd name="f6" fmla="val 184"/>
                <a:gd name="f7" fmla="val 220"/>
                <a:gd name="f8" fmla="val 195"/>
                <a:gd name="f9" fmla="val 126"/>
                <a:gd name="f10" fmla="val 56"/>
                <a:gd name="f11" fmla="val 215"/>
                <a:gd name="f12" fmla="val 61"/>
                <a:gd name="f13" fmla="val 92"/>
                <a:gd name="f14" fmla="*/ f0 1 277"/>
                <a:gd name="f15" fmla="*/ f1 1 26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77"/>
                <a:gd name="f22" fmla="*/ f19 1 26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77" h="267">
                  <a:moveTo>
                    <a:pt x="f5" y="f4"/>
                  </a:moveTo>
                  <a:cubicBezTo>
                    <a:pt x="f6" y="f7"/>
                    <a:pt x="f3" y="f8"/>
                    <a:pt x="f3" y="f9"/>
                  </a:cubicBezTo>
                  <a:cubicBezTo>
                    <a:pt x="f3" y="f10"/>
                    <a:pt x="f11" y="f2"/>
                    <a:pt x="f5" y="f2"/>
                  </a:cubicBezTo>
                  <a:cubicBezTo>
                    <a:pt x="f12" y="f2"/>
                    <a:pt x="f2" y="f10"/>
                    <a:pt x="f2" y="f9"/>
                  </a:cubicBezTo>
                  <a:cubicBezTo>
                    <a:pt x="f2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1338480" y="4818960"/>
              <a:ext cx="74880" cy="1454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09"/>
                <a:gd name="f5" fmla="val 405"/>
                <a:gd name="f6" fmla="val 190"/>
                <a:gd name="f7" fmla="val 177"/>
                <a:gd name="f8" fmla="val 198"/>
                <a:gd name="f9" fmla="val 339"/>
                <a:gd name="f10" fmla="val 203"/>
                <a:gd name="f11" fmla="val 315"/>
                <a:gd name="f12" fmla="val 384"/>
                <a:gd name="f13" fmla="val 391"/>
                <a:gd name="f14" fmla="val 152"/>
                <a:gd name="f15" fmla="val 398"/>
                <a:gd name="f16" fmla="val 123"/>
                <a:gd name="f17" fmla="val 88"/>
                <a:gd name="f18" fmla="val 343"/>
                <a:gd name="f19" fmla="val 127"/>
                <a:gd name="f20" fmla="val 390"/>
                <a:gd name="f21" fmla="val 16"/>
                <a:gd name="f22" fmla="val 220"/>
                <a:gd name="f23" fmla="val -24"/>
                <a:gd name="f24" fmla="val 157"/>
                <a:gd name="f25" fmla="val 19"/>
                <a:gd name="f26" fmla="val 10"/>
                <a:gd name="f27" fmla="val 44"/>
                <a:gd name="f28" fmla="val 59"/>
                <a:gd name="f29" fmla="val -4"/>
                <a:gd name="f30" fmla="val 187"/>
                <a:gd name="f31" fmla="val 94"/>
                <a:gd name="f32" fmla="*/ f1 1 209"/>
                <a:gd name="f33" fmla="*/ f2 1 405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6" y="f7"/>
                  </a:moveTo>
                  <a:cubicBezTo>
                    <a:pt x="f8" y="f9"/>
                    <a:pt x="f10" y="f11"/>
                    <a:pt x="f4" y="f12"/>
                  </a:cubicBezTo>
                  <a:cubicBezTo>
                    <a:pt x="f0" y="f13"/>
                    <a:pt x="f14" y="f15"/>
                    <a:pt x="f16" y="f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3"/>
                  </a:cubicBezTo>
                  <a:cubicBezTo>
                    <a:pt x="f28" y="f29"/>
                    <a:pt x="f30" y="f31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353240" y="4848480"/>
              <a:ext cx="54000" cy="114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"/>
                <a:gd name="f4" fmla="val 320"/>
                <a:gd name="f5" fmla="val 112"/>
                <a:gd name="f6" fmla="val 105"/>
                <a:gd name="f7" fmla="val 142"/>
                <a:gd name="f8" fmla="val 262"/>
                <a:gd name="f9" fmla="val 138"/>
                <a:gd name="f10" fmla="val 239"/>
                <a:gd name="f11" fmla="val 306"/>
                <a:gd name="f12" fmla="val 132"/>
                <a:gd name="f13" fmla="val 311"/>
                <a:gd name="f14" fmla="val 113"/>
                <a:gd name="f15" fmla="val 315"/>
                <a:gd name="f16" fmla="val 94"/>
                <a:gd name="f17" fmla="val 67"/>
                <a:gd name="f18" fmla="val 256"/>
                <a:gd name="f19" fmla="val 309"/>
                <a:gd name="f20" fmla="val 11"/>
                <a:gd name="f21" fmla="val 129"/>
                <a:gd name="f22" fmla="val -11"/>
                <a:gd name="f23" fmla="val 83"/>
                <a:gd name="f24" fmla="val 2"/>
                <a:gd name="f25" fmla="val 8"/>
                <a:gd name="f26" fmla="val 25"/>
                <a:gd name="f27" fmla="val 40"/>
                <a:gd name="f28" fmla="val -5"/>
                <a:gd name="f29" fmla="val 100"/>
                <a:gd name="f30" fmla="*/ f0 1 151"/>
                <a:gd name="f31" fmla="*/ f1 1 320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51"/>
                <a:gd name="f38" fmla="*/ f35 1 320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51" h="32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491119" y="4818960"/>
              <a:ext cx="74880" cy="14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"/>
                <a:gd name="f4" fmla="val 405"/>
                <a:gd name="f5" fmla="val 19"/>
                <a:gd name="f6" fmla="val 177"/>
                <a:gd name="f7" fmla="val 11"/>
                <a:gd name="f8" fmla="val 339"/>
                <a:gd name="f9" fmla="val 6"/>
                <a:gd name="f10" fmla="val 315"/>
                <a:gd name="f11" fmla="val 384"/>
                <a:gd name="f12" fmla="val 29"/>
                <a:gd name="f13" fmla="val 391"/>
                <a:gd name="f14" fmla="val 57"/>
                <a:gd name="f15" fmla="val 398"/>
                <a:gd name="f16" fmla="val 86"/>
                <a:gd name="f17" fmla="val 121"/>
                <a:gd name="f18" fmla="val 343"/>
                <a:gd name="f19" fmla="val 82"/>
                <a:gd name="f20" fmla="val 390"/>
                <a:gd name="f21" fmla="val 192"/>
                <a:gd name="f22" fmla="val 220"/>
                <a:gd name="f23" fmla="val 234"/>
                <a:gd name="f24" fmla="val 157"/>
                <a:gd name="f25" fmla="val 189"/>
                <a:gd name="f26" fmla="val 10"/>
                <a:gd name="f27" fmla="val 165"/>
                <a:gd name="f28" fmla="val 149"/>
                <a:gd name="f29" fmla="val -4"/>
                <a:gd name="f30" fmla="val 22"/>
                <a:gd name="f31" fmla="val 94"/>
                <a:gd name="f32" fmla="*/ f0 1 209"/>
                <a:gd name="f33" fmla="*/ f1 1 40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1497240" y="4848480"/>
              <a:ext cx="54360" cy="115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"/>
                <a:gd name="f4" fmla="val 322"/>
                <a:gd name="f5" fmla="val 38"/>
                <a:gd name="f6" fmla="val 105"/>
                <a:gd name="f7" fmla="val 9"/>
                <a:gd name="f8" fmla="val 262"/>
                <a:gd name="f9" fmla="val 13"/>
                <a:gd name="f10" fmla="val 239"/>
                <a:gd name="f11" fmla="val 306"/>
                <a:gd name="f12" fmla="val 18"/>
                <a:gd name="f13" fmla="val 311"/>
                <a:gd name="f14" fmla="val 37"/>
                <a:gd name="f15" fmla="val 317"/>
                <a:gd name="f16" fmla="val 55"/>
                <a:gd name="f17" fmla="val 83"/>
                <a:gd name="f18" fmla="val 258"/>
                <a:gd name="f19" fmla="val 140"/>
                <a:gd name="f20" fmla="val 131"/>
                <a:gd name="f21" fmla="val 162"/>
                <a:gd name="f22" fmla="val 151"/>
                <a:gd name="f23" fmla="val 8"/>
                <a:gd name="f24" fmla="val 126"/>
                <a:gd name="f25" fmla="val 111"/>
                <a:gd name="f26" fmla="val -5"/>
                <a:gd name="f27" fmla="val 51"/>
                <a:gd name="f28" fmla="val 40"/>
                <a:gd name="f29" fmla="*/ f0 1 152"/>
                <a:gd name="f30" fmla="*/ f1 1 32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2"/>
                <a:gd name="f37" fmla="*/ f34 1 32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2" h="32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3"/>
                    <a:pt x="f19" y="f20"/>
                  </a:cubicBezTo>
                  <a:cubicBezTo>
                    <a:pt x="f21" y="f17"/>
                    <a:pt x="f22" y="f23"/>
                    <a:pt x="f24" y="f2"/>
                  </a:cubicBezTo>
                  <a:cubicBezTo>
                    <a:pt x="f25" y="f26"/>
                    <a:pt x="f27" y="f2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1351080" y="4907880"/>
              <a:ext cx="202320" cy="1771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63"/>
                <a:gd name="f5" fmla="val 493"/>
                <a:gd name="f6" fmla="val 281"/>
                <a:gd name="f7" fmla="val 127"/>
                <a:gd name="f8" fmla="val 56"/>
                <a:gd name="f9" fmla="val 66"/>
                <a:gd name="f10" fmla="val 158"/>
                <a:gd name="f11" fmla="val 235"/>
                <a:gd name="f12" fmla="val -61"/>
                <a:gd name="f13" fmla="val 349"/>
                <a:gd name="f14" fmla="val 44"/>
                <a:gd name="f15" fmla="val 424"/>
                <a:gd name="f16" fmla="val 95"/>
                <a:gd name="f17" fmla="val 461"/>
                <a:gd name="f18" fmla="val 383"/>
                <a:gd name="f19" fmla="val 469"/>
                <a:gd name="f20" fmla="val 520"/>
                <a:gd name="f21" fmla="val 624"/>
                <a:gd name="f22" fmla="val 347"/>
                <a:gd name="f23" fmla="val 508"/>
                <a:gd name="f24" fmla="val 438"/>
                <a:gd name="f25" fmla="*/ f1 1 563"/>
                <a:gd name="f26" fmla="*/ f2 1 493"/>
                <a:gd name="f27" fmla="val f3"/>
                <a:gd name="f28" fmla="val f4"/>
                <a:gd name="f29" fmla="val f5"/>
                <a:gd name="f30" fmla="+- f29 0 f27"/>
                <a:gd name="f31" fmla="+- f28 0 f27"/>
                <a:gd name="f32" fmla="*/ f31 1 563"/>
                <a:gd name="f33" fmla="*/ f30 1 49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3" h="493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0" y="f5"/>
                    <a:pt x="f6" y="f5"/>
                  </a:cubicBezTo>
                  <a:cubicBezTo>
                    <a:pt x="f18" y="f5"/>
                    <a:pt x="f19" y="f17"/>
                    <a:pt x="f20" y="f15"/>
                  </a:cubicBezTo>
                  <a:cubicBezTo>
                    <a:pt x="f21" y="f22"/>
                    <a:pt x="f23" y="f11"/>
                    <a:pt x="f23" y="f10"/>
                  </a:cubicBezTo>
                  <a:cubicBezTo>
                    <a:pt x="f23" y="f9"/>
                    <a:pt x="f24" y="f3"/>
                    <a:pt x="f6" y="f3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1364400" y="4932000"/>
              <a:ext cx="176760" cy="146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"/>
                <a:gd name="f4" fmla="val 409"/>
                <a:gd name="f5" fmla="val 224"/>
                <a:gd name="f6" fmla="val 13"/>
                <a:gd name="f7" fmla="val 238"/>
                <a:gd name="f8" fmla="val -4"/>
                <a:gd name="f9" fmla="val 251"/>
                <a:gd name="f10" fmla="val 264"/>
                <a:gd name="f11" fmla="val 297"/>
                <a:gd name="f12" fmla="val 55"/>
                <a:gd name="f13" fmla="val 347"/>
                <a:gd name="f14" fmla="val 144"/>
                <a:gd name="f15" fmla="val 351"/>
                <a:gd name="f16" fmla="val 218"/>
                <a:gd name="f17" fmla="val 210"/>
                <a:gd name="f18" fmla="val 475"/>
                <a:gd name="f19" fmla="val 213"/>
                <a:gd name="f20" fmla="val 489"/>
                <a:gd name="f21" fmla="val 244"/>
                <a:gd name="f22" fmla="val 515"/>
                <a:gd name="f23" fmla="val 305"/>
                <a:gd name="f24" fmla="val 392"/>
                <a:gd name="f25" fmla="val 246"/>
                <a:gd name="f26" fmla="val 98"/>
                <a:gd name="f27" fmla="val -22"/>
                <a:gd name="f28" fmla="val 4"/>
                <a:gd name="f29" fmla="val 15"/>
                <a:gd name="f30" fmla="val 81"/>
                <a:gd name="f31" fmla="val 138"/>
                <a:gd name="f32" fmla="val 141"/>
                <a:gd name="f33" fmla="val 192"/>
                <a:gd name="f34" fmla="*/ f0 1 492"/>
                <a:gd name="f35" fmla="*/ f1 1 40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92"/>
                <a:gd name="f42" fmla="*/ f39 1 40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92" h="409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4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6"/>
                  </a:cubicBezTo>
                  <a:cubicBezTo>
                    <a:pt x="f32" y="f14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1410839" y="5037120"/>
              <a:ext cx="83520" cy="29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3"/>
                <a:gd name="f4" fmla="val 84"/>
                <a:gd name="f5" fmla="val 47"/>
                <a:gd name="f6" fmla="val 30"/>
                <a:gd name="f7" fmla="val 64"/>
                <a:gd name="f8" fmla="val 31"/>
                <a:gd name="f9" fmla="val 83"/>
                <a:gd name="f10" fmla="val 27"/>
                <a:gd name="f11" fmla="val 96"/>
                <a:gd name="f12" fmla="val 18"/>
                <a:gd name="f13" fmla="val 104"/>
                <a:gd name="f14" fmla="val 13"/>
                <a:gd name="f15" fmla="val 110"/>
                <a:gd name="f16" fmla="val 7"/>
                <a:gd name="f17" fmla="val 116"/>
                <a:gd name="f18" fmla="val 121"/>
                <a:gd name="f19" fmla="val 129"/>
                <a:gd name="f20" fmla="val 136"/>
                <a:gd name="f21" fmla="val 152"/>
                <a:gd name="f22" fmla="val 169"/>
                <a:gd name="f23" fmla="val 32"/>
                <a:gd name="f24" fmla="val 186"/>
                <a:gd name="f25" fmla="val 203"/>
                <a:gd name="f26" fmla="val 219"/>
                <a:gd name="f27" fmla="val 24"/>
                <a:gd name="f28" fmla="val 232"/>
                <a:gd name="f29" fmla="val 239"/>
                <a:gd name="f30" fmla="val 199"/>
                <a:gd name="f31" fmla="val 33"/>
                <a:gd name="f32" fmla="val -7"/>
                <a:gd name="f33" fmla="val 1"/>
                <a:gd name="f34" fmla="val 23"/>
                <a:gd name="f35" fmla="val 28"/>
                <a:gd name="f36" fmla="*/ f0 1 233"/>
                <a:gd name="f37" fmla="*/ f1 1 84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3"/>
                <a:gd name="f44" fmla="*/ f41 1 84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3" h="8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23"/>
                    <a:pt x="f24" y="f6"/>
                  </a:cubicBezTo>
                  <a:cubicBezTo>
                    <a:pt x="f25" y="f6"/>
                    <a:pt x="f26" y="f27"/>
                    <a:pt x="f28" y="f14"/>
                  </a:cubicBezTo>
                  <a:cubicBezTo>
                    <a:pt x="f29" y="f16"/>
                    <a:pt x="f30" y="f4"/>
                    <a:pt x="f17" y="f4"/>
                  </a:cubicBezTo>
                  <a:cubicBezTo>
                    <a:pt x="f31" y="f4"/>
                    <a:pt x="f32" y="f16"/>
                    <a:pt x="f33" y="f14"/>
                  </a:cubicBezTo>
                  <a:cubicBezTo>
                    <a:pt x="f14" y="f34"/>
                    <a:pt x="f6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1381320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89"/>
                <a:gd name="f6" fmla="val 5"/>
                <a:gd name="f7" fmla="val 43"/>
                <a:gd name="f8" fmla="val -14"/>
                <a:gd name="f9" fmla="val 12"/>
                <a:gd name="f10" fmla="val 31"/>
                <a:gd name="f11" fmla="val 56"/>
                <a:gd name="f12" fmla="val -8"/>
                <a:gd name="f13" fmla="val 92"/>
                <a:gd name="f14" fmla="val 8"/>
                <a:gd name="f15" fmla="val 133"/>
                <a:gd name="f16" fmla="val 142"/>
                <a:gd name="f17" fmla="val 15"/>
                <a:gd name="f18" fmla="val 149"/>
                <a:gd name="f19" fmla="val 49"/>
                <a:gd name="f20" fmla="val 178"/>
                <a:gd name="f21" fmla="val 125"/>
                <a:gd name="f22" fmla="val 150"/>
                <a:gd name="f23" fmla="val 123"/>
                <a:gd name="f24" fmla="val 143"/>
                <a:gd name="f25" fmla="val 109"/>
                <a:gd name="f26" fmla="val 134"/>
                <a:gd name="f27" fmla="val 70"/>
                <a:gd name="f28" fmla="val 119"/>
                <a:gd name="f29" fmla="val 129"/>
                <a:gd name="f30" fmla="val 20"/>
                <a:gd name="f31" fmla="*/ f0 1 136"/>
                <a:gd name="f32" fmla="*/ f1 1 16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6"/>
                <a:gd name="f39" fmla="*/ f36 1 16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19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1378080" y="4950720"/>
              <a:ext cx="51120" cy="62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174"/>
                <a:gd name="f5" fmla="val 126"/>
                <a:gd name="f6" fmla="val 28"/>
                <a:gd name="f7" fmla="val 120"/>
                <a:gd name="f8" fmla="val 21"/>
                <a:gd name="f9" fmla="val 114"/>
                <a:gd name="f10" fmla="val 14"/>
                <a:gd name="f11" fmla="val 106"/>
                <a:gd name="f12" fmla="val 10"/>
                <a:gd name="f13" fmla="val 103"/>
                <a:gd name="f14" fmla="val 7"/>
                <a:gd name="f15" fmla="val 98"/>
                <a:gd name="f16" fmla="val 5"/>
                <a:gd name="f17" fmla="val 94"/>
                <a:gd name="f18" fmla="val 4"/>
                <a:gd name="f19" fmla="val 89"/>
                <a:gd name="f20" fmla="val 2"/>
                <a:gd name="f21" fmla="val 84"/>
                <a:gd name="f22" fmla="val 1"/>
                <a:gd name="f23" fmla="val 80"/>
                <a:gd name="f24" fmla="val 61"/>
                <a:gd name="f25" fmla="val -2"/>
                <a:gd name="f26" fmla="val 43"/>
                <a:gd name="f27" fmla="val 30"/>
                <a:gd name="f28" fmla="val 19"/>
                <a:gd name="f29" fmla="val 18"/>
                <a:gd name="f30" fmla="val 31"/>
                <a:gd name="f31" fmla="val 48"/>
                <a:gd name="f32" fmla="val 3"/>
                <a:gd name="f33" fmla="val 67"/>
                <a:gd name="f34" fmla="val 85"/>
                <a:gd name="f35" fmla="val 104"/>
                <a:gd name="f36" fmla="val 123"/>
                <a:gd name="f37" fmla="val 6"/>
                <a:gd name="f38" fmla="val 132"/>
                <a:gd name="f39" fmla="val 9"/>
                <a:gd name="f40" fmla="val 141"/>
                <a:gd name="f41" fmla="val 149"/>
                <a:gd name="f42" fmla="val 150"/>
                <a:gd name="f43" fmla="val 151"/>
                <a:gd name="f44" fmla="val 15"/>
                <a:gd name="f45" fmla="val 152"/>
                <a:gd name="f46" fmla="val 154"/>
                <a:gd name="f47" fmla="val 156"/>
                <a:gd name="f48" fmla="val 157"/>
                <a:gd name="f49" fmla="val 158"/>
                <a:gd name="f50" fmla="val 16"/>
                <a:gd name="f51" fmla="val 17"/>
                <a:gd name="f52" fmla="val 160"/>
                <a:gd name="f53" fmla="val 20"/>
                <a:gd name="f54" fmla="val 161"/>
                <a:gd name="f55" fmla="val 23"/>
                <a:gd name="f56" fmla="val 163"/>
                <a:gd name="f57" fmla="val 27"/>
                <a:gd name="f58" fmla="val 166"/>
                <a:gd name="f59" fmla="val 167"/>
                <a:gd name="f60" fmla="val 35"/>
                <a:gd name="f61" fmla="val 169"/>
                <a:gd name="f62" fmla="val 52"/>
                <a:gd name="f63" fmla="val 175"/>
                <a:gd name="f64" fmla="val 69"/>
                <a:gd name="f65" fmla="val 86"/>
                <a:gd name="f66" fmla="val 173"/>
                <a:gd name="f67" fmla="val 170"/>
                <a:gd name="f68" fmla="val 118"/>
                <a:gd name="f69" fmla="val 134"/>
                <a:gd name="f70" fmla="val 101"/>
                <a:gd name="f71" fmla="val 70"/>
                <a:gd name="f72" fmla="val 54"/>
                <a:gd name="f73" fmla="val 164"/>
                <a:gd name="f74" fmla="val 40"/>
                <a:gd name="f75" fmla="val 37"/>
                <a:gd name="f76" fmla="val 34"/>
                <a:gd name="f77" fmla="val 155"/>
                <a:gd name="f78" fmla="val 29"/>
                <a:gd name="f79" fmla="val 26"/>
                <a:gd name="f80" fmla="val 148"/>
                <a:gd name="f81" fmla="val 147"/>
                <a:gd name="f82" fmla="val 146"/>
                <a:gd name="f83" fmla="val 138"/>
                <a:gd name="f84" fmla="val 130"/>
                <a:gd name="f85" fmla="val 74"/>
                <a:gd name="f86" fmla="val 59"/>
                <a:gd name="f87" fmla="val 45"/>
                <a:gd name="f88" fmla="val 41"/>
                <a:gd name="f89" fmla="val 24"/>
                <a:gd name="f90" fmla="val 66"/>
                <a:gd name="f91" fmla="val 83"/>
                <a:gd name="f92" fmla="val 90"/>
                <a:gd name="f93" fmla="val 93"/>
                <a:gd name="f94" fmla="val 22"/>
                <a:gd name="f95" fmla="val 109"/>
                <a:gd name="f96" fmla="val 25"/>
                <a:gd name="f97" fmla="val 115"/>
                <a:gd name="f98" fmla="val 36"/>
                <a:gd name="f99" fmla="val 79"/>
                <a:gd name="f100" fmla="val 137"/>
                <a:gd name="f101" fmla="val 44"/>
                <a:gd name="f102" fmla="*/ f0 1 143"/>
                <a:gd name="f103" fmla="*/ f1 1 174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143"/>
                <a:gd name="f110" fmla="*/ f107 1 174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143" h="17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14"/>
                    <a:pt x="f27" y="f28"/>
                  </a:cubicBezTo>
                  <a:cubicBezTo>
                    <a:pt x="f29" y="f30"/>
                    <a:pt x="f14" y="f31"/>
                    <a:pt x="f32" y="f33"/>
                  </a:cubicBezTo>
                  <a:cubicBezTo>
                    <a:pt x="f25" y="f34"/>
                    <a:pt x="f2" y="f35"/>
                    <a:pt x="f18" y="f36"/>
                  </a:cubicBezTo>
                  <a:cubicBezTo>
                    <a:pt x="f37" y="f38"/>
                    <a:pt x="f39" y="f40"/>
                    <a:pt x="f10" y="f41"/>
                  </a:cubicBezTo>
                  <a:cubicBezTo>
                    <a:pt x="f10" y="f42"/>
                    <a:pt x="f10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50" y="f49"/>
                    <a:pt x="f51" y="f49"/>
                  </a:cubicBezTo>
                  <a:cubicBezTo>
                    <a:pt x="f29" y="f52"/>
                    <a:pt x="f53" y="f54"/>
                    <a:pt x="f55" y="f56"/>
                  </a:cubicBezTo>
                  <a:cubicBezTo>
                    <a:pt x="f57" y="f58"/>
                    <a:pt x="f27" y="f59"/>
                    <a:pt x="f60" y="f61"/>
                  </a:cubicBezTo>
                  <a:cubicBezTo>
                    <a:pt x="f62" y="f63"/>
                    <a:pt x="f64" y="f63"/>
                    <a:pt x="f65" y="f66"/>
                  </a:cubicBezTo>
                  <a:cubicBezTo>
                    <a:pt x="f13" y="f67"/>
                    <a:pt x="f68" y="f58"/>
                    <a:pt x="f69" y="f49"/>
                  </a:cubicBezTo>
                  <a:cubicBezTo>
                    <a:pt x="f68" y="f54"/>
                    <a:pt x="f70" y="f58"/>
                    <a:pt x="f65" y="f58"/>
                  </a:cubicBezTo>
                  <a:cubicBezTo>
                    <a:pt x="f71" y="f58"/>
                    <a:pt x="f72" y="f73"/>
                    <a:pt x="f74" y="f49"/>
                  </a:cubicBezTo>
                  <a:cubicBezTo>
                    <a:pt x="f75" y="f48"/>
                    <a:pt x="f76" y="f77"/>
                    <a:pt x="f27" y="f45"/>
                  </a:cubicBezTo>
                  <a:cubicBezTo>
                    <a:pt x="f78" y="f42"/>
                    <a:pt x="f57" y="f42"/>
                    <a:pt x="f57" y="f41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55" y="f83"/>
                    <a:pt x="f8" y="f84"/>
                    <a:pt x="f29" y="f36"/>
                  </a:cubicBezTo>
                  <a:cubicBezTo>
                    <a:pt x="f44" y="f11"/>
                    <a:pt x="f10" y="f19"/>
                    <a:pt x="f29" y="f85"/>
                  </a:cubicBezTo>
                  <a:cubicBezTo>
                    <a:pt x="f8" y="f86"/>
                    <a:pt x="f27" y="f87"/>
                    <a:pt x="f88" y="f76"/>
                  </a:cubicBezTo>
                  <a:cubicBezTo>
                    <a:pt x="f62" y="f89"/>
                    <a:pt x="f90" y="f50"/>
                    <a:pt x="f23" y="f29"/>
                  </a:cubicBezTo>
                  <a:cubicBezTo>
                    <a:pt x="f91" y="f29"/>
                    <a:pt x="f65" y="f51"/>
                    <a:pt x="f92" y="f28"/>
                  </a:cubicBezTo>
                  <a:cubicBezTo>
                    <a:pt x="f93" y="f53"/>
                    <a:pt x="f15" y="f8"/>
                    <a:pt x="f70" y="f94"/>
                  </a:cubicBezTo>
                  <a:cubicBezTo>
                    <a:pt x="f95" y="f96"/>
                    <a:pt x="f97" y="f27"/>
                    <a:pt x="f7" y="f98"/>
                  </a:cubicBezTo>
                  <a:cubicBezTo>
                    <a:pt x="f84" y="f87"/>
                    <a:pt x="f83" y="f24"/>
                    <a:pt x="f3" y="f99"/>
                  </a:cubicBezTo>
                  <a:cubicBezTo>
                    <a:pt x="f3" y="f24"/>
                    <a:pt x="f100" y="f10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393919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2"/>
                <a:gd name="f8" fmla="val 66"/>
                <a:gd name="f9" fmla="val 6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1"/>
                <a:gd name="f32" fmla="*/ f0 1 80"/>
                <a:gd name="f33" fmla="*/ f1 1 9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"/>
                <a:gd name="f40" fmla="*/ f37 1 9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9"/>
                  </a:cubicBezTo>
                  <a:cubicBezTo>
                    <a:pt x="f22" y="f31"/>
                    <a:pt x="f21" y="f2"/>
                    <a:pt x="f20" y="f2"/>
                  </a:cubicBezTo>
                  <a:cubicBezTo>
                    <a:pt x="f19" y="f2"/>
                    <a:pt x="f17" y="f31"/>
                    <a:pt x="f15" y="f9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474919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47"/>
                <a:gd name="f6" fmla="val 5"/>
                <a:gd name="f7" fmla="val 93"/>
                <a:gd name="f8" fmla="val -14"/>
                <a:gd name="f9" fmla="val 124"/>
                <a:gd name="f10" fmla="val 31"/>
                <a:gd name="f11" fmla="val 131"/>
                <a:gd name="f12" fmla="val 56"/>
                <a:gd name="f13" fmla="val 144"/>
                <a:gd name="f14" fmla="val 92"/>
                <a:gd name="f15" fmla="val 128"/>
                <a:gd name="f16" fmla="val 134"/>
                <a:gd name="f17" fmla="val 142"/>
                <a:gd name="f18" fmla="val 120"/>
                <a:gd name="f19" fmla="val 150"/>
                <a:gd name="f20" fmla="val 87"/>
                <a:gd name="f21" fmla="val 178"/>
                <a:gd name="f22" fmla="val 11"/>
                <a:gd name="f23" fmla="val 13"/>
                <a:gd name="f24" fmla="val -6"/>
                <a:gd name="f25" fmla="val 109"/>
                <a:gd name="f26" fmla="val 2"/>
                <a:gd name="f27" fmla="val 70"/>
                <a:gd name="f28" fmla="val 17"/>
                <a:gd name="f29" fmla="val 49"/>
                <a:gd name="f30" fmla="val 7"/>
                <a:gd name="f31" fmla="val 20"/>
                <a:gd name="f32" fmla="*/ f0 1 136"/>
                <a:gd name="f33" fmla="*/ f1 1 16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"/>
                <a:gd name="f40" fmla="*/ f37 1 16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19"/>
                  </a:cubicBezTo>
                  <a:cubicBezTo>
                    <a:pt x="f23" y="f19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1475640" y="4951080"/>
              <a:ext cx="51480" cy="61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"/>
                <a:gd name="f4" fmla="val 172"/>
                <a:gd name="f5" fmla="val 23"/>
                <a:gd name="f6" fmla="val 33"/>
                <a:gd name="f7" fmla="val 29"/>
                <a:gd name="f8" fmla="val 27"/>
                <a:gd name="f9" fmla="val 35"/>
                <a:gd name="f10" fmla="val 42"/>
                <a:gd name="f11" fmla="val 20"/>
                <a:gd name="f12" fmla="val 45"/>
                <a:gd name="f13" fmla="val 18"/>
                <a:gd name="f14" fmla="val 49"/>
                <a:gd name="f15" fmla="val 17"/>
                <a:gd name="f16" fmla="val 52"/>
                <a:gd name="f17" fmla="val 55"/>
                <a:gd name="f18" fmla="val 15"/>
                <a:gd name="f19" fmla="val 60"/>
                <a:gd name="f20" fmla="val 63"/>
                <a:gd name="f21" fmla="val 77"/>
                <a:gd name="f22" fmla="val 92"/>
                <a:gd name="f23" fmla="val 21"/>
                <a:gd name="f24" fmla="val 102"/>
                <a:gd name="f25" fmla="val 32"/>
                <a:gd name="f26" fmla="val 112"/>
                <a:gd name="f27" fmla="val 43"/>
                <a:gd name="f28" fmla="val 122"/>
                <a:gd name="f29" fmla="val 58"/>
                <a:gd name="f30" fmla="val 125"/>
                <a:gd name="f31" fmla="val 72"/>
                <a:gd name="f32" fmla="val 128"/>
                <a:gd name="f33" fmla="val 86"/>
                <a:gd name="f34" fmla="val 103"/>
                <a:gd name="f35" fmla="val 120"/>
                <a:gd name="f36" fmla="val 123"/>
                <a:gd name="f37" fmla="val 137"/>
                <a:gd name="f38" fmla="val 117"/>
                <a:gd name="f39" fmla="val 143"/>
                <a:gd name="f40" fmla="val 116"/>
                <a:gd name="f41" fmla="val 145"/>
                <a:gd name="f42" fmla="val 115"/>
                <a:gd name="f43" fmla="val 146"/>
                <a:gd name="f44" fmla="val 114"/>
                <a:gd name="f45" fmla="val 148"/>
                <a:gd name="f46" fmla="val 149"/>
                <a:gd name="f47" fmla="val 109"/>
                <a:gd name="f48" fmla="val 151"/>
                <a:gd name="f49" fmla="val 106"/>
                <a:gd name="f50" fmla="val 154"/>
                <a:gd name="f51" fmla="val 156"/>
                <a:gd name="f52" fmla="val 89"/>
                <a:gd name="f53" fmla="val 162"/>
                <a:gd name="f54" fmla="val 74"/>
                <a:gd name="f55" fmla="val 165"/>
                <a:gd name="f56" fmla="val 57"/>
                <a:gd name="f57" fmla="val 163"/>
                <a:gd name="f58" fmla="val 25"/>
                <a:gd name="f59" fmla="val 160"/>
                <a:gd name="f60" fmla="val 9"/>
                <a:gd name="f61" fmla="val 40"/>
                <a:gd name="f62" fmla="val 168"/>
                <a:gd name="f63" fmla="val 171"/>
                <a:gd name="f64" fmla="val 174"/>
                <a:gd name="f65" fmla="val 91"/>
                <a:gd name="f66" fmla="val 108"/>
                <a:gd name="f67" fmla="val 166"/>
                <a:gd name="f68" fmla="val 159"/>
                <a:gd name="f69" fmla="val 157"/>
                <a:gd name="f70" fmla="val 126"/>
                <a:gd name="f71" fmla="val 127"/>
                <a:gd name="f72" fmla="val 155"/>
                <a:gd name="f73" fmla="val 129"/>
                <a:gd name="f74" fmla="val 153"/>
                <a:gd name="f75" fmla="val 152"/>
                <a:gd name="f76" fmla="val 130"/>
                <a:gd name="f77" fmla="val 150"/>
                <a:gd name="f78" fmla="val 131"/>
                <a:gd name="f79" fmla="val 134"/>
                <a:gd name="f80" fmla="val 140"/>
                <a:gd name="f81" fmla="val 132"/>
                <a:gd name="f82" fmla="val 105"/>
                <a:gd name="f83" fmla="val 142"/>
                <a:gd name="f84" fmla="val 67"/>
                <a:gd name="f85" fmla="val 100"/>
                <a:gd name="f86" fmla="val 7"/>
                <a:gd name="f87" fmla="val 83"/>
                <a:gd name="f88" fmla="val -2"/>
                <a:gd name="f89" fmla="val 65"/>
                <a:gd name="f90" fmla="val 1"/>
                <a:gd name="f91" fmla="val 3"/>
                <a:gd name="f92" fmla="val 51"/>
                <a:gd name="f93" fmla="val 4"/>
                <a:gd name="f94" fmla="val 46"/>
                <a:gd name="f95" fmla="val 6"/>
                <a:gd name="f96" fmla="val 38"/>
                <a:gd name="f97" fmla="val 10"/>
                <a:gd name="f98" fmla="val 31"/>
                <a:gd name="f99" fmla="val 8"/>
                <a:gd name="f100" fmla="val 41"/>
                <a:gd name="f101" fmla="val 2"/>
                <a:gd name="f102" fmla="val 78"/>
                <a:gd name="f103" fmla="val 5"/>
                <a:gd name="f104" fmla="val 61"/>
                <a:gd name="f105" fmla="val 11"/>
                <a:gd name="f106" fmla="val 44"/>
                <a:gd name="f107" fmla="*/ f0 1 144"/>
                <a:gd name="f108" fmla="*/ f1 1 172"/>
                <a:gd name="f109" fmla="val f2"/>
                <a:gd name="f110" fmla="val f3"/>
                <a:gd name="f111" fmla="val f4"/>
                <a:gd name="f112" fmla="+- f111 0 f109"/>
                <a:gd name="f113" fmla="+- f110 0 f109"/>
                <a:gd name="f114" fmla="*/ f113 1 144"/>
                <a:gd name="f115" fmla="*/ f112 1 172"/>
                <a:gd name="f116" fmla="*/ f109 1 f114"/>
                <a:gd name="f117" fmla="*/ f110 1 f114"/>
                <a:gd name="f118" fmla="*/ f109 1 f115"/>
                <a:gd name="f119" fmla="*/ f111 1 f115"/>
                <a:gd name="f120" fmla="*/ f116 f107 1"/>
                <a:gd name="f121" fmla="*/ f117 f107 1"/>
                <a:gd name="f122" fmla="*/ f119 f108 1"/>
                <a:gd name="f123" fmla="*/ f118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0" t="f123" r="f121" b="f122"/>
              <a:pathLst>
                <a:path w="144" h="172">
                  <a:moveTo>
                    <a:pt x="f5" y="f6"/>
                  </a:moveTo>
                  <a:cubicBezTo>
                    <a:pt x="f7" y="f8"/>
                    <a:pt x="f9" y="f5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0" y="f35"/>
                  </a:cubicBezTo>
                  <a:cubicBezTo>
                    <a:pt x="f36" y="f32"/>
                    <a:pt x="f35" y="f37"/>
                    <a:pt x="f38" y="f39"/>
                  </a:cubicBezTo>
                  <a:cubicBezTo>
                    <a:pt x="f40" y="f3"/>
                    <a:pt x="f40" y="f41"/>
                    <a:pt x="f42" y="f43"/>
                  </a:cubicBezTo>
                  <a:cubicBezTo>
                    <a:pt x="f44" y="f45"/>
                    <a:pt x="f26" y="f45"/>
                    <a:pt x="f26" y="f46"/>
                  </a:cubicBezTo>
                  <a:cubicBezTo>
                    <a:pt x="f47" y="f48"/>
                    <a:pt x="f49" y="f50"/>
                    <a:pt x="f34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10" y="f57"/>
                    <a:pt x="f58" y="f59"/>
                    <a:pt x="f60" y="f51"/>
                  </a:cubicBezTo>
                  <a:cubicBezTo>
                    <a:pt x="f58" y="f57"/>
                    <a:pt x="f61" y="f62"/>
                    <a:pt x="f56" y="f63"/>
                  </a:cubicBezTo>
                  <a:cubicBezTo>
                    <a:pt x="f54" y="f64"/>
                    <a:pt x="f65" y="f4"/>
                    <a:pt x="f66" y="f67"/>
                  </a:cubicBezTo>
                  <a:cubicBezTo>
                    <a:pt x="f26" y="f55"/>
                    <a:pt x="f42" y="f57"/>
                    <a:pt x="f35" y="f59"/>
                  </a:cubicBezTo>
                  <a:cubicBezTo>
                    <a:pt x="f28" y="f68"/>
                    <a:pt x="f30" y="f69"/>
                    <a:pt x="f70" y="f51"/>
                  </a:cubicBezTo>
                  <a:cubicBezTo>
                    <a:pt x="f71" y="f51"/>
                    <a:pt x="f71" y="f72"/>
                    <a:pt x="f32" y="f50"/>
                  </a:cubicBezTo>
                  <a:cubicBezTo>
                    <a:pt x="f32" y="f50"/>
                    <a:pt x="f73" y="f74"/>
                    <a:pt x="f73" y="f75"/>
                  </a:cubicBezTo>
                  <a:lnTo>
                    <a:pt x="f73" y="f48"/>
                  </a:lnTo>
                  <a:cubicBezTo>
                    <a:pt x="f76" y="f48"/>
                    <a:pt x="f76" y="f77"/>
                    <a:pt x="f78" y="f46"/>
                  </a:cubicBezTo>
                  <a:cubicBezTo>
                    <a:pt x="f79" y="f80"/>
                    <a:pt x="f37" y="f81"/>
                    <a:pt x="f80" y="f36"/>
                  </a:cubicBezTo>
                  <a:cubicBezTo>
                    <a:pt x="f41" y="f82"/>
                    <a:pt x="f41" y="f33"/>
                    <a:pt x="f83" y="f84"/>
                  </a:cubicBezTo>
                  <a:cubicBezTo>
                    <a:pt x="f37" y="f14"/>
                    <a:pt x="f70" y="f25"/>
                    <a:pt x="f44" y="f11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19" y="f90"/>
                    <a:pt x="f17" y="f91"/>
                    <a:pt x="f92" y="f93"/>
                  </a:cubicBezTo>
                  <a:cubicBezTo>
                    <a:pt x="f94" y="f95"/>
                    <a:pt x="f27" y="f86"/>
                    <a:pt x="f96" y="f97"/>
                  </a:cubicBezTo>
                  <a:cubicBezTo>
                    <a:pt x="f98" y="f18"/>
                    <a:pt x="f58" y="f23"/>
                    <a:pt x="f13" y="f7"/>
                  </a:cubicBezTo>
                  <a:cubicBezTo>
                    <a:pt x="f99" y="f100"/>
                    <a:pt x="f101" y="f19"/>
                    <a:pt x="f2" y="f102"/>
                  </a:cubicBezTo>
                  <a:cubicBezTo>
                    <a:pt x="f103" y="f104"/>
                    <a:pt x="f105" y="f10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482840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1"/>
                <a:gd name="f8" fmla="val 66"/>
                <a:gd name="f9" fmla="val 5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6"/>
                <a:gd name="f32" fmla="val 2"/>
                <a:gd name="f33" fmla="*/ f0 1 80"/>
                <a:gd name="f34" fmla="*/ f1 1 9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0"/>
                <a:gd name="f41" fmla="*/ f38 1 9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32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1438199" y="5029920"/>
              <a:ext cx="29160" cy="23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"/>
                <a:gd name="f4" fmla="val 67"/>
                <a:gd name="f5" fmla="val 55"/>
                <a:gd name="f6" fmla="val 27"/>
                <a:gd name="f7" fmla="val 22"/>
                <a:gd name="f8" fmla="val 45"/>
                <a:gd name="f9" fmla="*/ f0 1 82"/>
                <a:gd name="f10" fmla="*/ f1 1 6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2"/>
                <a:gd name="f17" fmla="*/ f14 1 6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2" h="67">
                  <a:moveTo>
                    <a:pt x="f3" y="f2"/>
                  </a:moveTo>
                  <a:cubicBezTo>
                    <a:pt x="f5" y="f2"/>
                    <a:pt x="f6" y="f2"/>
                    <a:pt x="f2" y="f2"/>
                  </a:cubicBezTo>
                  <a:cubicBezTo>
                    <a:pt x="f2" y="f7"/>
                    <a:pt x="f2" y="f8"/>
                    <a:pt x="f2" y="f4"/>
                  </a:cubicBezTo>
                  <a:cubicBezTo>
                    <a:pt x="f6" y="f4"/>
                    <a:pt x="f5" y="f4"/>
                    <a:pt x="f3" y="f4"/>
                  </a:cubicBezTo>
                  <a:cubicBezTo>
                    <a:pt x="f3" y="f8"/>
                    <a:pt x="f3" y="f7"/>
                    <a:pt x="f3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1397880" y="5009400"/>
              <a:ext cx="110520" cy="38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"/>
                <a:gd name="f4" fmla="val 109"/>
                <a:gd name="f5" fmla="val 75"/>
                <a:gd name="f6" fmla="val 94"/>
                <a:gd name="f7" fmla="val 91"/>
                <a:gd name="f8" fmla="val 92"/>
                <a:gd name="f9" fmla="val 106"/>
                <a:gd name="f10" fmla="val 88"/>
                <a:gd name="f11" fmla="val 119"/>
                <a:gd name="f12" fmla="val 81"/>
                <a:gd name="f13" fmla="val 131"/>
                <a:gd name="f14" fmla="val 73"/>
                <a:gd name="f15" fmla="val 140"/>
                <a:gd name="f16" fmla="val 63"/>
                <a:gd name="f17" fmla="val 142"/>
                <a:gd name="f18" fmla="val 52"/>
                <a:gd name="f19" fmla="val 145"/>
                <a:gd name="f20" fmla="val 35"/>
                <a:gd name="f21" fmla="val 149"/>
                <a:gd name="f22" fmla="val 17"/>
                <a:gd name="f23" fmla="val 152"/>
                <a:gd name="f24" fmla="val 156"/>
                <a:gd name="f25" fmla="val 159"/>
                <a:gd name="f26" fmla="val 163"/>
                <a:gd name="f27" fmla="val 166"/>
                <a:gd name="f28" fmla="val 64"/>
                <a:gd name="f29" fmla="val 173"/>
                <a:gd name="f30" fmla="val 186"/>
                <a:gd name="f31" fmla="val 198"/>
                <a:gd name="f32" fmla="val 214"/>
                <a:gd name="f33" fmla="val 229"/>
                <a:gd name="f34" fmla="val 246"/>
                <a:gd name="f35" fmla="val 262"/>
                <a:gd name="f36" fmla="val 275"/>
                <a:gd name="f37" fmla="val 84"/>
                <a:gd name="f38" fmla="val 289"/>
                <a:gd name="f39" fmla="val 78"/>
                <a:gd name="f40" fmla="val 302"/>
                <a:gd name="f41" fmla="val 67"/>
                <a:gd name="f42" fmla="val 54"/>
                <a:gd name="f43" fmla="val 306"/>
                <a:gd name="f44" fmla="val 69"/>
                <a:gd name="f45" fmla="val 297"/>
                <a:gd name="f46" fmla="val 83"/>
                <a:gd name="f47" fmla="val 283"/>
                <a:gd name="f48" fmla="val 269"/>
                <a:gd name="f49" fmla="val 101"/>
                <a:gd name="f50" fmla="val 249"/>
                <a:gd name="f51" fmla="val 107"/>
                <a:gd name="f52" fmla="val 231"/>
                <a:gd name="f53" fmla="val 211"/>
                <a:gd name="f54" fmla="val 110"/>
                <a:gd name="f55" fmla="val 192"/>
                <a:gd name="f56" fmla="val 175"/>
                <a:gd name="f57" fmla="val 97"/>
                <a:gd name="f58" fmla="val 160"/>
                <a:gd name="f59" fmla="val 86"/>
                <a:gd name="f60" fmla="val 154"/>
                <a:gd name="f61" fmla="val 148"/>
                <a:gd name="f62" fmla="val 132"/>
                <a:gd name="f63" fmla="val 115"/>
                <a:gd name="f64" fmla="val 95"/>
                <a:gd name="f65" fmla="val 77"/>
                <a:gd name="f66" fmla="val 59"/>
                <a:gd name="f67" fmla="val 39"/>
                <a:gd name="f68" fmla="val 103"/>
                <a:gd name="f69" fmla="val 25"/>
                <a:gd name="f70" fmla="val 11"/>
                <a:gd name="f71" fmla="val 3"/>
                <a:gd name="f72" fmla="val 66"/>
                <a:gd name="f73" fmla="val 15"/>
                <a:gd name="f74" fmla="val 29"/>
                <a:gd name="f75" fmla="val 43"/>
                <a:gd name="f76" fmla="val 90"/>
                <a:gd name="f77" fmla="val 60"/>
                <a:gd name="f78" fmla="*/ f0 1 308"/>
                <a:gd name="f79" fmla="*/ f1 1 109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308"/>
                <a:gd name="f86" fmla="*/ f83 1 109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308" h="1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32" y="f6"/>
                    <a:pt x="f33" y="f6"/>
                  </a:cubicBezTo>
                  <a:cubicBezTo>
                    <a:pt x="f34" y="f6"/>
                    <a:pt x="f35" y="f8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cubicBezTo>
                    <a:pt x="f43" y="f44"/>
                    <a:pt x="f45" y="f46"/>
                    <a:pt x="f47" y="f8"/>
                  </a:cubicBezTo>
                  <a:cubicBezTo>
                    <a:pt x="f48" y="f49"/>
                    <a:pt x="f50" y="f51"/>
                    <a:pt x="f52" y="f4"/>
                  </a:cubicBezTo>
                  <a:cubicBezTo>
                    <a:pt x="f53" y="f54"/>
                    <a:pt x="f55" y="f9"/>
                    <a:pt x="f56" y="f57"/>
                  </a:cubicBezTo>
                  <a:cubicBezTo>
                    <a:pt x="f27" y="f8"/>
                    <a:pt x="f58" y="f59"/>
                    <a:pt x="f60" y="f39"/>
                  </a:cubicBezTo>
                  <a:cubicBezTo>
                    <a:pt x="f61" y="f59"/>
                    <a:pt x="f15" y="f8"/>
                    <a:pt x="f62" y="f57"/>
                  </a:cubicBezTo>
                  <a:cubicBezTo>
                    <a:pt x="f63" y="f9"/>
                    <a:pt x="f64" y="f54"/>
                    <a:pt x="f65" y="f4"/>
                  </a:cubicBezTo>
                  <a:cubicBezTo>
                    <a:pt x="f66" y="f4"/>
                    <a:pt x="f67" y="f68"/>
                    <a:pt x="f69" y="f8"/>
                  </a:cubicBezTo>
                  <a:cubicBezTo>
                    <a:pt x="f70" y="f46"/>
                    <a:pt x="f2" y="f41"/>
                    <a:pt x="f2" y="f42"/>
                  </a:cubicBezTo>
                  <a:cubicBezTo>
                    <a:pt x="f71" y="f72"/>
                    <a:pt x="f73" y="f65"/>
                    <a:pt x="f74" y="f37"/>
                  </a:cubicBezTo>
                  <a:cubicBezTo>
                    <a:pt x="f75" y="f76"/>
                    <a:pt x="f77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1432080" y="5002200"/>
              <a:ext cx="41760" cy="1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"/>
                <a:gd name="f4" fmla="val 55"/>
                <a:gd name="f5" fmla="val 59"/>
                <a:gd name="f6" fmla="val 70"/>
                <a:gd name="f7" fmla="val 102"/>
                <a:gd name="f8" fmla="val 114"/>
                <a:gd name="f9" fmla="val 9"/>
                <a:gd name="f10" fmla="val 122"/>
                <a:gd name="f11" fmla="val 15"/>
                <a:gd name="f12" fmla="val 116"/>
                <a:gd name="f13" fmla="val 30"/>
                <a:gd name="f14" fmla="val 96"/>
                <a:gd name="f15" fmla="val 44"/>
                <a:gd name="f16" fmla="val 82"/>
                <a:gd name="f17" fmla="val 54"/>
                <a:gd name="f18" fmla="val 60"/>
                <a:gd name="f19" fmla="val 50"/>
                <a:gd name="f20" fmla="val 37"/>
                <a:gd name="f21" fmla="val 52"/>
                <a:gd name="f22" fmla="val 25"/>
                <a:gd name="f23" fmla="val -4"/>
                <a:gd name="f24" fmla="val 4"/>
                <a:gd name="f25" fmla="val 14"/>
                <a:gd name="f26" fmla="val 48"/>
                <a:gd name="f27" fmla="*/ f0 1 117"/>
                <a:gd name="f28" fmla="*/ f1 1 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17"/>
                <a:gd name="f35" fmla="*/ f32 1 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17" h="55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" y="f13"/>
                    <a:pt x="f23" y="f11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sp>
        <p:nvSpPr>
          <p:cNvPr id="56" name="55 Forma libre"/>
          <p:cNvSpPr/>
          <p:nvPr/>
        </p:nvSpPr>
        <p:spPr>
          <a:xfrm>
            <a:off x="6666840" y="4873679"/>
            <a:ext cx="151200" cy="228600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421"/>
              <a:gd name="f5" fmla="val 636"/>
              <a:gd name="f6" fmla="val 240"/>
              <a:gd name="f7" fmla="val 544"/>
              <a:gd name="f8" fmla="val 440"/>
              <a:gd name="f9" fmla="val 432"/>
              <a:gd name="f10" fmla="val 313"/>
              <a:gd name="f11" fmla="val 420"/>
              <a:gd name="f12" fmla="val 143"/>
              <a:gd name="f13" fmla="val 415"/>
              <a:gd name="f14" fmla="val 76"/>
              <a:gd name="f15" fmla="val 390"/>
              <a:gd name="f16" fmla="val 32"/>
              <a:gd name="f17" fmla="val 5"/>
              <a:gd name="f18" fmla="val 337"/>
              <a:gd name="f19" fmla="val -16"/>
              <a:gd name="f20" fmla="val 196"/>
              <a:gd name="f21" fmla="val 185"/>
              <a:gd name="f22" fmla="val 198"/>
              <a:gd name="f23" fmla="val 474"/>
              <a:gd name="f24" fmla="val 65"/>
              <a:gd name="f25" fmla="val 484"/>
              <a:gd name="f26" fmla="val 634"/>
              <a:gd name="f27" fmla="val 69"/>
              <a:gd name="f28" fmla="val 645"/>
              <a:gd name="f29" fmla="val 152"/>
              <a:gd name="f30" fmla="val 622"/>
              <a:gd name="f31" fmla="*/ f1 1 421"/>
              <a:gd name="f32" fmla="*/ f2 1 636"/>
              <a:gd name="f33" fmla="val f3"/>
              <a:gd name="f34" fmla="val f4"/>
              <a:gd name="f35" fmla="val f5"/>
              <a:gd name="f36" fmla="+- f35 0 f33"/>
              <a:gd name="f37" fmla="+- f34 0 f33"/>
              <a:gd name="f38" fmla="*/ f37 1 421"/>
              <a:gd name="f39" fmla="*/ f36 1 636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421" h="636">
                <a:moveTo>
                  <a:pt x="f6" y="f7"/>
                </a:moveTo>
                <a:cubicBezTo>
                  <a:pt x="f0" y="f8"/>
                  <a:pt x="f9" y="f10"/>
                  <a:pt x="f11" y="f12"/>
                </a:cubicBezTo>
                <a:cubicBezTo>
                  <a:pt x="f13" y="f14"/>
                  <a:pt x="f15" y="f16"/>
                  <a:pt x="f0" y="f17"/>
                </a:cubicBezTo>
                <a:cubicBezTo>
                  <a:pt x="f18" y="f19"/>
                  <a:pt x="f20" y="f16"/>
                  <a:pt x="f20" y="f21"/>
                </a:cubicBezTo>
                <a:cubicBezTo>
                  <a:pt x="f22" y="f23"/>
                  <a:pt x="f24" y="f25"/>
                  <a:pt x="f3" y="f26"/>
                </a:cubicBezTo>
                <a:cubicBezTo>
                  <a:pt x="f27" y="f28"/>
                  <a:pt x="f29" y="f30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7" name="56 Forma libre"/>
          <p:cNvSpPr/>
          <p:nvPr/>
        </p:nvSpPr>
        <p:spPr>
          <a:xfrm>
            <a:off x="6652799" y="4866840"/>
            <a:ext cx="143280" cy="233640"/>
          </a:xfrm>
          <a:custGeom>
            <a:avLst/>
            <a:gdLst>
              <a:gd name="f0" fmla="val w"/>
              <a:gd name="f1" fmla="val h"/>
              <a:gd name="f2" fmla="val 0"/>
              <a:gd name="f3" fmla="val 399"/>
              <a:gd name="f4" fmla="val 650"/>
              <a:gd name="f5" fmla="val 24"/>
              <a:gd name="f6" fmla="val 323"/>
              <a:gd name="f7" fmla="val -55"/>
              <a:gd name="f8" fmla="val 187"/>
              <a:gd name="f9" fmla="val 77"/>
              <a:gd name="f10" fmla="val 197"/>
              <a:gd name="f11" fmla="val 487"/>
              <a:gd name="f12" fmla="val 67"/>
              <a:gd name="f13" fmla="val 513"/>
              <a:gd name="f14" fmla="val 643"/>
              <a:gd name="f15" fmla="val 12"/>
              <a:gd name="f16" fmla="val 646"/>
              <a:gd name="f17" fmla="val 11"/>
              <a:gd name="f18" fmla="val 37"/>
              <a:gd name="f19" fmla="val 122"/>
              <a:gd name="f20" fmla="val 582"/>
              <a:gd name="f21" fmla="val 249"/>
              <a:gd name="f22" fmla="val 453"/>
              <a:gd name="f23" fmla="val 231"/>
              <a:gd name="f24" fmla="val 93"/>
              <a:gd name="f25" fmla="val 318"/>
              <a:gd name="f26" fmla="val 35"/>
              <a:gd name="f27" fmla="*/ f0 1 399"/>
              <a:gd name="f28" fmla="*/ f1 1 65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399"/>
              <a:gd name="f35" fmla="*/ f32 1 65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99" h="650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15" y="f16"/>
                  <a:pt x="f17" y="f4"/>
                  <a:pt x="f18" y="f4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8" name="57 Forma libre"/>
          <p:cNvSpPr/>
          <p:nvPr/>
        </p:nvSpPr>
        <p:spPr>
          <a:xfrm>
            <a:off x="6652799" y="4862520"/>
            <a:ext cx="135000" cy="23472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653"/>
              <a:gd name="f5" fmla="val 17"/>
              <a:gd name="f6" fmla="val 288"/>
              <a:gd name="f7" fmla="val -36"/>
              <a:gd name="f8" fmla="val 159"/>
              <a:gd name="f9" fmla="val 40"/>
              <a:gd name="f10" fmla="val 186"/>
              <a:gd name="f11" fmla="val 423"/>
              <a:gd name="f12" fmla="val 53"/>
              <a:gd name="f13" fmla="val 414"/>
              <a:gd name="f14" fmla="val 529"/>
              <a:gd name="f15" fmla="val 570"/>
              <a:gd name="f16" fmla="val 612"/>
              <a:gd name="f17" fmla="val 37"/>
              <a:gd name="f18" fmla="val 628"/>
              <a:gd name="f19" fmla="val 212"/>
              <a:gd name="f20" fmla="val 479"/>
              <a:gd name="f21" fmla="val 218"/>
              <a:gd name="f22" fmla="val 79"/>
              <a:gd name="f23" fmla="val 293"/>
              <a:gd name="f24" fmla="val 19"/>
              <a:gd name="f25" fmla="*/ f0 1 376"/>
              <a:gd name="f26" fmla="*/ f1 1 653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376"/>
              <a:gd name="f33" fmla="*/ f30 1 653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376" h="653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2" y="f15"/>
                  <a:pt x="f2" y="f16"/>
                  <a:pt x="f2" y="f4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9" name="58 Forma libre"/>
          <p:cNvSpPr/>
          <p:nvPr/>
        </p:nvSpPr>
        <p:spPr>
          <a:xfrm>
            <a:off x="6320880" y="4901040"/>
            <a:ext cx="229680" cy="213840"/>
          </a:xfrm>
          <a:custGeom>
            <a:avLst/>
            <a:gdLst>
              <a:gd name="f0" fmla="val w"/>
              <a:gd name="f1" fmla="val h"/>
              <a:gd name="f2" fmla="val 0"/>
              <a:gd name="f3" fmla="val 639"/>
              <a:gd name="f4" fmla="val 595"/>
              <a:gd name="f5" fmla="val 4"/>
              <a:gd name="f6" fmla="val 88"/>
              <a:gd name="f7" fmla="val -28"/>
              <a:gd name="f8" fmla="val 19"/>
              <a:gd name="f9" fmla="val 140"/>
              <a:gd name="f10" fmla="val -18"/>
              <a:gd name="f11" fmla="val 198"/>
              <a:gd name="f12" fmla="val 9"/>
              <a:gd name="f13" fmla="val 48"/>
              <a:gd name="f14" fmla="val 86"/>
              <a:gd name="f15" fmla="val 125"/>
              <a:gd name="f16" fmla="val 133"/>
              <a:gd name="f17" fmla="val 112"/>
              <a:gd name="f18" fmla="val 27"/>
              <a:gd name="f19" fmla="val 136"/>
              <a:gd name="f20" fmla="val 390"/>
              <a:gd name="f21" fmla="val 571"/>
              <a:gd name="f22" fmla="val 537"/>
              <a:gd name="f23" fmla="val 503"/>
              <a:gd name="f24" fmla="val 469"/>
              <a:gd name="f25" fmla="val 511"/>
              <a:gd name="f26" fmla="val 553"/>
              <a:gd name="f27" fmla="val 556"/>
              <a:gd name="f28" fmla="val 587"/>
              <a:gd name="f29" fmla="val 606"/>
              <a:gd name="f30" fmla="*/ f0 1 639"/>
              <a:gd name="f31" fmla="*/ f1 1 59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639"/>
              <a:gd name="f38" fmla="*/ f35 1 59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639" h="59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1" y="f13"/>
                  <a:pt x="f11" y="f14"/>
                  <a:pt x="f11" y="f15"/>
                </a:cubicBezTo>
                <a:cubicBezTo>
                  <a:pt x="f16" y="f17"/>
                  <a:pt x="f18" y="f19"/>
                  <a:pt x="f5" y="f6"/>
                </a:cubicBezTo>
                <a:close/>
                <a:moveTo>
                  <a:pt x="f20" y="f21"/>
                </a:moveTo>
                <a:cubicBezTo>
                  <a:pt x="f20" y="f22"/>
                  <a:pt x="f23" y="f24"/>
                  <a:pt x="f3" y="f24"/>
                </a:cubicBezTo>
                <a:cubicBezTo>
                  <a:pt x="f3" y="f25"/>
                  <a:pt x="f3" y="f26"/>
                  <a:pt x="f3" y="f4"/>
                </a:cubicBezTo>
                <a:cubicBezTo>
                  <a:pt x="f27" y="f28"/>
                  <a:pt x="f20" y="f29"/>
                  <a:pt x="f20" y="f21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0" name="59 Forma libre"/>
          <p:cNvSpPr/>
          <p:nvPr/>
        </p:nvSpPr>
        <p:spPr>
          <a:xfrm>
            <a:off x="6404760" y="4830480"/>
            <a:ext cx="267120" cy="312480"/>
          </a:xfrm>
          <a:custGeom>
            <a:avLst/>
            <a:gdLst>
              <a:gd name="f0" fmla="val w"/>
              <a:gd name="f1" fmla="val h"/>
              <a:gd name="f2" fmla="val 0"/>
              <a:gd name="f3" fmla="val 743"/>
              <a:gd name="f4" fmla="val 869"/>
              <a:gd name="f5" fmla="val 714"/>
              <a:gd name="f6" fmla="val 335"/>
              <a:gd name="f7" fmla="val 675"/>
              <a:gd name="f8" fmla="val 238"/>
              <a:gd name="f9" fmla="val 571"/>
              <a:gd name="f10" fmla="val 120"/>
              <a:gd name="f11" fmla="val 419"/>
              <a:gd name="f12" fmla="val 55"/>
              <a:gd name="f13" fmla="val 39"/>
              <a:gd name="f14" fmla="val -111"/>
              <a:gd name="f15" fmla="val -99"/>
              <a:gd name="f16" fmla="val 141"/>
              <a:gd name="f17" fmla="val 74"/>
              <a:gd name="f18" fmla="val 268"/>
              <a:gd name="f19" fmla="val 277"/>
              <a:gd name="f20" fmla="val 418"/>
              <a:gd name="f21" fmla="val 258"/>
              <a:gd name="f22" fmla="val 657"/>
              <a:gd name="f23" fmla="val 336"/>
              <a:gd name="f24" fmla="val 756"/>
              <a:gd name="f25" fmla="val 254"/>
              <a:gd name="f26" fmla="val 777"/>
              <a:gd name="f27" fmla="val 194"/>
              <a:gd name="f28" fmla="val 821"/>
              <a:gd name="f29" fmla="val 846"/>
              <a:gd name="f30" fmla="val 881"/>
              <a:gd name="f31" fmla="val 359"/>
              <a:gd name="f32" fmla="val 862"/>
              <a:gd name="f33" fmla="val 442"/>
              <a:gd name="f34" fmla="val 580"/>
              <a:gd name="f35" fmla="val 691"/>
              <a:gd name="f36" fmla="val 841"/>
              <a:gd name="f37" fmla="val 807"/>
              <a:gd name="f38" fmla="val 693"/>
              <a:gd name="f39" fmla="val 781"/>
              <a:gd name="f40" fmla="val 689"/>
              <a:gd name="f41" fmla="val 765"/>
              <a:gd name="f42" fmla="val 682"/>
              <a:gd name="f43" fmla="val 751"/>
              <a:gd name="f44" fmla="val 749"/>
              <a:gd name="f45" fmla="val 652"/>
              <a:gd name="f46" fmla="val 763"/>
              <a:gd name="f47" fmla="val 455"/>
              <a:gd name="f48" fmla="*/ f0 1 743"/>
              <a:gd name="f49" fmla="*/ f1 1 869"/>
              <a:gd name="f50" fmla="val f2"/>
              <a:gd name="f51" fmla="val f3"/>
              <a:gd name="f52" fmla="val f4"/>
              <a:gd name="f53" fmla="+- f52 0 f50"/>
              <a:gd name="f54" fmla="+- f51 0 f50"/>
              <a:gd name="f55" fmla="*/ f54 1 743"/>
              <a:gd name="f56" fmla="*/ f53 1 869"/>
              <a:gd name="f57" fmla="*/ f50 1 f55"/>
              <a:gd name="f58" fmla="*/ f51 1 f55"/>
              <a:gd name="f59" fmla="*/ f50 1 f56"/>
              <a:gd name="f60" fmla="*/ f52 1 f56"/>
              <a:gd name="f61" fmla="*/ f57 f48 1"/>
              <a:gd name="f62" fmla="*/ f58 f48 1"/>
              <a:gd name="f63" fmla="*/ f60 f49 1"/>
              <a:gd name="f64" fmla="*/ f59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743" h="86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31" y="f32"/>
                  <a:pt x="f33" y="f4"/>
                </a:cubicBezTo>
                <a:cubicBezTo>
                  <a:pt x="f34" y="f4"/>
                  <a:pt x="f35" y="f36"/>
                  <a:pt x="f3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1" name="60 Forma libre"/>
          <p:cNvSpPr/>
          <p:nvPr/>
        </p:nvSpPr>
        <p:spPr>
          <a:xfrm>
            <a:off x="6508080" y="4936320"/>
            <a:ext cx="99720" cy="183600"/>
          </a:xfrm>
          <a:custGeom>
            <a:avLst/>
            <a:gdLst>
              <a:gd name="f0" fmla="val w"/>
              <a:gd name="f1" fmla="val h"/>
              <a:gd name="f2" fmla="val 0"/>
              <a:gd name="f3" fmla="val 278"/>
              <a:gd name="f4" fmla="val 511"/>
              <a:gd name="f5" fmla="val 255"/>
              <a:gd name="f6" fmla="val 135"/>
              <a:gd name="f7" fmla="val 10"/>
              <a:gd name="f8" fmla="val 27"/>
              <a:gd name="f9" fmla="val 120"/>
              <a:gd name="f10" fmla="val 257"/>
              <a:gd name="f11" fmla="val 29"/>
              <a:gd name="f12" fmla="val 379"/>
              <a:gd name="f13" fmla="val 105"/>
              <a:gd name="f14" fmla="val 441"/>
              <a:gd name="f15" fmla="val 80"/>
              <a:gd name="f16" fmla="val 450"/>
              <a:gd name="f17" fmla="val -123"/>
              <a:gd name="f18" fmla="val 522"/>
              <a:gd name="f19" fmla="val 107"/>
              <a:gd name="f20" fmla="val 469"/>
              <a:gd name="f21" fmla="val 268"/>
              <a:gd name="f22" fmla="val 510"/>
              <a:gd name="f23" fmla="val 319"/>
              <a:gd name="f24" fmla="val 524"/>
              <a:gd name="f25" fmla="val 160"/>
              <a:gd name="f26" fmla="val 347"/>
              <a:gd name="f27" fmla="val 206"/>
              <a:gd name="f28" fmla="val 197"/>
              <a:gd name="f29" fmla="val 47"/>
              <a:gd name="f30" fmla="*/ f0 1 278"/>
              <a:gd name="f31" fmla="*/ f1 1 511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78"/>
              <a:gd name="f38" fmla="*/ f35 1 511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78" h="511">
                <a:moveTo>
                  <a:pt x="f5" y="f2"/>
                </a:moveTo>
                <a:cubicBezTo>
                  <a:pt x="f6" y="f7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9"/>
                  <a:pt x="f28" y="f29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2" name="61 Forma libre"/>
          <p:cNvSpPr/>
          <p:nvPr/>
        </p:nvSpPr>
        <p:spPr>
          <a:xfrm>
            <a:off x="6507000" y="4818960"/>
            <a:ext cx="179640" cy="281520"/>
          </a:xfrm>
          <a:custGeom>
            <a:avLst/>
            <a:gdLst>
              <a:gd name="f0" fmla="val w"/>
              <a:gd name="f1" fmla="val h"/>
              <a:gd name="f2" fmla="val 0"/>
              <a:gd name="f3" fmla="val 500"/>
              <a:gd name="f4" fmla="val 783"/>
              <a:gd name="f5" fmla="val 138"/>
              <a:gd name="f6" fmla="val 34"/>
              <a:gd name="f7" fmla="val 87"/>
              <a:gd name="f8" fmla="val 18"/>
              <a:gd name="f9" fmla="val 41"/>
              <a:gd name="f10" fmla="val 7"/>
              <a:gd name="f11" fmla="val 4"/>
              <a:gd name="f12" fmla="val 39"/>
              <a:gd name="f13" fmla="val 9"/>
              <a:gd name="f14" fmla="val 57"/>
              <a:gd name="f15" fmla="val 293"/>
              <a:gd name="f16" fmla="val 129"/>
              <a:gd name="f17" fmla="val 567"/>
              <a:gd name="f18" fmla="val 417"/>
              <a:gd name="f19" fmla="val 399"/>
              <a:gd name="f20" fmla="val 480"/>
              <a:gd name="f21" fmla="val 669"/>
              <a:gd name="f22" fmla="val 572"/>
              <a:gd name="f23" fmla="val 424"/>
              <a:gd name="f24" fmla="val 265"/>
              <a:gd name="f25" fmla="val 279"/>
              <a:gd name="f26" fmla="val 78"/>
              <a:gd name="f27" fmla="*/ f0 1 500"/>
              <a:gd name="f28" fmla="*/ f1 1 783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500"/>
              <a:gd name="f35" fmla="*/ f32 1 783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500" h="783">
                <a:moveTo>
                  <a:pt x="f5" y="f6"/>
                </a:moveTo>
                <a:cubicBezTo>
                  <a:pt x="f7" y="f8"/>
                  <a:pt x="f9" y="f10"/>
                  <a:pt x="f2" y="f2"/>
                </a:cubicBezTo>
                <a:cubicBezTo>
                  <a:pt x="f11" y="f8"/>
                  <a:pt x="f10" y="f12"/>
                  <a:pt x="f13" y="f14"/>
                </a:cubicBezTo>
                <a:cubicBezTo>
                  <a:pt x="f15" y="f16"/>
                  <a:pt x="f17" y="f18"/>
                  <a:pt x="f19" y="f4"/>
                </a:cubicBezTo>
                <a:cubicBezTo>
                  <a:pt x="f20" y="f21"/>
                  <a:pt x="f3" y="f22"/>
                  <a:pt x="f3" y="f23"/>
                </a:cubicBezTo>
                <a:cubicBezTo>
                  <a:pt x="f3" y="f24"/>
                  <a:pt x="f25" y="f26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3" name="62 Forma libre"/>
          <p:cNvSpPr/>
          <p:nvPr/>
        </p:nvSpPr>
        <p:spPr>
          <a:xfrm>
            <a:off x="6503399" y="4811400"/>
            <a:ext cx="196560" cy="290160"/>
          </a:xfrm>
          <a:custGeom>
            <a:avLst/>
            <a:gdLst>
              <a:gd name="f0" fmla="val w"/>
              <a:gd name="f1" fmla="val h"/>
              <a:gd name="f2" fmla="val 0"/>
              <a:gd name="f3" fmla="val 547"/>
              <a:gd name="f4" fmla="val 807"/>
              <a:gd name="f5" fmla="val 10"/>
              <a:gd name="f6" fmla="val 14"/>
              <a:gd name="f7" fmla="val 32"/>
              <a:gd name="f8" fmla="val 17"/>
              <a:gd name="f9" fmla="val 51"/>
              <a:gd name="f10" fmla="val 259"/>
              <a:gd name="f11" fmla="val 118"/>
              <a:gd name="f12" fmla="val 490"/>
              <a:gd name="f13" fmla="val 272"/>
              <a:gd name="f14" fmla="val 609"/>
              <a:gd name="f15" fmla="val 453"/>
              <a:gd name="f16" fmla="val 748"/>
              <a:gd name="f17" fmla="val 407"/>
              <a:gd name="f18" fmla="val 497"/>
              <a:gd name="f19" fmla="val 743"/>
              <a:gd name="f20" fmla="val 591"/>
              <a:gd name="f21" fmla="val 445"/>
              <a:gd name="f22" fmla="val 550"/>
              <a:gd name="f23" fmla="val 215"/>
              <a:gd name="f24" fmla="val 377"/>
              <a:gd name="f25" fmla="val 78"/>
              <a:gd name="f26" fmla="val 171"/>
              <a:gd name="f27" fmla="val 23"/>
              <a:gd name="f28" fmla="val 109"/>
              <a:gd name="f29" fmla="val 7"/>
              <a:gd name="f30" fmla="val 53"/>
              <a:gd name="f31" fmla="*/ f0 1 547"/>
              <a:gd name="f32" fmla="*/ f1 1 807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547"/>
              <a:gd name="f39" fmla="*/ f36 1 807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547" h="807">
                <a:moveTo>
                  <a:pt x="f2" y="f2"/>
                </a:moveTo>
                <a:cubicBezTo>
                  <a:pt x="f5" y="f6"/>
                  <a:pt x="f6" y="f7"/>
                  <a:pt x="f8" y="f9"/>
                </a:cubicBezTo>
                <a:cubicBezTo>
                  <a:pt x="f10" y="f11"/>
                  <a:pt x="f12" y="f13"/>
                  <a:pt x="f12" y="f3"/>
                </a:cubicBezTo>
                <a:cubicBezTo>
                  <a:pt x="f12" y="f14"/>
                  <a:pt x="f15" y="f16"/>
                  <a:pt x="f17" y="f4"/>
                </a:cubicBezTo>
                <a:cubicBezTo>
                  <a:pt x="f18" y="f19"/>
                  <a:pt x="f3" y="f20"/>
                  <a:pt x="f3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2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4" name="63 Forma libre"/>
          <p:cNvSpPr/>
          <p:nvPr/>
        </p:nvSpPr>
        <p:spPr>
          <a:xfrm>
            <a:off x="6422760" y="4749120"/>
            <a:ext cx="46440" cy="48600"/>
          </a:xfrm>
          <a:custGeom>
            <a:avLst/>
            <a:gdLst>
              <a:gd name="f0" fmla="val w"/>
              <a:gd name="f1" fmla="val h"/>
              <a:gd name="f2" fmla="val 0"/>
              <a:gd name="f3" fmla="val 130"/>
              <a:gd name="f4" fmla="val 136"/>
              <a:gd name="f5" fmla="val 1"/>
              <a:gd name="f6" fmla="val -6"/>
              <a:gd name="f7" fmla="val 64"/>
              <a:gd name="f8" fmla="val 36"/>
              <a:gd name="f9" fmla="val 45"/>
              <a:gd name="f10" fmla="val 54"/>
              <a:gd name="f11" fmla="val 79"/>
              <a:gd name="f12" fmla="val 41"/>
              <a:gd name="f13" fmla="val 123"/>
              <a:gd name="f14" fmla="val 51"/>
              <a:gd name="f15" fmla="val 122"/>
              <a:gd name="f16" fmla="val 87"/>
              <a:gd name="f17" fmla="val 127"/>
              <a:gd name="f18" fmla="val 44"/>
              <a:gd name="f19" fmla="val 131"/>
              <a:gd name="f20" fmla="*/ f0 1 130"/>
              <a:gd name="f21" fmla="*/ f1 1 136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30"/>
              <a:gd name="f28" fmla="*/ f25 1 136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30" h="136">
                <a:moveTo>
                  <a:pt x="f5" y="f4"/>
                </a:moveTo>
                <a:cubicBezTo>
                  <a:pt x="f6" y="f7"/>
                  <a:pt x="f8" y="f9"/>
                  <a:pt x="f10" y="f2"/>
                </a:cubicBezTo>
                <a:cubicBezTo>
                  <a:pt x="f11" y="f12"/>
                  <a:pt x="f13" y="f14"/>
                  <a:pt x="f3" y="f15"/>
                </a:cubicBezTo>
                <a:cubicBezTo>
                  <a:pt x="f16" y="f17"/>
                  <a:pt x="f18" y="f19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6351120" y="4745880"/>
            <a:ext cx="162360" cy="192240"/>
          </a:xfrm>
          <a:custGeom>
            <a:avLst/>
            <a:gdLst>
              <a:gd name="f0" fmla="val w"/>
              <a:gd name="f1" fmla="val h"/>
              <a:gd name="f2" fmla="val 0"/>
              <a:gd name="f3" fmla="val 452"/>
              <a:gd name="f4" fmla="val 535"/>
              <a:gd name="f5" fmla="val 335"/>
              <a:gd name="f6" fmla="val 308"/>
              <a:gd name="f7" fmla="val 41"/>
              <a:gd name="f8" fmla="val 261"/>
              <a:gd name="f9" fmla="val 50"/>
              <a:gd name="f10" fmla="val 252"/>
              <a:gd name="f11" fmla="val 122"/>
              <a:gd name="f12" fmla="val 128"/>
              <a:gd name="f13" fmla="val 127"/>
              <a:gd name="f14" fmla="val -10"/>
              <a:gd name="f15" fmla="val 295"/>
              <a:gd name="f16" fmla="val 1"/>
              <a:gd name="f17" fmla="val 429"/>
              <a:gd name="f18" fmla="val 3"/>
              <a:gd name="f19" fmla="val 466"/>
              <a:gd name="f20" fmla="val 102"/>
              <a:gd name="f21" fmla="val 226"/>
              <a:gd name="f22" fmla="val 351"/>
              <a:gd name="f23" fmla="val 424"/>
              <a:gd name="f24" fmla="val 288"/>
              <a:gd name="f25" fmla="val 455"/>
              <a:gd name="f26" fmla="val 207"/>
              <a:gd name="f27" fmla="val 163"/>
              <a:gd name="f28" fmla="val 385"/>
              <a:gd name="f29" fmla="val 143"/>
              <a:gd name="f30" fmla="val 392"/>
              <a:gd name="f31" fmla="val 71"/>
              <a:gd name="f32" fmla="val 352"/>
              <a:gd name="f33" fmla="val 48"/>
              <a:gd name="f34" fmla="*/ f0 1 452"/>
              <a:gd name="f35" fmla="*/ f1 1 535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452"/>
              <a:gd name="f42" fmla="*/ f39 1 535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452" h="535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4"/>
                  <a:pt x="f21" y="f4"/>
                </a:cubicBezTo>
                <a:cubicBezTo>
                  <a:pt x="f22" y="f4"/>
                  <a:pt x="f3" y="f23"/>
                  <a:pt x="f3" y="f24"/>
                </a:cubicBezTo>
                <a:cubicBezTo>
                  <a:pt x="f25" y="f26"/>
                  <a:pt x="f17" y="f27"/>
                  <a:pt x="f28" y="f29"/>
                </a:cubicBezTo>
                <a:cubicBezTo>
                  <a:pt x="f30" y="f31"/>
                  <a:pt x="f32" y="f33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6" name="65 Forma libre"/>
          <p:cNvSpPr/>
          <p:nvPr/>
        </p:nvSpPr>
        <p:spPr>
          <a:xfrm>
            <a:off x="6446520" y="4768919"/>
            <a:ext cx="36000" cy="70200"/>
          </a:xfrm>
          <a:custGeom>
            <a:avLst/>
            <a:gdLst>
              <a:gd name="f0" fmla="val w"/>
              <a:gd name="f1" fmla="val h"/>
              <a:gd name="f2" fmla="val 0"/>
              <a:gd name="f3" fmla="val 101"/>
              <a:gd name="f4" fmla="val 196"/>
              <a:gd name="f5" fmla="val 40"/>
              <a:gd name="f6" fmla="val 194"/>
              <a:gd name="f7" fmla="val 13"/>
              <a:gd name="f8" fmla="val 189"/>
              <a:gd name="f9" fmla="val -9"/>
              <a:gd name="f10" fmla="val 3"/>
              <a:gd name="f11" fmla="val 90"/>
              <a:gd name="f12" fmla="val 10"/>
              <a:gd name="f13" fmla="val 37"/>
              <a:gd name="f14" fmla="val 43"/>
              <a:gd name="f15" fmla="val 30"/>
              <a:gd name="f16" fmla="val 63"/>
              <a:gd name="f17" fmla="val 76"/>
              <a:gd name="f18" fmla="val 35"/>
              <a:gd name="f19" fmla="val 104"/>
              <a:gd name="f20" fmla="val 51"/>
              <a:gd name="f21" fmla="val 100"/>
              <a:gd name="f22" fmla="val 88"/>
              <a:gd name="f23" fmla="val 203"/>
              <a:gd name="f24" fmla="val 68"/>
              <a:gd name="f25" fmla="val 199"/>
              <a:gd name="f26" fmla="*/ f0 1 101"/>
              <a:gd name="f27" fmla="*/ f1 1 196"/>
              <a:gd name="f28" fmla="val f2"/>
              <a:gd name="f29" fmla="val f3"/>
              <a:gd name="f30" fmla="val f4"/>
              <a:gd name="f31" fmla="+- f30 0 f28"/>
              <a:gd name="f32" fmla="+- f29 0 f28"/>
              <a:gd name="f33" fmla="*/ f32 1 101"/>
              <a:gd name="f34" fmla="*/ f31 1 196"/>
              <a:gd name="f35" fmla="*/ f28 1 f33"/>
              <a:gd name="f36" fmla="*/ f29 1 f33"/>
              <a:gd name="f37" fmla="*/ f28 1 f34"/>
              <a:gd name="f38" fmla="*/ f30 1 f34"/>
              <a:gd name="f39" fmla="*/ f35 f26 1"/>
              <a:gd name="f40" fmla="*/ f36 f26 1"/>
              <a:gd name="f41" fmla="*/ f38 f27 1"/>
              <a:gd name="f42" fmla="*/ f3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2" r="f40" b="f41"/>
            <a:pathLst>
              <a:path w="101" h="196">
                <a:moveTo>
                  <a:pt x="f5" y="f6"/>
                </a:moveTo>
                <a:cubicBezTo>
                  <a:pt x="f7" y="f8"/>
                  <a:pt x="f9" y="f8"/>
                  <a:pt x="f10" y="f11"/>
                </a:cubicBezTo>
                <a:cubicBezTo>
                  <a:pt x="f12" y="f13"/>
                  <a:pt x="f14" y="f15"/>
                  <a:pt x="f16" y="f2"/>
                </a:cubicBezTo>
                <a:cubicBezTo>
                  <a:pt x="f17" y="f18"/>
                  <a:pt x="f19" y="f20"/>
                  <a:pt x="f21" y="f19"/>
                </a:cubicBezTo>
                <a:cubicBezTo>
                  <a:pt x="f22" y="f23"/>
                  <a:pt x="f24" y="f25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7" name="66 Forma libre"/>
          <p:cNvSpPr/>
          <p:nvPr/>
        </p:nvSpPr>
        <p:spPr>
          <a:xfrm>
            <a:off x="6388199" y="4827960"/>
            <a:ext cx="48600" cy="44640"/>
          </a:xfrm>
          <a:custGeom>
            <a:avLst/>
            <a:gdLst>
              <a:gd name="f0" fmla="val w"/>
              <a:gd name="f1" fmla="val h"/>
              <a:gd name="f2" fmla="val 0"/>
              <a:gd name="f3" fmla="val 136"/>
              <a:gd name="f4" fmla="val 125"/>
              <a:gd name="f5" fmla="val 60"/>
              <a:gd name="f6" fmla="val 18"/>
              <a:gd name="f7" fmla="val 20"/>
              <a:gd name="f8" fmla="val 96"/>
              <a:gd name="f9" fmla="val 81"/>
              <a:gd name="f10" fmla="val 54"/>
              <a:gd name="f11" fmla="val 101"/>
              <a:gd name="f12" fmla="val 111"/>
              <a:gd name="f13" fmla="*/ f0 1 136"/>
              <a:gd name="f14" fmla="*/ f1 1 125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136"/>
              <a:gd name="f21" fmla="*/ f18 1 125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36" h="125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8" name="67 Forma libre"/>
          <p:cNvSpPr/>
          <p:nvPr/>
        </p:nvSpPr>
        <p:spPr>
          <a:xfrm>
            <a:off x="6395399" y="4838040"/>
            <a:ext cx="29520" cy="27000"/>
          </a:xfrm>
          <a:custGeom>
            <a:avLst/>
            <a:gdLst>
              <a:gd name="f0" fmla="val w"/>
              <a:gd name="f1" fmla="val h"/>
              <a:gd name="f2" fmla="val 0"/>
              <a:gd name="f3" fmla="val 83"/>
              <a:gd name="f4" fmla="val 76"/>
              <a:gd name="f5" fmla="val 37"/>
              <a:gd name="f6" fmla="val 11"/>
              <a:gd name="f7" fmla="val 12"/>
              <a:gd name="f8" fmla="val 57"/>
              <a:gd name="f9" fmla="val 48"/>
              <a:gd name="f10" fmla="val 32"/>
              <a:gd name="f11" fmla="val 62"/>
              <a:gd name="f12" fmla="val 68"/>
              <a:gd name="f13" fmla="*/ f0 1 83"/>
              <a:gd name="f14" fmla="*/ f1 1 76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83"/>
              <a:gd name="f21" fmla="*/ f18 1 76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83" h="76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9" name="68 Forma libre"/>
          <p:cNvSpPr/>
          <p:nvPr/>
        </p:nvSpPr>
        <p:spPr>
          <a:xfrm>
            <a:off x="6381360" y="4843800"/>
            <a:ext cx="141120" cy="120600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393"/>
              <a:gd name="f5" fmla="val 336"/>
              <a:gd name="f6" fmla="val 275"/>
              <a:gd name="f7" fmla="val 27"/>
              <a:gd name="f8" fmla="val 219"/>
              <a:gd name="f9" fmla="val -43"/>
              <a:gd name="f10" fmla="val 218"/>
              <a:gd name="f11" fmla="val 43"/>
              <a:gd name="f12" fmla="val 189"/>
              <a:gd name="f13" fmla="val 50"/>
              <a:gd name="f14" fmla="val 198"/>
              <a:gd name="f15" fmla="val 53"/>
              <a:gd name="f16" fmla="val 206"/>
              <a:gd name="f17" fmla="val 56"/>
              <a:gd name="f18" fmla="val 215"/>
              <a:gd name="f19" fmla="val 59"/>
              <a:gd name="f20" fmla="val 200"/>
              <a:gd name="f21" fmla="val 66"/>
              <a:gd name="f22" fmla="val 184"/>
              <a:gd name="f23" fmla="val 73"/>
              <a:gd name="f24" fmla="val 169"/>
              <a:gd name="f25" fmla="val 80"/>
              <a:gd name="f26" fmla="val 173"/>
              <a:gd name="f27" fmla="val 84"/>
              <a:gd name="f28" fmla="val 176"/>
              <a:gd name="f29" fmla="val 88"/>
              <a:gd name="f30" fmla="val 91"/>
              <a:gd name="f31" fmla="val 172"/>
              <a:gd name="f32" fmla="val 165"/>
              <a:gd name="f33" fmla="val 157"/>
              <a:gd name="f34" fmla="val 162"/>
              <a:gd name="f35" fmla="val 95"/>
              <a:gd name="f36" fmla="val 166"/>
              <a:gd name="f37" fmla="val 99"/>
              <a:gd name="f38" fmla="val 171"/>
              <a:gd name="f39" fmla="val 103"/>
              <a:gd name="f40" fmla="val 168"/>
              <a:gd name="f41" fmla="val 106"/>
              <a:gd name="f42" fmla="val 108"/>
              <a:gd name="f43" fmla="val 110"/>
              <a:gd name="f44" fmla="val 146"/>
              <a:gd name="f45" fmla="val 100"/>
              <a:gd name="f46" fmla="val 129"/>
              <a:gd name="f47" fmla="val 96"/>
              <a:gd name="f48" fmla="val 111"/>
              <a:gd name="f49" fmla="val 51"/>
              <a:gd name="f50" fmla="val 149"/>
              <a:gd name="f51" fmla="val 216"/>
              <a:gd name="f52" fmla="val 283"/>
              <a:gd name="f53" fmla="val 49"/>
              <a:gd name="f54" fmla="val 222"/>
              <a:gd name="f55" fmla="val 214"/>
              <a:gd name="f56" fmla="val 212"/>
              <a:gd name="f57" fmla="val 209"/>
              <a:gd name="f58" fmla="val 236"/>
              <a:gd name="f59" fmla="val 213"/>
              <a:gd name="f60" fmla="val 249"/>
              <a:gd name="f61" fmla="val 217"/>
              <a:gd name="f62" fmla="val 263"/>
              <a:gd name="f63" fmla="val 220"/>
              <a:gd name="f64" fmla="val 260"/>
              <a:gd name="f65" fmla="val 210"/>
              <a:gd name="f66" fmla="val 257"/>
              <a:gd name="f67" fmla="val 199"/>
              <a:gd name="f68" fmla="val 254"/>
              <a:gd name="f69" fmla="val 188"/>
              <a:gd name="f70" fmla="val 270"/>
              <a:gd name="f71" fmla="val 286"/>
              <a:gd name="f72" fmla="val 302"/>
              <a:gd name="f73" fmla="val 295"/>
              <a:gd name="f74" fmla="val 182"/>
              <a:gd name="f75" fmla="val 288"/>
              <a:gd name="f76" fmla="val 282"/>
              <a:gd name="f77" fmla="val 170"/>
              <a:gd name="f78" fmla="val 305"/>
              <a:gd name="f79" fmla="val 153"/>
              <a:gd name="f80" fmla="val 328"/>
              <a:gd name="f81" fmla="val 135"/>
              <a:gd name="f82" fmla="val 351"/>
              <a:gd name="f83" fmla="val 117"/>
              <a:gd name="f84" fmla="val 337"/>
              <a:gd name="f85" fmla="val 323"/>
              <a:gd name="f86" fmla="val 309"/>
              <a:gd name="f87" fmla="val 330"/>
              <a:gd name="f88" fmla="val 104"/>
              <a:gd name="f89" fmla="val 352"/>
              <a:gd name="f90" fmla="val 374"/>
              <a:gd name="f91" fmla="val 77"/>
              <a:gd name="f92" fmla="val 359"/>
              <a:gd name="f93" fmla="val 344"/>
              <a:gd name="f94" fmla="val 329"/>
              <a:gd name="f95" fmla="val 354"/>
              <a:gd name="f96" fmla="val 75"/>
              <a:gd name="f97" fmla="val 421"/>
              <a:gd name="f98" fmla="val 23"/>
              <a:gd name="f99" fmla="val 379"/>
              <a:gd name="f100" fmla="val 38"/>
              <a:gd name="f101" fmla="val 52"/>
              <a:gd name="f102" fmla="val 31"/>
              <a:gd name="f103" fmla="*/ f1 1 393"/>
              <a:gd name="f104" fmla="*/ f2 1 336"/>
              <a:gd name="f105" fmla="val f3"/>
              <a:gd name="f106" fmla="val f4"/>
              <a:gd name="f107" fmla="val f5"/>
              <a:gd name="f108" fmla="+- f107 0 f105"/>
              <a:gd name="f109" fmla="+- f106 0 f105"/>
              <a:gd name="f110" fmla="*/ f109 1 393"/>
              <a:gd name="f111" fmla="*/ f108 1 336"/>
              <a:gd name="f112" fmla="*/ f105 1 f110"/>
              <a:gd name="f113" fmla="*/ f106 1 f110"/>
              <a:gd name="f114" fmla="*/ f105 1 f111"/>
              <a:gd name="f115" fmla="*/ f107 1 f111"/>
              <a:gd name="f116" fmla="*/ f112 f103 1"/>
              <a:gd name="f117" fmla="*/ f113 f103 1"/>
              <a:gd name="f118" fmla="*/ f115 f104 1"/>
              <a:gd name="f119" fmla="*/ f114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393" h="336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0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2" y="f42"/>
                  <a:pt x="f34" y="f43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3" y="f50"/>
                  <a:pt x="f3" y="f51"/>
                </a:cubicBezTo>
                <a:cubicBezTo>
                  <a:pt x="f3" y="f52"/>
                  <a:pt x="f53" y="f5"/>
                  <a:pt x="f48" y="f5"/>
                </a:cubicBezTo>
                <a:cubicBezTo>
                  <a:pt x="f38" y="f5"/>
                  <a:pt x="f54" y="f52"/>
                  <a:pt x="f54" y="f51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69"/>
                  <a:pt x="f71" y="f69"/>
                  <a:pt x="f72" y="f69"/>
                </a:cubicBezTo>
                <a:cubicBezTo>
                  <a:pt x="f73" y="f74"/>
                  <a:pt x="f75" y="f28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3"/>
                  <a:pt x="f85" y="f83"/>
                  <a:pt x="f86" y="f83"/>
                </a:cubicBezTo>
                <a:cubicBezTo>
                  <a:pt x="f87" y="f88"/>
                  <a:pt x="f89" y="f30"/>
                  <a:pt x="f90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84" y="f101"/>
                  <a:pt x="f86" y="f102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6336000" y="4925160"/>
            <a:ext cx="181080" cy="91440"/>
          </a:xfrm>
          <a:custGeom>
            <a:avLst/>
            <a:gdLst>
              <a:gd name="f0" fmla="val w"/>
              <a:gd name="f1" fmla="val h"/>
              <a:gd name="f2" fmla="val 0"/>
              <a:gd name="f3" fmla="val 504"/>
              <a:gd name="f4" fmla="val 255"/>
              <a:gd name="f5" fmla="val 197"/>
              <a:gd name="f6" fmla="val 126"/>
              <a:gd name="f7" fmla="val 133"/>
              <a:gd name="f8" fmla="val 114"/>
              <a:gd name="f9" fmla="val 26"/>
              <a:gd name="f10" fmla="val 138"/>
              <a:gd name="f11" fmla="val 4"/>
              <a:gd name="f12" fmla="val 89"/>
              <a:gd name="f13" fmla="val -28"/>
              <a:gd name="f14" fmla="val 20"/>
              <a:gd name="f15" fmla="val 167"/>
              <a:gd name="f16" fmla="val -22"/>
              <a:gd name="f17" fmla="val 217"/>
              <a:gd name="f18" fmla="val 11"/>
              <a:gd name="f19" fmla="val 337"/>
              <a:gd name="f20" fmla="val 84"/>
              <a:gd name="f21" fmla="val 499"/>
              <a:gd name="f22" fmla="val -58"/>
              <a:gd name="f23" fmla="val 156"/>
              <a:gd name="f24" fmla="val 506"/>
              <a:gd name="f25" fmla="val 209"/>
              <a:gd name="f26" fmla="val 379"/>
              <a:gd name="f27" fmla="val 364"/>
              <a:gd name="f28" fmla="*/ f0 1 504"/>
              <a:gd name="f29" fmla="*/ f1 1 255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504"/>
              <a:gd name="f36" fmla="*/ f33 1 255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504" h="25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3" y="f23"/>
                </a:cubicBezTo>
                <a:cubicBezTo>
                  <a:pt x="f24" y="f25"/>
                  <a:pt x="f26" y="f2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1" name="70 Forma libre"/>
          <p:cNvSpPr/>
          <p:nvPr/>
        </p:nvSpPr>
        <p:spPr>
          <a:xfrm>
            <a:off x="918000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2" name="71 Forma libre"/>
          <p:cNvSpPr/>
          <p:nvPr/>
        </p:nvSpPr>
        <p:spPr>
          <a:xfrm>
            <a:off x="8820000" y="4500000"/>
            <a:ext cx="90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3" name="72 Forma libre"/>
          <p:cNvSpPr/>
          <p:nvPr/>
        </p:nvSpPr>
        <p:spPr>
          <a:xfrm>
            <a:off x="8910000" y="432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4" name="73 Forma libre"/>
          <p:cNvSpPr/>
          <p:nvPr/>
        </p:nvSpPr>
        <p:spPr>
          <a:xfrm>
            <a:off x="9000360" y="414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5" name="74 Forma libre"/>
          <p:cNvSpPr/>
          <p:nvPr/>
        </p:nvSpPr>
        <p:spPr>
          <a:xfrm>
            <a:off x="9090000" y="396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6" name="75 Forma libre"/>
          <p:cNvSpPr/>
          <p:nvPr/>
        </p:nvSpPr>
        <p:spPr>
          <a:xfrm>
            <a:off x="819036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7" name="76 Forma libre"/>
          <p:cNvSpPr/>
          <p:nvPr/>
        </p:nvSpPr>
        <p:spPr>
          <a:xfrm>
            <a:off x="7920000" y="441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8" name="77 Forma libre"/>
          <p:cNvSpPr/>
          <p:nvPr/>
        </p:nvSpPr>
        <p:spPr>
          <a:xfrm>
            <a:off x="8010360" y="423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9" name="78 Forma libre"/>
          <p:cNvSpPr/>
          <p:nvPr/>
        </p:nvSpPr>
        <p:spPr>
          <a:xfrm>
            <a:off x="8100000" y="405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0" name="79 Grupo"/>
          <p:cNvGrpSpPr/>
          <p:nvPr/>
        </p:nvGrpSpPr>
        <p:grpSpPr>
          <a:xfrm>
            <a:off x="8820000" y="3600000"/>
            <a:ext cx="359640" cy="269640"/>
            <a:chOff x="8820000" y="3600000"/>
            <a:chExt cx="359640" cy="269640"/>
          </a:xfrm>
        </p:grpSpPr>
        <p:sp>
          <p:nvSpPr>
            <p:cNvPr id="81" name="80 Forma libre"/>
            <p:cNvSpPr/>
            <p:nvPr/>
          </p:nvSpPr>
          <p:spPr>
            <a:xfrm>
              <a:off x="8968680" y="360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2" name="81 Forma libre"/>
            <p:cNvSpPr/>
            <p:nvPr/>
          </p:nvSpPr>
          <p:spPr>
            <a:xfrm>
              <a:off x="8820000" y="360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3" name="82 Forma libre"/>
            <p:cNvSpPr/>
            <p:nvPr/>
          </p:nvSpPr>
          <p:spPr>
            <a:xfrm>
              <a:off x="9140400" y="371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4" name="83 Forma libre"/>
            <p:cNvSpPr/>
            <p:nvPr/>
          </p:nvSpPr>
          <p:spPr>
            <a:xfrm>
              <a:off x="9094680" y="372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5" name="84 Forma libre"/>
            <p:cNvSpPr/>
            <p:nvPr/>
          </p:nvSpPr>
          <p:spPr>
            <a:xfrm>
              <a:off x="8844480" y="364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6" name="85 Forma libre"/>
            <p:cNvSpPr/>
            <p:nvPr/>
          </p:nvSpPr>
          <p:spPr>
            <a:xfrm>
              <a:off x="8861400" y="369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7" name="86 Forma libre"/>
            <p:cNvSpPr/>
            <p:nvPr/>
          </p:nvSpPr>
          <p:spPr>
            <a:xfrm>
              <a:off x="8887320" y="372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8919000" y="376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8460000" y="3780000"/>
            <a:ext cx="359640" cy="269640"/>
            <a:chOff x="8460000" y="3780000"/>
            <a:chExt cx="359640" cy="269640"/>
          </a:xfrm>
        </p:grpSpPr>
        <p:sp>
          <p:nvSpPr>
            <p:cNvPr id="90" name="89 Forma libre"/>
            <p:cNvSpPr/>
            <p:nvPr/>
          </p:nvSpPr>
          <p:spPr>
            <a:xfrm>
              <a:off x="8608680" y="378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460000" y="378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8780400" y="389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8734680" y="390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8484480" y="382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8501400" y="387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8527320" y="390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8559000" y="394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313D04B-8789-4608-AE80-E58DEE653213}" type="slidenum">
              <a:t>‹Nº›</a:t>
            </a:fld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727360" y="4707720"/>
            <a:ext cx="506879" cy="663840"/>
            <a:chOff x="2727360" y="4707720"/>
            <a:chExt cx="506879" cy="663840"/>
          </a:xfrm>
        </p:grpSpPr>
        <p:sp>
          <p:nvSpPr>
            <p:cNvPr id="9" name="8 Forma libre"/>
            <p:cNvSpPr/>
            <p:nvPr/>
          </p:nvSpPr>
          <p:spPr>
            <a:xfrm>
              <a:off x="3145679" y="5162760"/>
              <a:ext cx="88560" cy="9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"/>
                <a:gd name="f4" fmla="val 270"/>
                <a:gd name="f5" fmla="val 135"/>
                <a:gd name="f6" fmla="val 159"/>
                <a:gd name="f7" fmla="val 241"/>
                <a:gd name="f8" fmla="val 182"/>
                <a:gd name="f9" fmla="val 230"/>
                <a:gd name="f10" fmla="val 203"/>
                <a:gd name="f11" fmla="val 219"/>
                <a:gd name="f12" fmla="val 223"/>
                <a:gd name="f13" fmla="val 204"/>
                <a:gd name="f14" fmla="val 240"/>
                <a:gd name="f15" fmla="val 185"/>
                <a:gd name="f16" fmla="val 252"/>
                <a:gd name="f17" fmla="val 166"/>
                <a:gd name="f18" fmla="val 264"/>
                <a:gd name="f19" fmla="val 145"/>
                <a:gd name="f20" fmla="val 124"/>
                <a:gd name="f21" fmla="val 102"/>
                <a:gd name="f22" fmla="val 81"/>
                <a:gd name="f23" fmla="val 62"/>
                <a:gd name="f24" fmla="val 43"/>
                <a:gd name="f25" fmla="val 28"/>
                <a:gd name="f26" fmla="val 17"/>
                <a:gd name="f27" fmla="val 6"/>
                <a:gd name="f28" fmla="val 111"/>
                <a:gd name="f29" fmla="val 88"/>
                <a:gd name="f30" fmla="val 67"/>
                <a:gd name="f31" fmla="val 47"/>
                <a:gd name="f32" fmla="val 30"/>
                <a:gd name="f33" fmla="val 18"/>
                <a:gd name="f34" fmla="*/ f0 1 247"/>
                <a:gd name="f35" fmla="*/ f1 1 2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47"/>
                <a:gd name="f42" fmla="*/ f39 1 2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47" h="270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7" y="f8"/>
                    <a:pt x="f2" y="f6"/>
                    <a:pt x="f2" y="f5"/>
                  </a:cubicBezTo>
                  <a:cubicBezTo>
                    <a:pt x="f2" y="f28"/>
                    <a:pt x="f27" y="f29"/>
                    <a:pt x="f26" y="f30"/>
                  </a:cubicBezTo>
                  <a:cubicBezTo>
                    <a:pt x="f25" y="f31"/>
                    <a:pt x="f24" y="f32"/>
                    <a:pt x="f23" y="f33"/>
                  </a:cubicBezTo>
                  <a:cubicBezTo>
                    <a:pt x="f22" y="f27"/>
                    <a:pt x="f21" y="f2"/>
                    <a:pt x="f20" y="f2"/>
                  </a:cubicBezTo>
                  <a:cubicBezTo>
                    <a:pt x="f19" y="f2"/>
                    <a:pt x="f17" y="f27"/>
                    <a:pt x="f15" y="f33"/>
                  </a:cubicBezTo>
                  <a:cubicBezTo>
                    <a:pt x="f13" y="f32"/>
                    <a:pt x="f11" y="f31"/>
                    <a:pt x="f9" y="f30"/>
                  </a:cubicBezTo>
                  <a:cubicBezTo>
                    <a:pt x="f7" y="f29"/>
                    <a:pt x="f3" y="f28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048480" y="5151600"/>
              <a:ext cx="153360" cy="193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538"/>
                <a:gd name="f5" fmla="val 403"/>
                <a:gd name="f6" fmla="val 452"/>
                <a:gd name="f7" fmla="val 495"/>
                <a:gd name="f8" fmla="val 104"/>
                <a:gd name="f9" fmla="val 301"/>
                <a:gd name="f10" fmla="val 151"/>
                <a:gd name="f11" fmla="val 250"/>
                <a:gd name="f12" fmla="val 177"/>
                <a:gd name="f13" fmla="val 36"/>
                <a:gd name="f14" fmla="val 71"/>
                <a:gd name="f15" fmla="val 31"/>
                <a:gd name="f16" fmla="val 107"/>
                <a:gd name="f17" fmla="val -36"/>
                <a:gd name="f18" fmla="val 440"/>
                <a:gd name="f19" fmla="val 28"/>
                <a:gd name="f20" fmla="val 514"/>
                <a:gd name="f21" fmla="val 78"/>
                <a:gd name="f22" fmla="val 569"/>
                <a:gd name="f23" fmla="val 384"/>
                <a:gd name="f24" fmla="val 523"/>
                <a:gd name="f25" fmla="*/ f0 1 427"/>
                <a:gd name="f26" fmla="*/ f1 1 53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7"/>
                <a:gd name="f33" fmla="*/ f30 1 53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7" h="538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8" y="f14"/>
                    <a:pt x="f15" y="f16"/>
                  </a:cubicBezTo>
                  <a:cubicBezTo>
                    <a:pt x="f15" y="f8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059279" y="5259600"/>
              <a:ext cx="90720" cy="4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"/>
                <a:gd name="f4" fmla="val 131"/>
                <a:gd name="f5" fmla="val 34"/>
                <a:gd name="f6" fmla="val 63"/>
                <a:gd name="f7" fmla="val 52"/>
                <a:gd name="f8" fmla="val 44"/>
                <a:gd name="f9" fmla="val 74"/>
                <a:gd name="f10" fmla="val 26"/>
                <a:gd name="f11" fmla="val 99"/>
                <a:gd name="f12" fmla="val 17"/>
                <a:gd name="f13" fmla="val 148"/>
                <a:gd name="f14" fmla="val -5"/>
                <a:gd name="f15" fmla="val 204"/>
                <a:gd name="f16" fmla="val 14"/>
                <a:gd name="f17" fmla="val 200"/>
                <a:gd name="f18" fmla="val 154"/>
                <a:gd name="f19" fmla="val 108"/>
                <a:gd name="f20" fmla="val 38"/>
                <a:gd name="f21" fmla="val 87"/>
                <a:gd name="f22" fmla="val 47"/>
                <a:gd name="f23" fmla="val 65"/>
                <a:gd name="f24" fmla="val 60"/>
                <a:gd name="f25" fmla="val 75"/>
                <a:gd name="f26" fmla="val 31"/>
                <a:gd name="f27" fmla="val 91"/>
                <a:gd name="f28" fmla="val 13"/>
                <a:gd name="f29" fmla="val 109"/>
                <a:gd name="f30" fmla="val 4"/>
                <a:gd name="f31" fmla="val 106"/>
                <a:gd name="f32" fmla="val 15"/>
                <a:gd name="f33" fmla="val 81"/>
                <a:gd name="f34" fmla="*/ f0 1 253"/>
                <a:gd name="f35" fmla="*/ f1 1 1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53"/>
                <a:gd name="f42" fmla="*/ f39 1 1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53" h="13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3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947679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290"/>
                <a:gd name="f6" fmla="val 615"/>
                <a:gd name="f7" fmla="val 538"/>
                <a:gd name="f8" fmla="val 361"/>
                <a:gd name="f9" fmla="val 197"/>
                <a:gd name="f10" fmla="val 27"/>
                <a:gd name="f11" fmla="val 259"/>
                <a:gd name="f12" fmla="val 18"/>
                <a:gd name="f13" fmla="val 154"/>
                <a:gd name="f14" fmla="val 9"/>
                <a:gd name="f15" fmla="val 50"/>
                <a:gd name="f16" fmla="val 47"/>
                <a:gd name="f17" fmla="val -39"/>
                <a:gd name="f18" fmla="val 541"/>
                <a:gd name="f19" fmla="val 22"/>
                <a:gd name="f20" fmla="val 68"/>
                <a:gd name="f21" fmla="val 670"/>
                <a:gd name="f22" fmla="val 238"/>
                <a:gd name="f23" fmla="val 667"/>
                <a:gd name="f24" fmla="*/ f0 1 364"/>
                <a:gd name="f25" fmla="*/ f1 1 65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64"/>
                <a:gd name="f32" fmla="*/ f29 1 65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64" h="655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2832840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74"/>
                <a:gd name="f6" fmla="val 615"/>
                <a:gd name="f7" fmla="val 538"/>
                <a:gd name="f8" fmla="val 3"/>
                <a:gd name="f9" fmla="val 197"/>
                <a:gd name="f10" fmla="val 27"/>
                <a:gd name="f11" fmla="val 105"/>
                <a:gd name="f12" fmla="val 18"/>
                <a:gd name="f13" fmla="val 209"/>
                <a:gd name="f14" fmla="val 9"/>
                <a:gd name="f15" fmla="val 314"/>
                <a:gd name="f16" fmla="val 323"/>
                <a:gd name="f17" fmla="val 205"/>
                <a:gd name="f18" fmla="val 403"/>
                <a:gd name="f19" fmla="val 541"/>
                <a:gd name="f20" fmla="val 341"/>
                <a:gd name="f21" fmla="val 295"/>
                <a:gd name="f22" fmla="val 670"/>
                <a:gd name="f23" fmla="val 126"/>
                <a:gd name="f24" fmla="val 667"/>
                <a:gd name="f25" fmla="*/ f0 1 364"/>
                <a:gd name="f26" fmla="*/ f1 1 65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4"/>
                <a:gd name="f33" fmla="*/ f30 1 65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4" h="655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2951279" y="5262120"/>
              <a:ext cx="8640" cy="9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265"/>
                <a:gd name="f5" fmla="val 133"/>
                <a:gd name="f6" fmla="val 90"/>
                <a:gd name="f7" fmla="val 3"/>
                <a:gd name="f8" fmla="val 44"/>
                <a:gd name="f9" fmla="val 12"/>
                <a:gd name="f10" fmla="val 21"/>
                <a:gd name="f11" fmla="val 179"/>
                <a:gd name="f12" fmla="val 222"/>
                <a:gd name="f13" fmla="val 176"/>
                <a:gd name="f14" fmla="*/ f0 1 25"/>
                <a:gd name="f15" fmla="*/ f1 1 26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5"/>
                <a:gd name="f22" fmla="*/ f19 1 26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5" h="265">
                  <a:moveTo>
                    <a:pt x="f2" y="f5"/>
                  </a:moveTo>
                  <a:cubicBezTo>
                    <a:pt x="f2" y="f6"/>
                    <a:pt x="f7" y="f8"/>
                    <a:pt x="f9" y="f2"/>
                  </a:cubicBezTo>
                  <a:cubicBezTo>
                    <a:pt x="f10" y="f8"/>
                    <a:pt x="f3" y="f6"/>
                    <a:pt x="f3" y="f5"/>
                  </a:cubicBezTo>
                  <a:cubicBezTo>
                    <a:pt x="f10" y="f11"/>
                    <a:pt x="f10" y="f12"/>
                    <a:pt x="f9" y="f4"/>
                  </a:cubicBezTo>
                  <a:cubicBezTo>
                    <a:pt x="f7" y="f12"/>
                    <a:pt x="f2" y="f13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855880" y="5127120"/>
              <a:ext cx="199080" cy="192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"/>
                <a:gd name="f4" fmla="val 535"/>
                <a:gd name="f5" fmla="val 277"/>
                <a:gd name="f6" fmla="val 185"/>
                <a:gd name="f7" fmla="val 440"/>
                <a:gd name="f8" fmla="val 390"/>
                <a:gd name="f9" fmla="val 252"/>
                <a:gd name="f10" fmla="val 113"/>
                <a:gd name="f11" fmla="val 123"/>
                <a:gd name="f12" fmla="val 431"/>
                <a:gd name="f13" fmla="val 369"/>
                <a:gd name="f14" fmla="*/ f0 1 554"/>
                <a:gd name="f15" fmla="*/ f1 1 5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54"/>
                <a:gd name="f22" fmla="*/ f19 1 5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54" h="535">
                  <a:moveTo>
                    <a:pt x="f5" y="f4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2"/>
                    <a:pt x="f5" y="f2"/>
                  </a:cubicBezTo>
                  <a:cubicBezTo>
                    <a:pt x="f12" y="f2"/>
                    <a:pt x="f3" y="f10"/>
                    <a:pt x="f3" y="f9"/>
                  </a:cubicBezTo>
                  <a:cubicBezTo>
                    <a:pt x="f3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3033000" y="4707720"/>
              <a:ext cx="14976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7"/>
                <a:gd name="f4" fmla="val 809"/>
                <a:gd name="f5" fmla="val 37"/>
                <a:gd name="f6" fmla="val 354"/>
                <a:gd name="f7" fmla="val 21"/>
                <a:gd name="f8" fmla="val 677"/>
                <a:gd name="f9" fmla="val 12"/>
                <a:gd name="f10" fmla="val 629"/>
                <a:gd name="f11" fmla="val 766"/>
                <a:gd name="f12" fmla="val 57"/>
                <a:gd name="f13" fmla="val 780"/>
                <a:gd name="f14" fmla="val 115"/>
                <a:gd name="f15" fmla="val 795"/>
                <a:gd name="f16" fmla="val 172"/>
                <a:gd name="f17" fmla="val 243"/>
                <a:gd name="f18" fmla="val 686"/>
                <a:gd name="f19" fmla="val 163"/>
                <a:gd name="f20" fmla="val 778"/>
                <a:gd name="f21" fmla="val 384"/>
                <a:gd name="f22" fmla="val 440"/>
                <a:gd name="f23" fmla="val 464"/>
                <a:gd name="f24" fmla="val 314"/>
                <a:gd name="f25" fmla="val 378"/>
                <a:gd name="f26" fmla="val 18"/>
                <a:gd name="f27" fmla="val 329"/>
                <a:gd name="f28" fmla="val 298"/>
                <a:gd name="f29" fmla="val -9"/>
                <a:gd name="f30" fmla="val 43"/>
                <a:gd name="f31" fmla="val 188"/>
                <a:gd name="f32" fmla="*/ f0 1 417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7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7" h="809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044880" y="4766040"/>
              <a:ext cx="108720" cy="230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0"/>
                <a:gd name="f5" fmla="val 77"/>
                <a:gd name="f6" fmla="val 210"/>
                <a:gd name="f7" fmla="val 19"/>
                <a:gd name="f8" fmla="val 523"/>
                <a:gd name="f9" fmla="val 26"/>
                <a:gd name="f10" fmla="val 478"/>
                <a:gd name="f11" fmla="val 612"/>
                <a:gd name="f12" fmla="val 38"/>
                <a:gd name="f13" fmla="val 622"/>
                <a:gd name="f14" fmla="val 76"/>
                <a:gd name="f15" fmla="val 631"/>
                <a:gd name="f16" fmla="val 114"/>
                <a:gd name="f17" fmla="val 169"/>
                <a:gd name="f18" fmla="val 513"/>
                <a:gd name="f19" fmla="val 618"/>
                <a:gd name="f20" fmla="val 280"/>
                <a:gd name="f21" fmla="val 258"/>
                <a:gd name="f22" fmla="val 324"/>
                <a:gd name="f23" fmla="val 167"/>
                <a:gd name="f24" fmla="val 299"/>
                <a:gd name="f25" fmla="val 16"/>
                <a:gd name="f26" fmla="val 253"/>
                <a:gd name="f27" fmla="val 1"/>
                <a:gd name="f28" fmla="val 222"/>
                <a:gd name="f29" fmla="val -8"/>
                <a:gd name="f30" fmla="val 102"/>
                <a:gd name="f31" fmla="val 81"/>
                <a:gd name="f32" fmla="*/ f0 1 303"/>
                <a:gd name="f33" fmla="*/ f1 1 64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03"/>
                <a:gd name="f40" fmla="*/ f37 1 64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03" h="640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2727360" y="4707720"/>
              <a:ext cx="15048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"/>
                <a:gd name="f4" fmla="val 809"/>
                <a:gd name="f5" fmla="val 382"/>
                <a:gd name="f6" fmla="val 354"/>
                <a:gd name="f7" fmla="val 397"/>
                <a:gd name="f8" fmla="val 677"/>
                <a:gd name="f9" fmla="val 406"/>
                <a:gd name="f10" fmla="val 629"/>
                <a:gd name="f11" fmla="val 766"/>
                <a:gd name="f12" fmla="val 361"/>
                <a:gd name="f13" fmla="val 780"/>
                <a:gd name="f14" fmla="val 304"/>
                <a:gd name="f15" fmla="val 795"/>
                <a:gd name="f16" fmla="val 247"/>
                <a:gd name="f17" fmla="val 176"/>
                <a:gd name="f18" fmla="val 686"/>
                <a:gd name="f19" fmla="val 256"/>
                <a:gd name="f20" fmla="val 778"/>
                <a:gd name="f21" fmla="val 34"/>
                <a:gd name="f22" fmla="val 440"/>
                <a:gd name="f23" fmla="val -49"/>
                <a:gd name="f24" fmla="val 314"/>
                <a:gd name="f25" fmla="val 40"/>
                <a:gd name="f26" fmla="val 18"/>
                <a:gd name="f27" fmla="val 90"/>
                <a:gd name="f28" fmla="val 120"/>
                <a:gd name="f29" fmla="val -9"/>
                <a:gd name="f30" fmla="val 376"/>
                <a:gd name="f31" fmla="val 188"/>
                <a:gd name="f32" fmla="*/ f0 1 419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9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9" h="809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2756880" y="4766040"/>
              <a:ext cx="108720" cy="23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3"/>
                <a:gd name="f5" fmla="val 226"/>
                <a:gd name="f6" fmla="val 210"/>
                <a:gd name="f7" fmla="val 285"/>
                <a:gd name="f8" fmla="val 523"/>
                <a:gd name="f9" fmla="val 277"/>
                <a:gd name="f10" fmla="val 478"/>
                <a:gd name="f11" fmla="val 612"/>
                <a:gd name="f12" fmla="val 266"/>
                <a:gd name="f13" fmla="val 623"/>
                <a:gd name="f14" fmla="val 229"/>
                <a:gd name="f15" fmla="val 633"/>
                <a:gd name="f16" fmla="val 192"/>
                <a:gd name="f17" fmla="val 136"/>
                <a:gd name="f18" fmla="val 516"/>
                <a:gd name="f19" fmla="val 622"/>
                <a:gd name="f20" fmla="val 23"/>
                <a:gd name="f21" fmla="val 262"/>
                <a:gd name="f22" fmla="val -20"/>
                <a:gd name="f23" fmla="val 167"/>
                <a:gd name="f24" fmla="val 1"/>
                <a:gd name="f25" fmla="val 16"/>
                <a:gd name="f26" fmla="val 51"/>
                <a:gd name="f27" fmla="val 81"/>
                <a:gd name="f28" fmla="val -8"/>
                <a:gd name="f29" fmla="val 201"/>
                <a:gd name="f30" fmla="*/ f0 1 303"/>
                <a:gd name="f31" fmla="*/ f1 1 64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03"/>
                <a:gd name="f38" fmla="*/ f35 1 64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03" h="643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4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752560" y="4884840"/>
              <a:ext cx="405360" cy="35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"/>
                <a:gd name="f4" fmla="val 988"/>
                <a:gd name="f5" fmla="val 564"/>
                <a:gd name="f6" fmla="val 874"/>
                <a:gd name="f7" fmla="val 1016"/>
                <a:gd name="f8" fmla="val 133"/>
                <a:gd name="f9" fmla="val 317"/>
                <a:gd name="f10" fmla="val 471"/>
                <a:gd name="f11" fmla="val 1249"/>
                <a:gd name="f12" fmla="val 699"/>
                <a:gd name="f13" fmla="val 1040"/>
                <a:gd name="f14" fmla="val 849"/>
                <a:gd name="f15" fmla="val 939"/>
                <a:gd name="f16" fmla="val 923"/>
                <a:gd name="f17" fmla="val 766"/>
                <a:gd name="f18" fmla="val 361"/>
                <a:gd name="f19" fmla="val 189"/>
                <a:gd name="f20" fmla="val 87"/>
                <a:gd name="f21" fmla="val -122"/>
                <a:gd name="f22" fmla="val 696"/>
                <a:gd name="f23" fmla="val 112"/>
                <a:gd name="f24" fmla="val 250"/>
                <a:gd name="f25" fmla="*/ f0 1 1127"/>
                <a:gd name="f26" fmla="*/ f1 1 98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27"/>
                <a:gd name="f33" fmla="*/ f30 1 98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27" h="98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2777040" y="4933440"/>
              <a:ext cx="354240" cy="29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5"/>
                <a:gd name="f4" fmla="val 818"/>
                <a:gd name="f5" fmla="val 536"/>
                <a:gd name="f6" fmla="val 28"/>
                <a:gd name="f7" fmla="val 509"/>
                <a:gd name="f8" fmla="val -9"/>
                <a:gd name="f9" fmla="val 484"/>
                <a:gd name="f10" fmla="val 456"/>
                <a:gd name="f11" fmla="val 392"/>
                <a:gd name="f12" fmla="val 111"/>
                <a:gd name="f13" fmla="val 290"/>
                <a:gd name="f14" fmla="val 284"/>
                <a:gd name="f15" fmla="val 438"/>
                <a:gd name="f16" fmla="val 167"/>
                <a:gd name="f17" fmla="val 422"/>
                <a:gd name="f18" fmla="val 35"/>
                <a:gd name="f19" fmla="val 428"/>
                <a:gd name="f20" fmla="val 7"/>
                <a:gd name="f21" fmla="val 490"/>
                <a:gd name="f22" fmla="val -45"/>
                <a:gd name="f23" fmla="val 612"/>
                <a:gd name="f24" fmla="val 201"/>
                <a:gd name="f25" fmla="val 493"/>
                <a:gd name="f26" fmla="val 789"/>
                <a:gd name="f27" fmla="val 1031"/>
                <a:gd name="f28" fmla="val 978"/>
                <a:gd name="f29" fmla="val 958"/>
                <a:gd name="f30" fmla="val 822"/>
                <a:gd name="f31" fmla="val 709"/>
                <a:gd name="f32" fmla="val 702"/>
                <a:gd name="f33" fmla="val 601"/>
                <a:gd name="f34" fmla="*/ f0 1 985"/>
                <a:gd name="f35" fmla="*/ f1 1 81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985"/>
                <a:gd name="f42" fmla="*/ f39 1 81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985" h="818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5"/>
                  </a:cubicBezTo>
                  <a:cubicBezTo>
                    <a:pt x="f32" y="f13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2871720" y="5143679"/>
              <a:ext cx="167400" cy="6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"/>
                <a:gd name="f4" fmla="val 169"/>
                <a:gd name="f5" fmla="val 372"/>
                <a:gd name="f6" fmla="val 62"/>
                <a:gd name="f7" fmla="val 338"/>
                <a:gd name="f8" fmla="val 65"/>
                <a:gd name="f9" fmla="val 301"/>
                <a:gd name="f10" fmla="val 56"/>
                <a:gd name="f11" fmla="val 273"/>
                <a:gd name="f12" fmla="val 37"/>
                <a:gd name="f13" fmla="val 258"/>
                <a:gd name="f14" fmla="val 28"/>
                <a:gd name="f15" fmla="val 246"/>
                <a:gd name="f16" fmla="val 16"/>
                <a:gd name="f17" fmla="val 233"/>
                <a:gd name="f18" fmla="val 224"/>
                <a:gd name="f19" fmla="val 209"/>
                <a:gd name="f20" fmla="val 193"/>
                <a:gd name="f21" fmla="val 162"/>
                <a:gd name="f22" fmla="val 129"/>
                <a:gd name="f23" fmla="val 95"/>
                <a:gd name="f24" fmla="val 61"/>
                <a:gd name="f25" fmla="val 27"/>
                <a:gd name="f26" fmla="val 49"/>
                <a:gd name="f27" fmla="val 2"/>
                <a:gd name="f28" fmla="val -13"/>
                <a:gd name="f29" fmla="val 67"/>
                <a:gd name="f30" fmla="val 399"/>
                <a:gd name="f31" fmla="val 479"/>
                <a:gd name="f32" fmla="val 464"/>
                <a:gd name="f33" fmla="val 439"/>
                <a:gd name="f34" fmla="val 46"/>
                <a:gd name="f35" fmla="val 406"/>
                <a:gd name="f36" fmla="val 59"/>
                <a:gd name="f37" fmla="*/ f0 1 466"/>
                <a:gd name="f38" fmla="*/ f1 1 16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66"/>
                <a:gd name="f45" fmla="*/ f42 1 16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66" h="16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8"/>
                    <a:pt x="f23" y="f6"/>
                  </a:cubicBezTo>
                  <a:cubicBezTo>
                    <a:pt x="f24" y="f6"/>
                    <a:pt x="f25" y="f26"/>
                    <a:pt x="f27" y="f14"/>
                  </a:cubicBezTo>
                  <a:cubicBezTo>
                    <a:pt x="f28" y="f16"/>
                    <a:pt x="f29" y="f4"/>
                    <a:pt x="f17" y="f4"/>
                  </a:cubicBezTo>
                  <a:cubicBezTo>
                    <a:pt x="f30" y="f4"/>
                    <a:pt x="f31" y="f16"/>
                    <a:pt x="f32" y="f14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3000240" y="4977000"/>
              <a:ext cx="9792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"/>
                <a:gd name="f4" fmla="val 325"/>
                <a:gd name="f5" fmla="val 95"/>
                <a:gd name="f6" fmla="val 9"/>
                <a:gd name="f7" fmla="val 187"/>
                <a:gd name="f8" fmla="val -28"/>
                <a:gd name="f9" fmla="val 249"/>
                <a:gd name="f10" fmla="val 61"/>
                <a:gd name="f11" fmla="val 264"/>
                <a:gd name="f12" fmla="val 110"/>
                <a:gd name="f13" fmla="val 289"/>
                <a:gd name="f14" fmla="val 184"/>
                <a:gd name="f15" fmla="val 258"/>
                <a:gd name="f16" fmla="val 267"/>
                <a:gd name="f17" fmla="val 286"/>
                <a:gd name="f18" fmla="val 242"/>
                <a:gd name="f19" fmla="val 298"/>
                <a:gd name="f20" fmla="val 175"/>
                <a:gd name="f21" fmla="val 357"/>
                <a:gd name="f22" fmla="val 24"/>
                <a:gd name="f23" fmla="val 301"/>
                <a:gd name="f24" fmla="val 27"/>
                <a:gd name="f25" fmla="val -13"/>
                <a:gd name="f26" fmla="val 218"/>
                <a:gd name="f27" fmla="val 5"/>
                <a:gd name="f28" fmla="val 141"/>
                <a:gd name="f29" fmla="val 35"/>
                <a:gd name="f30" fmla="val 97"/>
                <a:gd name="f31" fmla="val 15"/>
                <a:gd name="f32" fmla="val 40"/>
                <a:gd name="f33" fmla="*/ f0 1 273"/>
                <a:gd name="f34" fmla="*/ f1 1 32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73"/>
                <a:gd name="f41" fmla="*/ f38 1 32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73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001679" y="4970520"/>
              <a:ext cx="102600" cy="1260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86"/>
                <a:gd name="f5" fmla="val 351"/>
                <a:gd name="f6" fmla="val 34"/>
                <a:gd name="f7" fmla="val 57"/>
                <a:gd name="f8" fmla="val 47"/>
                <a:gd name="f9" fmla="val 41"/>
                <a:gd name="f10" fmla="val 59"/>
                <a:gd name="f11" fmla="val 29"/>
                <a:gd name="f12" fmla="val 74"/>
                <a:gd name="f13" fmla="val 20"/>
                <a:gd name="f14" fmla="val 80"/>
                <a:gd name="f15" fmla="val 14"/>
                <a:gd name="f16" fmla="val 90"/>
                <a:gd name="f17" fmla="val 10"/>
                <a:gd name="f18" fmla="val 99"/>
                <a:gd name="f19" fmla="val 7"/>
                <a:gd name="f20" fmla="val 108"/>
                <a:gd name="f21" fmla="val 4"/>
                <a:gd name="f22" fmla="val 117"/>
                <a:gd name="f23" fmla="val 1"/>
                <a:gd name="f24" fmla="val 127"/>
                <a:gd name="f25" fmla="val 164"/>
                <a:gd name="f26" fmla="val -5"/>
                <a:gd name="f27" fmla="val 200"/>
                <a:gd name="f28" fmla="val 225"/>
                <a:gd name="f29" fmla="val 38"/>
                <a:gd name="f30" fmla="val 250"/>
                <a:gd name="f31" fmla="val 63"/>
                <a:gd name="f32" fmla="val 270"/>
                <a:gd name="f33" fmla="val 98"/>
                <a:gd name="f34" fmla="val 280"/>
                <a:gd name="f35" fmla="val 134"/>
                <a:gd name="f36" fmla="val 289"/>
                <a:gd name="f37" fmla="val 171"/>
                <a:gd name="f38" fmla="val 287"/>
                <a:gd name="f39" fmla="val 210"/>
                <a:gd name="f40" fmla="val 277"/>
                <a:gd name="f41" fmla="val 247"/>
                <a:gd name="f42" fmla="val 274"/>
                <a:gd name="f43" fmla="val 266"/>
                <a:gd name="f44" fmla="val 268"/>
                <a:gd name="f45" fmla="val 284"/>
                <a:gd name="f46" fmla="val 259"/>
                <a:gd name="f47" fmla="val 300"/>
                <a:gd name="f48" fmla="val 258"/>
                <a:gd name="f49" fmla="val 302"/>
                <a:gd name="f50" fmla="val 257"/>
                <a:gd name="f51" fmla="val 304"/>
                <a:gd name="f52" fmla="val 256"/>
                <a:gd name="f53" fmla="val 306"/>
                <a:gd name="f54" fmla="val 309"/>
                <a:gd name="f55" fmla="val 312"/>
                <a:gd name="f56" fmla="val 315"/>
                <a:gd name="f57" fmla="val 255"/>
                <a:gd name="f58" fmla="val 316"/>
                <a:gd name="f59" fmla="val 254"/>
                <a:gd name="f60" fmla="val 317"/>
                <a:gd name="f61" fmla="val 253"/>
                <a:gd name="f62" fmla="val 318"/>
                <a:gd name="f63" fmla="val 321"/>
                <a:gd name="f64" fmla="val 324"/>
                <a:gd name="f65" fmla="val 240"/>
                <a:gd name="f66" fmla="val 327"/>
                <a:gd name="f67" fmla="val 231"/>
                <a:gd name="f68" fmla="val 334"/>
                <a:gd name="f69" fmla="val 337"/>
                <a:gd name="f70" fmla="val 216"/>
                <a:gd name="f71" fmla="val 340"/>
                <a:gd name="f72" fmla="val 182"/>
                <a:gd name="f73" fmla="val 352"/>
                <a:gd name="f74" fmla="val 148"/>
                <a:gd name="f75" fmla="val 114"/>
                <a:gd name="f76" fmla="val 349"/>
                <a:gd name="f77" fmla="val 343"/>
                <a:gd name="f78" fmla="val 50"/>
                <a:gd name="f79" fmla="val 19"/>
                <a:gd name="f80" fmla="val 83"/>
                <a:gd name="f81" fmla="val 144"/>
                <a:gd name="f82" fmla="val 179"/>
                <a:gd name="f83" fmla="val 330"/>
                <a:gd name="f84" fmla="val 207"/>
                <a:gd name="f85" fmla="val 213"/>
                <a:gd name="f86" fmla="val 219"/>
                <a:gd name="f87" fmla="val 228"/>
                <a:gd name="f88" fmla="val 303"/>
                <a:gd name="f89" fmla="val 232"/>
                <a:gd name="f90" fmla="val 298"/>
                <a:gd name="f91" fmla="val 233"/>
                <a:gd name="f92" fmla="val 296"/>
                <a:gd name="f93" fmla="val 234"/>
                <a:gd name="f94" fmla="val 294"/>
                <a:gd name="f95" fmla="val 278"/>
                <a:gd name="f96" fmla="val 244"/>
                <a:gd name="f97" fmla="val 263"/>
                <a:gd name="f98" fmla="val 214"/>
                <a:gd name="f99" fmla="val 149"/>
                <a:gd name="f100" fmla="val 118"/>
                <a:gd name="f101" fmla="val 204"/>
                <a:gd name="f102" fmla="val 69"/>
                <a:gd name="f103" fmla="val 154"/>
                <a:gd name="f104" fmla="val 32"/>
                <a:gd name="f105" fmla="val 35"/>
                <a:gd name="f106" fmla="val 120"/>
                <a:gd name="f107" fmla="val 111"/>
                <a:gd name="f108" fmla="val 105"/>
                <a:gd name="f109" fmla="val 84"/>
                <a:gd name="f110" fmla="val 44"/>
                <a:gd name="f111" fmla="val 68"/>
                <a:gd name="f112" fmla="val 56"/>
                <a:gd name="f113" fmla="val 60"/>
                <a:gd name="f114" fmla="val 72"/>
                <a:gd name="f115" fmla="val 25"/>
                <a:gd name="f116" fmla="val 121"/>
                <a:gd name="f117" fmla="val 158"/>
                <a:gd name="f118" fmla="val 13"/>
                <a:gd name="f119" fmla="val 87"/>
                <a:gd name="f120" fmla="*/ f1 1 286"/>
                <a:gd name="f121" fmla="*/ f2 1 351"/>
                <a:gd name="f122" fmla="val f3"/>
                <a:gd name="f123" fmla="val f4"/>
                <a:gd name="f124" fmla="val f5"/>
                <a:gd name="f125" fmla="+- f124 0 f122"/>
                <a:gd name="f126" fmla="+- f123 0 f122"/>
                <a:gd name="f127" fmla="*/ f126 1 286"/>
                <a:gd name="f128" fmla="*/ f125 1 351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86" h="351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2" y="f55"/>
                    <a:pt x="f52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30" y="f63"/>
                    <a:pt x="f41" y="f64"/>
                    <a:pt x="f65" y="f66"/>
                  </a:cubicBezTo>
                  <a:cubicBezTo>
                    <a:pt x="f67" y="f68"/>
                    <a:pt x="f2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14" y="f77"/>
                    <a:pt x="f78" y="f68"/>
                    <a:pt x="f79" y="f62"/>
                  </a:cubicBezTo>
                  <a:cubicBezTo>
                    <a:pt x="f78" y="f64"/>
                    <a:pt x="f80" y="f68"/>
                    <a:pt x="f75" y="f68"/>
                  </a:cubicBezTo>
                  <a:cubicBezTo>
                    <a:pt x="f81" y="f68"/>
                    <a:pt x="f82" y="f83"/>
                    <a:pt x="f84" y="f62"/>
                  </a:cubicBezTo>
                  <a:cubicBezTo>
                    <a:pt x="f85" y="f56"/>
                    <a:pt x="f86" y="f55"/>
                    <a:pt x="f28" y="f53"/>
                  </a:cubicBezTo>
                  <a:cubicBezTo>
                    <a:pt x="f87" y="f88"/>
                    <a:pt x="f67" y="f88"/>
                    <a:pt x="f67" y="f47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65" y="f95"/>
                    <a:pt x="f96" y="f97"/>
                    <a:pt x="f30" y="f41"/>
                  </a:cubicBezTo>
                  <a:cubicBezTo>
                    <a:pt x="f52" y="f98"/>
                    <a:pt x="f46" y="f0"/>
                    <a:pt x="f30" y="f99"/>
                  </a:cubicBezTo>
                  <a:cubicBezTo>
                    <a:pt x="f96" y="f100"/>
                    <a:pt x="f28" y="f16"/>
                    <a:pt x="f101" y="f102"/>
                  </a:cubicBezTo>
                  <a:cubicBezTo>
                    <a:pt x="f72" y="f8"/>
                    <a:pt x="f103" y="f104"/>
                    <a:pt x="f24" y="f105"/>
                  </a:cubicBezTo>
                  <a:cubicBezTo>
                    <a:pt x="f106" y="f105"/>
                    <a:pt x="f107" y="f105"/>
                    <a:pt x="f108" y="f29"/>
                  </a:cubicBezTo>
                  <a:cubicBezTo>
                    <a:pt x="f18" y="f9"/>
                    <a:pt x="f16" y="f9"/>
                    <a:pt x="f109" y="f110"/>
                  </a:cubicBezTo>
                  <a:cubicBezTo>
                    <a:pt x="f111" y="f78"/>
                    <a:pt x="f112" y="f113"/>
                    <a:pt x="f8" y="f114"/>
                  </a:cubicBezTo>
                  <a:cubicBezTo>
                    <a:pt x="f115" y="f16"/>
                    <a:pt x="f17" y="f116"/>
                    <a:pt x="f3" y="f117"/>
                  </a:cubicBezTo>
                  <a:cubicBezTo>
                    <a:pt x="f3" y="f116"/>
                    <a:pt x="f118" y="f119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301500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7"/>
                <a:gd name="f8" fmla="val 132"/>
                <a:gd name="f9" fmla="val 150"/>
                <a:gd name="f10" fmla="val 147"/>
                <a:gd name="f11" fmla="val 143"/>
                <a:gd name="f12" fmla="val 162"/>
                <a:gd name="f13" fmla="val 174"/>
                <a:gd name="f14" fmla="val 120"/>
                <a:gd name="f15" fmla="val 183"/>
                <a:gd name="f16" fmla="val 107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7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2812680" y="4977000"/>
              <a:ext cx="9684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"/>
                <a:gd name="f4" fmla="val 325"/>
                <a:gd name="f5" fmla="val 178"/>
                <a:gd name="f6" fmla="val 9"/>
                <a:gd name="f7" fmla="val 86"/>
                <a:gd name="f8" fmla="val -28"/>
                <a:gd name="f9" fmla="val 25"/>
                <a:gd name="f10" fmla="val 61"/>
                <a:gd name="f11" fmla="val 10"/>
                <a:gd name="f12" fmla="val 110"/>
                <a:gd name="f13" fmla="val -15"/>
                <a:gd name="f14" fmla="val 184"/>
                <a:gd name="f15" fmla="val 15"/>
                <a:gd name="f16" fmla="val 267"/>
                <a:gd name="f17" fmla="val 286"/>
                <a:gd name="f18" fmla="val 30"/>
                <a:gd name="f19" fmla="val 298"/>
                <a:gd name="f20" fmla="val 99"/>
                <a:gd name="f21" fmla="val 357"/>
                <a:gd name="f22" fmla="val 249"/>
                <a:gd name="f23" fmla="val 301"/>
                <a:gd name="f24" fmla="val 245"/>
                <a:gd name="f25" fmla="val 282"/>
                <a:gd name="f26" fmla="val 218"/>
                <a:gd name="f27" fmla="val 141"/>
                <a:gd name="f28" fmla="val 238"/>
                <a:gd name="f29" fmla="val 97"/>
                <a:gd name="f30" fmla="val 258"/>
                <a:gd name="f31" fmla="val 40"/>
                <a:gd name="f32" fmla="*/ f0 1 270"/>
                <a:gd name="f33" fmla="*/ f1 1 32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70"/>
                <a:gd name="f40" fmla="*/ f37 1 32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70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1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2805840" y="4971600"/>
              <a:ext cx="102960" cy="12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"/>
                <a:gd name="f4" fmla="val 346"/>
                <a:gd name="f5" fmla="val 241"/>
                <a:gd name="f6" fmla="val 66"/>
                <a:gd name="f7" fmla="val 229"/>
                <a:gd name="f8" fmla="val 54"/>
                <a:gd name="f9" fmla="val 216"/>
                <a:gd name="f10" fmla="val 44"/>
                <a:gd name="f11" fmla="val 204"/>
                <a:gd name="f12" fmla="val 38"/>
                <a:gd name="f13" fmla="val 198"/>
                <a:gd name="f14" fmla="val 35"/>
                <a:gd name="f15" fmla="val 189"/>
                <a:gd name="f16" fmla="val 32"/>
                <a:gd name="f17" fmla="val 182"/>
                <a:gd name="f18" fmla="val 176"/>
                <a:gd name="f19" fmla="val 29"/>
                <a:gd name="f20" fmla="val 167"/>
                <a:gd name="f21" fmla="val 161"/>
                <a:gd name="f22" fmla="val 133"/>
                <a:gd name="f23" fmla="val 102"/>
                <a:gd name="f24" fmla="val 41"/>
                <a:gd name="f25" fmla="val 84"/>
                <a:gd name="f26" fmla="val 63"/>
                <a:gd name="f27" fmla="val 62"/>
                <a:gd name="f28" fmla="val 115"/>
                <a:gd name="f29" fmla="val 143"/>
                <a:gd name="f30" fmla="val 174"/>
                <a:gd name="f31" fmla="val 207"/>
                <a:gd name="f32" fmla="val 257"/>
                <a:gd name="f33" fmla="val 47"/>
                <a:gd name="f34" fmla="val 275"/>
                <a:gd name="f35" fmla="val 53"/>
                <a:gd name="f36" fmla="val 289"/>
                <a:gd name="f37" fmla="val 55"/>
                <a:gd name="f38" fmla="val 292"/>
                <a:gd name="f39" fmla="val 56"/>
                <a:gd name="f40" fmla="val 294"/>
                <a:gd name="f41" fmla="val 59"/>
                <a:gd name="f42" fmla="val 297"/>
                <a:gd name="f43" fmla="val 300"/>
                <a:gd name="f44" fmla="val 69"/>
                <a:gd name="f45" fmla="val 303"/>
                <a:gd name="f46" fmla="val 75"/>
                <a:gd name="f47" fmla="val 309"/>
                <a:gd name="f48" fmla="val 81"/>
                <a:gd name="f49" fmla="val 312"/>
                <a:gd name="f50" fmla="val 109"/>
                <a:gd name="f51" fmla="val 324"/>
                <a:gd name="f52" fmla="val 139"/>
                <a:gd name="f53" fmla="val 331"/>
                <a:gd name="f54" fmla="val 173"/>
                <a:gd name="f55" fmla="val 327"/>
                <a:gd name="f56" fmla="val 238"/>
                <a:gd name="f57" fmla="val 321"/>
                <a:gd name="f58" fmla="val 269"/>
                <a:gd name="f59" fmla="val 337"/>
                <a:gd name="f60" fmla="val 343"/>
                <a:gd name="f61" fmla="val 349"/>
                <a:gd name="f62" fmla="val 105"/>
                <a:gd name="f63" fmla="val 72"/>
                <a:gd name="f64" fmla="val 334"/>
                <a:gd name="f65" fmla="val 318"/>
                <a:gd name="f66" fmla="val 315"/>
                <a:gd name="f67" fmla="val 34"/>
                <a:gd name="f68" fmla="val 311"/>
                <a:gd name="f69" fmla="val 33"/>
                <a:gd name="f70" fmla="val 310"/>
                <a:gd name="f71" fmla="val 31"/>
                <a:gd name="f72" fmla="val 308"/>
                <a:gd name="f73" fmla="val 30"/>
                <a:gd name="f74" fmla="val 307"/>
                <a:gd name="f75" fmla="val 306"/>
                <a:gd name="f76" fmla="val 305"/>
                <a:gd name="f77" fmla="val 304"/>
                <a:gd name="f78" fmla="val 28"/>
                <a:gd name="f79" fmla="val 302"/>
                <a:gd name="f80" fmla="val 27"/>
                <a:gd name="f81" fmla="val 301"/>
                <a:gd name="f82" fmla="val 25"/>
                <a:gd name="f83" fmla="val 19"/>
                <a:gd name="f84" fmla="val 281"/>
                <a:gd name="f85" fmla="val 13"/>
                <a:gd name="f86" fmla="val 266"/>
                <a:gd name="f87" fmla="val 7"/>
                <a:gd name="f88" fmla="val 247"/>
                <a:gd name="f89" fmla="val -2"/>
                <a:gd name="f90" fmla="val 211"/>
                <a:gd name="f91" fmla="val 4"/>
                <a:gd name="f92" fmla="val 134"/>
                <a:gd name="f93" fmla="val 97"/>
                <a:gd name="f94" fmla="val 87"/>
                <a:gd name="f95" fmla="val 14"/>
                <a:gd name="f96" fmla="val 121"/>
                <a:gd name="f97" fmla="val -5"/>
                <a:gd name="f98" fmla="val 158"/>
                <a:gd name="f99" fmla="val 1"/>
                <a:gd name="f100" fmla="val 185"/>
                <a:gd name="f101" fmla="val 195"/>
                <a:gd name="f102" fmla="val 11"/>
                <a:gd name="f103" fmla="val 201"/>
                <a:gd name="f104" fmla="val 210"/>
                <a:gd name="f105" fmla="val 20"/>
                <a:gd name="f106" fmla="val 225"/>
                <a:gd name="f107" fmla="val 250"/>
                <a:gd name="f108" fmla="val 57"/>
                <a:gd name="f109" fmla="val 272"/>
                <a:gd name="f110" fmla="val 284"/>
                <a:gd name="f111" fmla="val 118"/>
                <a:gd name="f112" fmla="val 155"/>
                <a:gd name="f113" fmla="val 278"/>
                <a:gd name="f114" fmla="val 265"/>
                <a:gd name="f115" fmla="*/ f0 1 287"/>
                <a:gd name="f116" fmla="*/ f1 1 346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287"/>
                <a:gd name="f123" fmla="*/ f120 1 346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287" h="34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5"/>
                    <a:pt x="f10" y="f28"/>
                    <a:pt x="f12" y="f29"/>
                  </a:cubicBezTo>
                  <a:cubicBezTo>
                    <a:pt x="f16" y="f30"/>
                    <a:pt x="f16" y="f31"/>
                    <a:pt x="f12" y="f5"/>
                  </a:cubicBezTo>
                  <a:cubicBezTo>
                    <a:pt x="f24" y="f32"/>
                    <a:pt x="f33" y="f34"/>
                    <a:pt x="f35" y="f3"/>
                  </a:cubicBezTo>
                  <a:cubicBezTo>
                    <a:pt x="f8" y="f36"/>
                    <a:pt x="f37" y="f38"/>
                    <a:pt x="f39" y="f40"/>
                  </a:cubicBezTo>
                  <a:cubicBezTo>
                    <a:pt x="f41" y="f42"/>
                    <a:pt x="f27" y="f42"/>
                    <a:pt x="f27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11" y="f55"/>
                    <a:pt x="f56" y="f57"/>
                    <a:pt x="f58" y="f49"/>
                  </a:cubicBezTo>
                  <a:cubicBezTo>
                    <a:pt x="f56" y="f55"/>
                    <a:pt x="f31" y="f59"/>
                    <a:pt x="f54" y="f60"/>
                  </a:cubicBezTo>
                  <a:cubicBezTo>
                    <a:pt x="f52" y="f61"/>
                    <a:pt x="f62" y="f4"/>
                    <a:pt x="f63" y="f64"/>
                  </a:cubicBezTo>
                  <a:cubicBezTo>
                    <a:pt x="f27" y="f53"/>
                    <a:pt x="f39" y="f55"/>
                    <a:pt x="f33" y="f57"/>
                  </a:cubicBezTo>
                  <a:cubicBezTo>
                    <a:pt x="f10" y="f65"/>
                    <a:pt x="f12" y="f66"/>
                    <a:pt x="f14" y="f49"/>
                  </a:cubicBezTo>
                  <a:cubicBezTo>
                    <a:pt x="f67" y="f68"/>
                    <a:pt x="f69" y="f70"/>
                    <a:pt x="f16" y="f47"/>
                  </a:cubicBezTo>
                  <a:cubicBezTo>
                    <a:pt x="f71" y="f72"/>
                    <a:pt x="f73" y="f74"/>
                    <a:pt x="f19" y="f75"/>
                  </a:cubicBezTo>
                  <a:cubicBezTo>
                    <a:pt x="f19" y="f76"/>
                    <a:pt x="f19" y="f77"/>
                    <a:pt x="f19" y="f45"/>
                  </a:cubicBezTo>
                  <a:cubicBezTo>
                    <a:pt x="f78" y="f79"/>
                    <a:pt x="f80" y="f81"/>
                    <a:pt x="f82" y="f43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89" y="f30"/>
                    <a:pt x="f91" y="f92"/>
                  </a:cubicBezTo>
                  <a:cubicBezTo>
                    <a:pt x="f85" y="f93"/>
                    <a:pt x="f14" y="f26"/>
                    <a:pt x="f41" y="f1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0" y="f99"/>
                    <a:pt x="f18" y="f91"/>
                    <a:pt x="f100" y="f87"/>
                  </a:cubicBezTo>
                  <a:cubicBezTo>
                    <a:pt x="f101" y="f102"/>
                    <a:pt x="f103" y="f95"/>
                    <a:pt x="f104" y="f105"/>
                  </a:cubicBezTo>
                  <a:cubicBezTo>
                    <a:pt x="f106" y="f19"/>
                    <a:pt x="f56" y="f24"/>
                    <a:pt x="f107" y="f108"/>
                  </a:cubicBezTo>
                  <a:cubicBezTo>
                    <a:pt x="f109" y="f48"/>
                    <a:pt x="f110" y="f111"/>
                    <a:pt x="f3" y="f112"/>
                  </a:cubicBezTo>
                  <a:cubicBezTo>
                    <a:pt x="f113" y="f96"/>
                    <a:pt x="f114" y="f9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283716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6"/>
                <a:gd name="f8" fmla="val 132"/>
                <a:gd name="f9" fmla="val 149"/>
                <a:gd name="f10" fmla="val 147"/>
                <a:gd name="f11" fmla="val 142"/>
                <a:gd name="f12" fmla="val 162"/>
                <a:gd name="f13" fmla="val 174"/>
                <a:gd name="f14" fmla="val 120"/>
                <a:gd name="f15" fmla="val 183"/>
                <a:gd name="f16" fmla="val 108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8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925719" y="5129279"/>
              <a:ext cx="58320" cy="48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"/>
                <a:gd name="f4" fmla="val 136"/>
                <a:gd name="f5" fmla="val 54"/>
                <a:gd name="f6" fmla="val 109"/>
                <a:gd name="f7" fmla="val 45"/>
                <a:gd name="f8" fmla="val 91"/>
                <a:gd name="f9" fmla="*/ f0 1 163"/>
                <a:gd name="f10" fmla="*/ f1 1 13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3"/>
                <a:gd name="f17" fmla="*/ f14 1 13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3" h="136">
                  <a:moveTo>
                    <a:pt x="f2" y="f2"/>
                  </a:moveTo>
                  <a:cubicBezTo>
                    <a:pt x="f5" y="f2"/>
                    <a:pt x="f6" y="f2"/>
                    <a:pt x="f3" y="f2"/>
                  </a:cubicBezTo>
                  <a:cubicBezTo>
                    <a:pt x="f3" y="f7"/>
                    <a:pt x="f3" y="f8"/>
                    <a:pt x="f3" y="f4"/>
                  </a:cubicBezTo>
                  <a:cubicBezTo>
                    <a:pt x="f6" y="f4"/>
                    <a:pt x="f5" y="f4"/>
                    <a:pt x="f2" y="f4"/>
                  </a:cubicBezTo>
                  <a:cubicBezTo>
                    <a:pt x="f2" y="f8"/>
                    <a:pt x="f2" y="f7"/>
                    <a:pt x="f2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843640" y="5088239"/>
              <a:ext cx="221400" cy="7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"/>
                <a:gd name="f4" fmla="val 220"/>
                <a:gd name="f5" fmla="val 465"/>
                <a:gd name="f6" fmla="val 188"/>
                <a:gd name="f7" fmla="val 434"/>
                <a:gd name="f8" fmla="val 185"/>
                <a:gd name="f9" fmla="val 404"/>
                <a:gd name="f10" fmla="val 178"/>
                <a:gd name="f11" fmla="val 379"/>
                <a:gd name="f12" fmla="val 163"/>
                <a:gd name="f13" fmla="val 354"/>
                <a:gd name="f14" fmla="val 147"/>
                <a:gd name="f15" fmla="val 336"/>
                <a:gd name="f16" fmla="val 127"/>
                <a:gd name="f17" fmla="val 333"/>
                <a:gd name="f18" fmla="val 105"/>
                <a:gd name="f19" fmla="val 326"/>
                <a:gd name="f20" fmla="val 70"/>
                <a:gd name="f21" fmla="val 318"/>
                <a:gd name="f22" fmla="val 35"/>
                <a:gd name="f23" fmla="val 311"/>
                <a:gd name="f24" fmla="val 304"/>
                <a:gd name="f25" fmla="val 297"/>
                <a:gd name="f26" fmla="val 290"/>
                <a:gd name="f27" fmla="val 284"/>
                <a:gd name="f28" fmla="val 130"/>
                <a:gd name="f29" fmla="val 268"/>
                <a:gd name="f30" fmla="val 244"/>
                <a:gd name="f31" fmla="val 219"/>
                <a:gd name="f32" fmla="val 157"/>
                <a:gd name="f33" fmla="val 124"/>
                <a:gd name="f34" fmla="val 93"/>
                <a:gd name="f35" fmla="val 65"/>
                <a:gd name="f36" fmla="val 170"/>
                <a:gd name="f37" fmla="val 37"/>
                <a:gd name="f38" fmla="val 13"/>
                <a:gd name="f39" fmla="val 136"/>
                <a:gd name="f40" fmla="val 108"/>
                <a:gd name="f41" fmla="val 4"/>
                <a:gd name="f42" fmla="val 139"/>
                <a:gd name="f43" fmla="val 22"/>
                <a:gd name="f44" fmla="val 167"/>
                <a:gd name="f45" fmla="val 50"/>
                <a:gd name="f46" fmla="val 77"/>
                <a:gd name="f47" fmla="val 203"/>
                <a:gd name="f48" fmla="val 117"/>
                <a:gd name="f49" fmla="val 216"/>
                <a:gd name="f50" fmla="val 154"/>
                <a:gd name="f51" fmla="val 194"/>
                <a:gd name="f52" fmla="val 222"/>
                <a:gd name="f53" fmla="val 231"/>
                <a:gd name="f54" fmla="val 213"/>
                <a:gd name="f55" fmla="val 265"/>
                <a:gd name="f56" fmla="val 296"/>
                <a:gd name="f57" fmla="val 173"/>
                <a:gd name="f58" fmla="val 308"/>
                <a:gd name="f59" fmla="val 320"/>
                <a:gd name="f60" fmla="val 351"/>
                <a:gd name="f61" fmla="val 385"/>
                <a:gd name="f62" fmla="val 425"/>
                <a:gd name="f63" fmla="val 462"/>
                <a:gd name="f64" fmla="val 499"/>
                <a:gd name="f65" fmla="val 539"/>
                <a:gd name="f66" fmla="val 207"/>
                <a:gd name="f67" fmla="val 567"/>
                <a:gd name="f68" fmla="val 594"/>
                <a:gd name="f69" fmla="val 610"/>
                <a:gd name="f70" fmla="val 133"/>
                <a:gd name="f71" fmla="val 585"/>
                <a:gd name="f72" fmla="val 557"/>
                <a:gd name="f73" fmla="val 530"/>
                <a:gd name="f74" fmla="val 182"/>
                <a:gd name="f75" fmla="val 496"/>
                <a:gd name="f76" fmla="*/ f0 1 616"/>
                <a:gd name="f77" fmla="*/ f1 1 220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616"/>
                <a:gd name="f84" fmla="*/ f81 1 220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616" h="2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6" y="f6"/>
                    <a:pt x="f32" y="f6"/>
                  </a:cubicBezTo>
                  <a:cubicBezTo>
                    <a:pt x="f33" y="f6"/>
                    <a:pt x="f34" y="f8"/>
                    <a:pt x="f35" y="f36"/>
                  </a:cubicBezTo>
                  <a:cubicBezTo>
                    <a:pt x="f37" y="f32"/>
                    <a:pt x="f38" y="f39"/>
                    <a:pt x="f2" y="f40"/>
                  </a:cubicBezTo>
                  <a:cubicBezTo>
                    <a:pt x="f41" y="f42"/>
                    <a:pt x="f43" y="f44"/>
                    <a:pt x="f45" y="f8"/>
                  </a:cubicBezTo>
                  <a:cubicBezTo>
                    <a:pt x="f46" y="f47"/>
                    <a:pt x="f48" y="f49"/>
                    <a:pt x="f50" y="f31"/>
                  </a:cubicBezTo>
                  <a:cubicBezTo>
                    <a:pt x="f51" y="f52"/>
                    <a:pt x="f53" y="f54"/>
                    <a:pt x="f55" y="f51"/>
                  </a:cubicBezTo>
                  <a:cubicBezTo>
                    <a:pt x="f27" y="f8"/>
                    <a:pt x="f56" y="f57"/>
                    <a:pt x="f58" y="f32"/>
                  </a:cubicBezTo>
                  <a:cubicBezTo>
                    <a:pt x="f59" y="f57"/>
                    <a:pt x="f15" y="f8"/>
                    <a:pt x="f60" y="f51"/>
                  </a:cubicBezTo>
                  <a:cubicBezTo>
                    <a:pt x="f61" y="f54"/>
                    <a:pt x="f62" y="f52"/>
                    <a:pt x="f63" y="f31"/>
                  </a:cubicBezTo>
                  <a:cubicBezTo>
                    <a:pt x="f64" y="f31"/>
                    <a:pt x="f65" y="f66"/>
                    <a:pt x="f67" y="f8"/>
                  </a:cubicBezTo>
                  <a:cubicBezTo>
                    <a:pt x="f68" y="f44"/>
                    <a:pt x="f3" y="f39"/>
                    <a:pt x="f3" y="f40"/>
                  </a:cubicBezTo>
                  <a:cubicBezTo>
                    <a:pt x="f69" y="f70"/>
                    <a:pt x="f71" y="f50"/>
                    <a:pt x="f72" y="f36"/>
                  </a:cubicBezTo>
                  <a:cubicBezTo>
                    <a:pt x="f73" y="f74"/>
                    <a:pt x="f75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2912040" y="5073840"/>
              <a:ext cx="84240" cy="39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111"/>
                <a:gd name="f5" fmla="val 117"/>
                <a:gd name="f6" fmla="val 96"/>
                <a:gd name="f7" fmla="val 31"/>
                <a:gd name="f8" fmla="val 6"/>
                <a:gd name="f9" fmla="val 19"/>
                <a:gd name="f10" fmla="val -9"/>
                <a:gd name="f11" fmla="val 3"/>
                <a:gd name="f12" fmla="val 62"/>
                <a:gd name="f13" fmla="val 43"/>
                <a:gd name="f14" fmla="val 90"/>
                <a:gd name="f15" fmla="val 71"/>
                <a:gd name="f16" fmla="val 108"/>
                <a:gd name="f17" fmla="val 114"/>
                <a:gd name="f18" fmla="val 136"/>
                <a:gd name="f19" fmla="val 160"/>
                <a:gd name="f20" fmla="val 105"/>
                <a:gd name="f21" fmla="val 185"/>
                <a:gd name="f22" fmla="val 234"/>
                <a:gd name="f23" fmla="val 243"/>
                <a:gd name="f24" fmla="val 228"/>
                <a:gd name="f25" fmla="val 206"/>
                <a:gd name="f26" fmla="val 139"/>
                <a:gd name="f27" fmla="*/ f0 1 235"/>
                <a:gd name="f28" fmla="*/ f1 1 1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35"/>
                <a:gd name="f35" fmla="*/ f32 1 1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35" h="11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6" y="f4"/>
                    <a:pt x="f17" y="f4"/>
                  </a:cubicBezTo>
                  <a:cubicBezTo>
                    <a:pt x="f18" y="f4"/>
                    <a:pt x="f19" y="f20"/>
                    <a:pt x="f21" y="f14"/>
                  </a:cubicBezTo>
                  <a:cubicBezTo>
                    <a:pt x="f22" y="f12"/>
                    <a:pt x="f23" y="f7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313280" y="4818960"/>
            <a:ext cx="252719" cy="331920"/>
            <a:chOff x="1313280" y="4818960"/>
            <a:chExt cx="252719" cy="331920"/>
          </a:xfrm>
        </p:grpSpPr>
        <p:sp>
          <p:nvSpPr>
            <p:cNvPr id="33" name="32 Forma libre"/>
            <p:cNvSpPr/>
            <p:nvPr/>
          </p:nvSpPr>
          <p:spPr>
            <a:xfrm>
              <a:off x="1313280" y="5046480"/>
              <a:ext cx="43920" cy="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"/>
                <a:gd name="f4" fmla="val 135"/>
                <a:gd name="f5" fmla="val 67"/>
                <a:gd name="f6" fmla="val 79"/>
                <a:gd name="f7" fmla="val 3"/>
                <a:gd name="f8" fmla="val 90"/>
                <a:gd name="f9" fmla="val 8"/>
                <a:gd name="f10" fmla="val 101"/>
                <a:gd name="f11" fmla="val 13"/>
                <a:gd name="f12" fmla="val 111"/>
                <a:gd name="f13" fmla="val 20"/>
                <a:gd name="f14" fmla="val 120"/>
                <a:gd name="f15" fmla="val 30"/>
                <a:gd name="f16" fmla="val 126"/>
                <a:gd name="f17" fmla="val 39"/>
                <a:gd name="f18" fmla="val 132"/>
                <a:gd name="f19" fmla="val 50"/>
                <a:gd name="f20" fmla="val 61"/>
                <a:gd name="f21" fmla="val 72"/>
                <a:gd name="f22" fmla="val 83"/>
                <a:gd name="f23" fmla="val 92"/>
                <a:gd name="f24" fmla="val 109"/>
                <a:gd name="f25" fmla="val 115"/>
                <a:gd name="f26" fmla="val 56"/>
                <a:gd name="f27" fmla="val 44"/>
                <a:gd name="f28" fmla="val 34"/>
                <a:gd name="f29" fmla="val 23"/>
                <a:gd name="f30" fmla="val 15"/>
                <a:gd name="f31" fmla="val 9"/>
                <a:gd name="f32" fmla="*/ f0 1 123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3"/>
                <a:gd name="f40" fmla="*/ f37 1 13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3" h="135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10" y="f14"/>
                    <a:pt x="f24" y="f12"/>
                    <a:pt x="f25" y="f10"/>
                  </a:cubicBezTo>
                  <a:cubicBezTo>
                    <a:pt x="f14" y="f8"/>
                    <a:pt x="f3" y="f6"/>
                    <a:pt x="f3" y="f5"/>
                  </a:cubicBezTo>
                  <a:cubicBezTo>
                    <a:pt x="f3" y="f26"/>
                    <a:pt x="f14" y="f27"/>
                    <a:pt x="f25" y="f28"/>
                  </a:cubicBezTo>
                  <a:cubicBezTo>
                    <a:pt x="f24" y="f29"/>
                    <a:pt x="f10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6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1329120" y="5040720"/>
              <a:ext cx="76320" cy="9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269"/>
                <a:gd name="f5" fmla="val 13"/>
                <a:gd name="f6" fmla="val 227"/>
                <a:gd name="f7" fmla="val -34"/>
                <a:gd name="f8" fmla="val 53"/>
                <a:gd name="f9" fmla="val 64"/>
                <a:gd name="f10" fmla="val 76"/>
                <a:gd name="f11" fmla="val 89"/>
                <a:gd name="f12" fmla="val 126"/>
                <a:gd name="f13" fmla="val 18"/>
                <a:gd name="f14" fmla="val 162"/>
                <a:gd name="f15" fmla="val 36"/>
                <a:gd name="f16" fmla="val 198"/>
                <a:gd name="f17" fmla="val 54"/>
                <a:gd name="f18" fmla="val 232"/>
                <a:gd name="f19" fmla="val 220"/>
                <a:gd name="f20" fmla="val 199"/>
                <a:gd name="f21" fmla="val 257"/>
                <a:gd name="f22" fmla="val 175"/>
                <a:gd name="f23" fmla="val 285"/>
                <a:gd name="f24" fmla="val 22"/>
                <a:gd name="f25" fmla="val 262"/>
                <a:gd name="f26" fmla="*/ f0 1 213"/>
                <a:gd name="f27" fmla="*/ f1 1 26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13"/>
                <a:gd name="f34" fmla="*/ f31 1 26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13" h="269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355400" y="5095080"/>
              <a:ext cx="45000" cy="23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"/>
                <a:gd name="f4" fmla="val 65"/>
                <a:gd name="f5" fmla="val 109"/>
                <a:gd name="f6" fmla="val 31"/>
                <a:gd name="f7" fmla="val 100"/>
                <a:gd name="f8" fmla="val 22"/>
                <a:gd name="f9" fmla="val 89"/>
                <a:gd name="f10" fmla="val 13"/>
                <a:gd name="f11" fmla="val 77"/>
                <a:gd name="f12" fmla="val 9"/>
                <a:gd name="f13" fmla="val 52"/>
                <a:gd name="f14" fmla="val -2"/>
                <a:gd name="f15" fmla="val 24"/>
                <a:gd name="f16" fmla="val 7"/>
                <a:gd name="f17" fmla="val 26"/>
                <a:gd name="f18" fmla="val 49"/>
                <a:gd name="f19" fmla="val 72"/>
                <a:gd name="f20" fmla="val 19"/>
                <a:gd name="f21" fmla="val 83"/>
                <a:gd name="f22" fmla="val 23"/>
                <a:gd name="f23" fmla="val 93"/>
                <a:gd name="f24" fmla="val 29"/>
                <a:gd name="f25" fmla="val 103"/>
                <a:gd name="f26" fmla="val 37"/>
                <a:gd name="f27" fmla="val 110"/>
                <a:gd name="f28" fmla="val 45"/>
                <a:gd name="f29" fmla="val 120"/>
                <a:gd name="f30" fmla="val 54"/>
                <a:gd name="f31" fmla="val 124"/>
                <a:gd name="f32" fmla="val 118"/>
                <a:gd name="f33" fmla="val 40"/>
                <a:gd name="f34" fmla="*/ f0 1 126"/>
                <a:gd name="f35" fmla="*/ f1 1 6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"/>
                <a:gd name="f42" fmla="*/ f39 1 6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" h="6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2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4"/>
                  </a:cubicBezTo>
                  <a:cubicBezTo>
                    <a:pt x="f31" y="f13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391400" y="5033160"/>
              <a:ext cx="6480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1"/>
                <a:gd name="f4" fmla="val 328"/>
                <a:gd name="f5" fmla="val 37"/>
                <a:gd name="f6" fmla="val 308"/>
                <a:gd name="f7" fmla="val 269"/>
                <a:gd name="f8" fmla="val 1"/>
                <a:gd name="f9" fmla="val 98"/>
                <a:gd name="f10" fmla="val 14"/>
                <a:gd name="f11" fmla="val 52"/>
                <a:gd name="f12" fmla="val 9"/>
                <a:gd name="f13" fmla="val 105"/>
                <a:gd name="f14" fmla="val 5"/>
                <a:gd name="f15" fmla="val 157"/>
                <a:gd name="f16" fmla="val 158"/>
                <a:gd name="f17" fmla="val 201"/>
                <a:gd name="f18" fmla="val 271"/>
                <a:gd name="f19" fmla="val 170"/>
                <a:gd name="f20" fmla="val 147"/>
                <a:gd name="f21" fmla="val 335"/>
                <a:gd name="f22" fmla="val 63"/>
                <a:gd name="f23" fmla="val 334"/>
                <a:gd name="f24" fmla="*/ f0 1 181"/>
                <a:gd name="f25" fmla="*/ f1 1 3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81"/>
                <a:gd name="f32" fmla="*/ f29 1 3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81" h="328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1448280" y="5033160"/>
              <a:ext cx="6516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"/>
                <a:gd name="f4" fmla="val 328"/>
                <a:gd name="f5" fmla="val 145"/>
                <a:gd name="f6" fmla="val 308"/>
                <a:gd name="f7" fmla="val 269"/>
                <a:gd name="f8" fmla="val 181"/>
                <a:gd name="f9" fmla="val 98"/>
                <a:gd name="f10" fmla="val 14"/>
                <a:gd name="f11" fmla="val 130"/>
                <a:gd name="f12" fmla="val 9"/>
                <a:gd name="f13" fmla="val 78"/>
                <a:gd name="f14" fmla="val 5"/>
                <a:gd name="f15" fmla="val 25"/>
                <a:gd name="f16" fmla="val 21"/>
                <a:gd name="f17" fmla="val 103"/>
                <a:gd name="f18" fmla="val -19"/>
                <a:gd name="f19" fmla="val 271"/>
                <a:gd name="f20" fmla="val 11"/>
                <a:gd name="f21" fmla="val 34"/>
                <a:gd name="f22" fmla="val 335"/>
                <a:gd name="f23" fmla="val 119"/>
                <a:gd name="f24" fmla="val 334"/>
                <a:gd name="f25" fmla="*/ f0 1 182"/>
                <a:gd name="f26" fmla="*/ f1 1 32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82"/>
                <a:gd name="f33" fmla="*/ f30 1 32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82" h="328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1450079" y="5096160"/>
              <a:ext cx="4320" cy="47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"/>
                <a:gd name="f4" fmla="val 133"/>
                <a:gd name="f5" fmla="val 66"/>
                <a:gd name="f6" fmla="val 44"/>
                <a:gd name="f7" fmla="val 11"/>
                <a:gd name="f8" fmla="val 22"/>
                <a:gd name="f9" fmla="val 6"/>
                <a:gd name="f10" fmla="val 2"/>
                <a:gd name="f11" fmla="val 45"/>
                <a:gd name="f12" fmla="val 89"/>
                <a:gd name="f13" fmla="val 111"/>
                <a:gd name="f14" fmla="val 87"/>
                <a:gd name="f15" fmla="*/ f0 1 13"/>
                <a:gd name="f16" fmla="*/ f1 1 13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"/>
                <a:gd name="f23" fmla="*/ f20 1 13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" h="133">
                  <a:moveTo>
                    <a:pt x="f3" y="f5"/>
                  </a:moveTo>
                  <a:cubicBezTo>
                    <a:pt x="f3" y="f6"/>
                    <a:pt x="f7" y="f8"/>
                    <a:pt x="f9" y="f2"/>
                  </a:cubicBezTo>
                  <a:cubicBezTo>
                    <a:pt x="f10" y="f8"/>
                    <a:pt x="f2" y="f11"/>
                    <a:pt x="f2" y="f5"/>
                  </a:cubicBezTo>
                  <a:cubicBezTo>
                    <a:pt x="f10" y="f12"/>
                    <a:pt x="f10" y="f13"/>
                    <a:pt x="f9" y="f4"/>
                  </a:cubicBezTo>
                  <a:cubicBezTo>
                    <a:pt x="f7" y="f13"/>
                    <a:pt x="f3" y="f14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1402920" y="5028840"/>
              <a:ext cx="99360" cy="95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"/>
                <a:gd name="f4" fmla="val 267"/>
                <a:gd name="f5" fmla="val 138"/>
                <a:gd name="f6" fmla="val 184"/>
                <a:gd name="f7" fmla="val 220"/>
                <a:gd name="f8" fmla="val 195"/>
                <a:gd name="f9" fmla="val 126"/>
                <a:gd name="f10" fmla="val 56"/>
                <a:gd name="f11" fmla="val 215"/>
                <a:gd name="f12" fmla="val 61"/>
                <a:gd name="f13" fmla="val 92"/>
                <a:gd name="f14" fmla="*/ f0 1 277"/>
                <a:gd name="f15" fmla="*/ f1 1 26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77"/>
                <a:gd name="f22" fmla="*/ f19 1 26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77" h="267">
                  <a:moveTo>
                    <a:pt x="f5" y="f4"/>
                  </a:moveTo>
                  <a:cubicBezTo>
                    <a:pt x="f6" y="f7"/>
                    <a:pt x="f3" y="f8"/>
                    <a:pt x="f3" y="f9"/>
                  </a:cubicBezTo>
                  <a:cubicBezTo>
                    <a:pt x="f3" y="f10"/>
                    <a:pt x="f11" y="f2"/>
                    <a:pt x="f5" y="f2"/>
                  </a:cubicBezTo>
                  <a:cubicBezTo>
                    <a:pt x="f12" y="f2"/>
                    <a:pt x="f2" y="f10"/>
                    <a:pt x="f2" y="f9"/>
                  </a:cubicBezTo>
                  <a:cubicBezTo>
                    <a:pt x="f2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1338480" y="4818960"/>
              <a:ext cx="74880" cy="1454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09"/>
                <a:gd name="f5" fmla="val 405"/>
                <a:gd name="f6" fmla="val 190"/>
                <a:gd name="f7" fmla="val 177"/>
                <a:gd name="f8" fmla="val 198"/>
                <a:gd name="f9" fmla="val 339"/>
                <a:gd name="f10" fmla="val 203"/>
                <a:gd name="f11" fmla="val 315"/>
                <a:gd name="f12" fmla="val 384"/>
                <a:gd name="f13" fmla="val 391"/>
                <a:gd name="f14" fmla="val 152"/>
                <a:gd name="f15" fmla="val 398"/>
                <a:gd name="f16" fmla="val 123"/>
                <a:gd name="f17" fmla="val 88"/>
                <a:gd name="f18" fmla="val 343"/>
                <a:gd name="f19" fmla="val 127"/>
                <a:gd name="f20" fmla="val 390"/>
                <a:gd name="f21" fmla="val 16"/>
                <a:gd name="f22" fmla="val 220"/>
                <a:gd name="f23" fmla="val -24"/>
                <a:gd name="f24" fmla="val 157"/>
                <a:gd name="f25" fmla="val 19"/>
                <a:gd name="f26" fmla="val 10"/>
                <a:gd name="f27" fmla="val 44"/>
                <a:gd name="f28" fmla="val 59"/>
                <a:gd name="f29" fmla="val -4"/>
                <a:gd name="f30" fmla="val 187"/>
                <a:gd name="f31" fmla="val 94"/>
                <a:gd name="f32" fmla="*/ f1 1 209"/>
                <a:gd name="f33" fmla="*/ f2 1 405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6" y="f7"/>
                  </a:moveTo>
                  <a:cubicBezTo>
                    <a:pt x="f8" y="f9"/>
                    <a:pt x="f10" y="f11"/>
                    <a:pt x="f4" y="f12"/>
                  </a:cubicBezTo>
                  <a:cubicBezTo>
                    <a:pt x="f0" y="f13"/>
                    <a:pt x="f14" y="f15"/>
                    <a:pt x="f16" y="f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3"/>
                  </a:cubicBezTo>
                  <a:cubicBezTo>
                    <a:pt x="f28" y="f29"/>
                    <a:pt x="f30" y="f31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353240" y="4848480"/>
              <a:ext cx="54000" cy="114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"/>
                <a:gd name="f4" fmla="val 320"/>
                <a:gd name="f5" fmla="val 112"/>
                <a:gd name="f6" fmla="val 105"/>
                <a:gd name="f7" fmla="val 142"/>
                <a:gd name="f8" fmla="val 262"/>
                <a:gd name="f9" fmla="val 138"/>
                <a:gd name="f10" fmla="val 239"/>
                <a:gd name="f11" fmla="val 306"/>
                <a:gd name="f12" fmla="val 132"/>
                <a:gd name="f13" fmla="val 311"/>
                <a:gd name="f14" fmla="val 113"/>
                <a:gd name="f15" fmla="val 315"/>
                <a:gd name="f16" fmla="val 94"/>
                <a:gd name="f17" fmla="val 67"/>
                <a:gd name="f18" fmla="val 256"/>
                <a:gd name="f19" fmla="val 309"/>
                <a:gd name="f20" fmla="val 11"/>
                <a:gd name="f21" fmla="val 129"/>
                <a:gd name="f22" fmla="val -11"/>
                <a:gd name="f23" fmla="val 83"/>
                <a:gd name="f24" fmla="val 2"/>
                <a:gd name="f25" fmla="val 8"/>
                <a:gd name="f26" fmla="val 25"/>
                <a:gd name="f27" fmla="val 40"/>
                <a:gd name="f28" fmla="val -5"/>
                <a:gd name="f29" fmla="val 100"/>
                <a:gd name="f30" fmla="*/ f0 1 151"/>
                <a:gd name="f31" fmla="*/ f1 1 320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51"/>
                <a:gd name="f38" fmla="*/ f35 1 320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51" h="32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491119" y="4818960"/>
              <a:ext cx="74880" cy="14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"/>
                <a:gd name="f4" fmla="val 405"/>
                <a:gd name="f5" fmla="val 19"/>
                <a:gd name="f6" fmla="val 177"/>
                <a:gd name="f7" fmla="val 11"/>
                <a:gd name="f8" fmla="val 339"/>
                <a:gd name="f9" fmla="val 6"/>
                <a:gd name="f10" fmla="val 315"/>
                <a:gd name="f11" fmla="val 384"/>
                <a:gd name="f12" fmla="val 29"/>
                <a:gd name="f13" fmla="val 391"/>
                <a:gd name="f14" fmla="val 57"/>
                <a:gd name="f15" fmla="val 398"/>
                <a:gd name="f16" fmla="val 86"/>
                <a:gd name="f17" fmla="val 121"/>
                <a:gd name="f18" fmla="val 343"/>
                <a:gd name="f19" fmla="val 82"/>
                <a:gd name="f20" fmla="val 390"/>
                <a:gd name="f21" fmla="val 192"/>
                <a:gd name="f22" fmla="val 220"/>
                <a:gd name="f23" fmla="val 234"/>
                <a:gd name="f24" fmla="val 157"/>
                <a:gd name="f25" fmla="val 189"/>
                <a:gd name="f26" fmla="val 10"/>
                <a:gd name="f27" fmla="val 165"/>
                <a:gd name="f28" fmla="val 149"/>
                <a:gd name="f29" fmla="val -4"/>
                <a:gd name="f30" fmla="val 22"/>
                <a:gd name="f31" fmla="val 94"/>
                <a:gd name="f32" fmla="*/ f0 1 209"/>
                <a:gd name="f33" fmla="*/ f1 1 40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1497240" y="4848480"/>
              <a:ext cx="54360" cy="115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"/>
                <a:gd name="f4" fmla="val 322"/>
                <a:gd name="f5" fmla="val 38"/>
                <a:gd name="f6" fmla="val 105"/>
                <a:gd name="f7" fmla="val 9"/>
                <a:gd name="f8" fmla="val 262"/>
                <a:gd name="f9" fmla="val 13"/>
                <a:gd name="f10" fmla="val 239"/>
                <a:gd name="f11" fmla="val 306"/>
                <a:gd name="f12" fmla="val 18"/>
                <a:gd name="f13" fmla="val 311"/>
                <a:gd name="f14" fmla="val 37"/>
                <a:gd name="f15" fmla="val 317"/>
                <a:gd name="f16" fmla="val 55"/>
                <a:gd name="f17" fmla="val 83"/>
                <a:gd name="f18" fmla="val 258"/>
                <a:gd name="f19" fmla="val 140"/>
                <a:gd name="f20" fmla="val 131"/>
                <a:gd name="f21" fmla="val 162"/>
                <a:gd name="f22" fmla="val 151"/>
                <a:gd name="f23" fmla="val 8"/>
                <a:gd name="f24" fmla="val 126"/>
                <a:gd name="f25" fmla="val 111"/>
                <a:gd name="f26" fmla="val -5"/>
                <a:gd name="f27" fmla="val 51"/>
                <a:gd name="f28" fmla="val 40"/>
                <a:gd name="f29" fmla="*/ f0 1 152"/>
                <a:gd name="f30" fmla="*/ f1 1 32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2"/>
                <a:gd name="f37" fmla="*/ f34 1 32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2" h="32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3"/>
                    <a:pt x="f19" y="f20"/>
                  </a:cubicBezTo>
                  <a:cubicBezTo>
                    <a:pt x="f21" y="f17"/>
                    <a:pt x="f22" y="f23"/>
                    <a:pt x="f24" y="f2"/>
                  </a:cubicBezTo>
                  <a:cubicBezTo>
                    <a:pt x="f25" y="f26"/>
                    <a:pt x="f27" y="f2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1351080" y="4907880"/>
              <a:ext cx="202320" cy="1771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63"/>
                <a:gd name="f5" fmla="val 493"/>
                <a:gd name="f6" fmla="val 281"/>
                <a:gd name="f7" fmla="val 127"/>
                <a:gd name="f8" fmla="val 56"/>
                <a:gd name="f9" fmla="val 66"/>
                <a:gd name="f10" fmla="val 158"/>
                <a:gd name="f11" fmla="val 235"/>
                <a:gd name="f12" fmla="val -61"/>
                <a:gd name="f13" fmla="val 349"/>
                <a:gd name="f14" fmla="val 44"/>
                <a:gd name="f15" fmla="val 424"/>
                <a:gd name="f16" fmla="val 95"/>
                <a:gd name="f17" fmla="val 461"/>
                <a:gd name="f18" fmla="val 383"/>
                <a:gd name="f19" fmla="val 469"/>
                <a:gd name="f20" fmla="val 520"/>
                <a:gd name="f21" fmla="val 624"/>
                <a:gd name="f22" fmla="val 347"/>
                <a:gd name="f23" fmla="val 508"/>
                <a:gd name="f24" fmla="val 438"/>
                <a:gd name="f25" fmla="*/ f1 1 563"/>
                <a:gd name="f26" fmla="*/ f2 1 493"/>
                <a:gd name="f27" fmla="val f3"/>
                <a:gd name="f28" fmla="val f4"/>
                <a:gd name="f29" fmla="val f5"/>
                <a:gd name="f30" fmla="+- f29 0 f27"/>
                <a:gd name="f31" fmla="+- f28 0 f27"/>
                <a:gd name="f32" fmla="*/ f31 1 563"/>
                <a:gd name="f33" fmla="*/ f30 1 49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3" h="493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0" y="f5"/>
                    <a:pt x="f6" y="f5"/>
                  </a:cubicBezTo>
                  <a:cubicBezTo>
                    <a:pt x="f18" y="f5"/>
                    <a:pt x="f19" y="f17"/>
                    <a:pt x="f20" y="f15"/>
                  </a:cubicBezTo>
                  <a:cubicBezTo>
                    <a:pt x="f21" y="f22"/>
                    <a:pt x="f23" y="f11"/>
                    <a:pt x="f23" y="f10"/>
                  </a:cubicBezTo>
                  <a:cubicBezTo>
                    <a:pt x="f23" y="f9"/>
                    <a:pt x="f24" y="f3"/>
                    <a:pt x="f6" y="f3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1364400" y="4932000"/>
              <a:ext cx="176760" cy="146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"/>
                <a:gd name="f4" fmla="val 409"/>
                <a:gd name="f5" fmla="val 224"/>
                <a:gd name="f6" fmla="val 13"/>
                <a:gd name="f7" fmla="val 238"/>
                <a:gd name="f8" fmla="val -4"/>
                <a:gd name="f9" fmla="val 251"/>
                <a:gd name="f10" fmla="val 264"/>
                <a:gd name="f11" fmla="val 297"/>
                <a:gd name="f12" fmla="val 55"/>
                <a:gd name="f13" fmla="val 347"/>
                <a:gd name="f14" fmla="val 144"/>
                <a:gd name="f15" fmla="val 351"/>
                <a:gd name="f16" fmla="val 218"/>
                <a:gd name="f17" fmla="val 210"/>
                <a:gd name="f18" fmla="val 475"/>
                <a:gd name="f19" fmla="val 213"/>
                <a:gd name="f20" fmla="val 489"/>
                <a:gd name="f21" fmla="val 244"/>
                <a:gd name="f22" fmla="val 515"/>
                <a:gd name="f23" fmla="val 305"/>
                <a:gd name="f24" fmla="val 392"/>
                <a:gd name="f25" fmla="val 246"/>
                <a:gd name="f26" fmla="val 98"/>
                <a:gd name="f27" fmla="val -22"/>
                <a:gd name="f28" fmla="val 4"/>
                <a:gd name="f29" fmla="val 15"/>
                <a:gd name="f30" fmla="val 81"/>
                <a:gd name="f31" fmla="val 138"/>
                <a:gd name="f32" fmla="val 141"/>
                <a:gd name="f33" fmla="val 192"/>
                <a:gd name="f34" fmla="*/ f0 1 492"/>
                <a:gd name="f35" fmla="*/ f1 1 40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92"/>
                <a:gd name="f42" fmla="*/ f39 1 40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92" h="409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4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6"/>
                  </a:cubicBezTo>
                  <a:cubicBezTo>
                    <a:pt x="f32" y="f14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1410839" y="5037120"/>
              <a:ext cx="83520" cy="29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3"/>
                <a:gd name="f4" fmla="val 84"/>
                <a:gd name="f5" fmla="val 47"/>
                <a:gd name="f6" fmla="val 30"/>
                <a:gd name="f7" fmla="val 64"/>
                <a:gd name="f8" fmla="val 31"/>
                <a:gd name="f9" fmla="val 83"/>
                <a:gd name="f10" fmla="val 27"/>
                <a:gd name="f11" fmla="val 96"/>
                <a:gd name="f12" fmla="val 18"/>
                <a:gd name="f13" fmla="val 104"/>
                <a:gd name="f14" fmla="val 13"/>
                <a:gd name="f15" fmla="val 110"/>
                <a:gd name="f16" fmla="val 7"/>
                <a:gd name="f17" fmla="val 116"/>
                <a:gd name="f18" fmla="val 121"/>
                <a:gd name="f19" fmla="val 129"/>
                <a:gd name="f20" fmla="val 136"/>
                <a:gd name="f21" fmla="val 152"/>
                <a:gd name="f22" fmla="val 169"/>
                <a:gd name="f23" fmla="val 32"/>
                <a:gd name="f24" fmla="val 186"/>
                <a:gd name="f25" fmla="val 203"/>
                <a:gd name="f26" fmla="val 219"/>
                <a:gd name="f27" fmla="val 24"/>
                <a:gd name="f28" fmla="val 232"/>
                <a:gd name="f29" fmla="val 239"/>
                <a:gd name="f30" fmla="val 199"/>
                <a:gd name="f31" fmla="val 33"/>
                <a:gd name="f32" fmla="val -7"/>
                <a:gd name="f33" fmla="val 1"/>
                <a:gd name="f34" fmla="val 23"/>
                <a:gd name="f35" fmla="val 28"/>
                <a:gd name="f36" fmla="*/ f0 1 233"/>
                <a:gd name="f37" fmla="*/ f1 1 84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3"/>
                <a:gd name="f44" fmla="*/ f41 1 84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3" h="8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23"/>
                    <a:pt x="f24" y="f6"/>
                  </a:cubicBezTo>
                  <a:cubicBezTo>
                    <a:pt x="f25" y="f6"/>
                    <a:pt x="f26" y="f27"/>
                    <a:pt x="f28" y="f14"/>
                  </a:cubicBezTo>
                  <a:cubicBezTo>
                    <a:pt x="f29" y="f16"/>
                    <a:pt x="f30" y="f4"/>
                    <a:pt x="f17" y="f4"/>
                  </a:cubicBezTo>
                  <a:cubicBezTo>
                    <a:pt x="f31" y="f4"/>
                    <a:pt x="f32" y="f16"/>
                    <a:pt x="f33" y="f14"/>
                  </a:cubicBezTo>
                  <a:cubicBezTo>
                    <a:pt x="f14" y="f34"/>
                    <a:pt x="f6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1381320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89"/>
                <a:gd name="f6" fmla="val 5"/>
                <a:gd name="f7" fmla="val 43"/>
                <a:gd name="f8" fmla="val -14"/>
                <a:gd name="f9" fmla="val 12"/>
                <a:gd name="f10" fmla="val 31"/>
                <a:gd name="f11" fmla="val 56"/>
                <a:gd name="f12" fmla="val -8"/>
                <a:gd name="f13" fmla="val 92"/>
                <a:gd name="f14" fmla="val 8"/>
                <a:gd name="f15" fmla="val 133"/>
                <a:gd name="f16" fmla="val 142"/>
                <a:gd name="f17" fmla="val 15"/>
                <a:gd name="f18" fmla="val 149"/>
                <a:gd name="f19" fmla="val 49"/>
                <a:gd name="f20" fmla="val 178"/>
                <a:gd name="f21" fmla="val 125"/>
                <a:gd name="f22" fmla="val 150"/>
                <a:gd name="f23" fmla="val 123"/>
                <a:gd name="f24" fmla="val 143"/>
                <a:gd name="f25" fmla="val 109"/>
                <a:gd name="f26" fmla="val 134"/>
                <a:gd name="f27" fmla="val 70"/>
                <a:gd name="f28" fmla="val 119"/>
                <a:gd name="f29" fmla="val 129"/>
                <a:gd name="f30" fmla="val 20"/>
                <a:gd name="f31" fmla="*/ f0 1 136"/>
                <a:gd name="f32" fmla="*/ f1 1 16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6"/>
                <a:gd name="f39" fmla="*/ f36 1 16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19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1378080" y="4950720"/>
              <a:ext cx="51120" cy="62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174"/>
                <a:gd name="f5" fmla="val 126"/>
                <a:gd name="f6" fmla="val 28"/>
                <a:gd name="f7" fmla="val 120"/>
                <a:gd name="f8" fmla="val 21"/>
                <a:gd name="f9" fmla="val 114"/>
                <a:gd name="f10" fmla="val 14"/>
                <a:gd name="f11" fmla="val 106"/>
                <a:gd name="f12" fmla="val 10"/>
                <a:gd name="f13" fmla="val 103"/>
                <a:gd name="f14" fmla="val 7"/>
                <a:gd name="f15" fmla="val 98"/>
                <a:gd name="f16" fmla="val 5"/>
                <a:gd name="f17" fmla="val 94"/>
                <a:gd name="f18" fmla="val 4"/>
                <a:gd name="f19" fmla="val 89"/>
                <a:gd name="f20" fmla="val 2"/>
                <a:gd name="f21" fmla="val 84"/>
                <a:gd name="f22" fmla="val 1"/>
                <a:gd name="f23" fmla="val 80"/>
                <a:gd name="f24" fmla="val 61"/>
                <a:gd name="f25" fmla="val -2"/>
                <a:gd name="f26" fmla="val 43"/>
                <a:gd name="f27" fmla="val 30"/>
                <a:gd name="f28" fmla="val 19"/>
                <a:gd name="f29" fmla="val 18"/>
                <a:gd name="f30" fmla="val 31"/>
                <a:gd name="f31" fmla="val 48"/>
                <a:gd name="f32" fmla="val 3"/>
                <a:gd name="f33" fmla="val 67"/>
                <a:gd name="f34" fmla="val 85"/>
                <a:gd name="f35" fmla="val 104"/>
                <a:gd name="f36" fmla="val 123"/>
                <a:gd name="f37" fmla="val 6"/>
                <a:gd name="f38" fmla="val 132"/>
                <a:gd name="f39" fmla="val 9"/>
                <a:gd name="f40" fmla="val 141"/>
                <a:gd name="f41" fmla="val 149"/>
                <a:gd name="f42" fmla="val 150"/>
                <a:gd name="f43" fmla="val 151"/>
                <a:gd name="f44" fmla="val 15"/>
                <a:gd name="f45" fmla="val 152"/>
                <a:gd name="f46" fmla="val 154"/>
                <a:gd name="f47" fmla="val 156"/>
                <a:gd name="f48" fmla="val 157"/>
                <a:gd name="f49" fmla="val 158"/>
                <a:gd name="f50" fmla="val 16"/>
                <a:gd name="f51" fmla="val 17"/>
                <a:gd name="f52" fmla="val 160"/>
                <a:gd name="f53" fmla="val 20"/>
                <a:gd name="f54" fmla="val 161"/>
                <a:gd name="f55" fmla="val 23"/>
                <a:gd name="f56" fmla="val 163"/>
                <a:gd name="f57" fmla="val 27"/>
                <a:gd name="f58" fmla="val 166"/>
                <a:gd name="f59" fmla="val 167"/>
                <a:gd name="f60" fmla="val 35"/>
                <a:gd name="f61" fmla="val 169"/>
                <a:gd name="f62" fmla="val 52"/>
                <a:gd name="f63" fmla="val 175"/>
                <a:gd name="f64" fmla="val 69"/>
                <a:gd name="f65" fmla="val 86"/>
                <a:gd name="f66" fmla="val 173"/>
                <a:gd name="f67" fmla="val 170"/>
                <a:gd name="f68" fmla="val 118"/>
                <a:gd name="f69" fmla="val 134"/>
                <a:gd name="f70" fmla="val 101"/>
                <a:gd name="f71" fmla="val 70"/>
                <a:gd name="f72" fmla="val 54"/>
                <a:gd name="f73" fmla="val 164"/>
                <a:gd name="f74" fmla="val 40"/>
                <a:gd name="f75" fmla="val 37"/>
                <a:gd name="f76" fmla="val 34"/>
                <a:gd name="f77" fmla="val 155"/>
                <a:gd name="f78" fmla="val 29"/>
                <a:gd name="f79" fmla="val 26"/>
                <a:gd name="f80" fmla="val 148"/>
                <a:gd name="f81" fmla="val 147"/>
                <a:gd name="f82" fmla="val 146"/>
                <a:gd name="f83" fmla="val 138"/>
                <a:gd name="f84" fmla="val 130"/>
                <a:gd name="f85" fmla="val 74"/>
                <a:gd name="f86" fmla="val 59"/>
                <a:gd name="f87" fmla="val 45"/>
                <a:gd name="f88" fmla="val 41"/>
                <a:gd name="f89" fmla="val 24"/>
                <a:gd name="f90" fmla="val 66"/>
                <a:gd name="f91" fmla="val 83"/>
                <a:gd name="f92" fmla="val 90"/>
                <a:gd name="f93" fmla="val 93"/>
                <a:gd name="f94" fmla="val 22"/>
                <a:gd name="f95" fmla="val 109"/>
                <a:gd name="f96" fmla="val 25"/>
                <a:gd name="f97" fmla="val 115"/>
                <a:gd name="f98" fmla="val 36"/>
                <a:gd name="f99" fmla="val 79"/>
                <a:gd name="f100" fmla="val 137"/>
                <a:gd name="f101" fmla="val 44"/>
                <a:gd name="f102" fmla="*/ f0 1 143"/>
                <a:gd name="f103" fmla="*/ f1 1 174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143"/>
                <a:gd name="f110" fmla="*/ f107 1 174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143" h="17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14"/>
                    <a:pt x="f27" y="f28"/>
                  </a:cubicBezTo>
                  <a:cubicBezTo>
                    <a:pt x="f29" y="f30"/>
                    <a:pt x="f14" y="f31"/>
                    <a:pt x="f32" y="f33"/>
                  </a:cubicBezTo>
                  <a:cubicBezTo>
                    <a:pt x="f25" y="f34"/>
                    <a:pt x="f2" y="f35"/>
                    <a:pt x="f18" y="f36"/>
                  </a:cubicBezTo>
                  <a:cubicBezTo>
                    <a:pt x="f37" y="f38"/>
                    <a:pt x="f39" y="f40"/>
                    <a:pt x="f10" y="f41"/>
                  </a:cubicBezTo>
                  <a:cubicBezTo>
                    <a:pt x="f10" y="f42"/>
                    <a:pt x="f10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50" y="f49"/>
                    <a:pt x="f51" y="f49"/>
                  </a:cubicBezTo>
                  <a:cubicBezTo>
                    <a:pt x="f29" y="f52"/>
                    <a:pt x="f53" y="f54"/>
                    <a:pt x="f55" y="f56"/>
                  </a:cubicBezTo>
                  <a:cubicBezTo>
                    <a:pt x="f57" y="f58"/>
                    <a:pt x="f27" y="f59"/>
                    <a:pt x="f60" y="f61"/>
                  </a:cubicBezTo>
                  <a:cubicBezTo>
                    <a:pt x="f62" y="f63"/>
                    <a:pt x="f64" y="f63"/>
                    <a:pt x="f65" y="f66"/>
                  </a:cubicBezTo>
                  <a:cubicBezTo>
                    <a:pt x="f13" y="f67"/>
                    <a:pt x="f68" y="f58"/>
                    <a:pt x="f69" y="f49"/>
                  </a:cubicBezTo>
                  <a:cubicBezTo>
                    <a:pt x="f68" y="f54"/>
                    <a:pt x="f70" y="f58"/>
                    <a:pt x="f65" y="f58"/>
                  </a:cubicBezTo>
                  <a:cubicBezTo>
                    <a:pt x="f71" y="f58"/>
                    <a:pt x="f72" y="f73"/>
                    <a:pt x="f74" y="f49"/>
                  </a:cubicBezTo>
                  <a:cubicBezTo>
                    <a:pt x="f75" y="f48"/>
                    <a:pt x="f76" y="f77"/>
                    <a:pt x="f27" y="f45"/>
                  </a:cubicBezTo>
                  <a:cubicBezTo>
                    <a:pt x="f78" y="f42"/>
                    <a:pt x="f57" y="f42"/>
                    <a:pt x="f57" y="f41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55" y="f83"/>
                    <a:pt x="f8" y="f84"/>
                    <a:pt x="f29" y="f36"/>
                  </a:cubicBezTo>
                  <a:cubicBezTo>
                    <a:pt x="f44" y="f11"/>
                    <a:pt x="f10" y="f19"/>
                    <a:pt x="f29" y="f85"/>
                  </a:cubicBezTo>
                  <a:cubicBezTo>
                    <a:pt x="f8" y="f86"/>
                    <a:pt x="f27" y="f87"/>
                    <a:pt x="f88" y="f76"/>
                  </a:cubicBezTo>
                  <a:cubicBezTo>
                    <a:pt x="f62" y="f89"/>
                    <a:pt x="f90" y="f50"/>
                    <a:pt x="f23" y="f29"/>
                  </a:cubicBezTo>
                  <a:cubicBezTo>
                    <a:pt x="f91" y="f29"/>
                    <a:pt x="f65" y="f51"/>
                    <a:pt x="f92" y="f28"/>
                  </a:cubicBezTo>
                  <a:cubicBezTo>
                    <a:pt x="f93" y="f53"/>
                    <a:pt x="f15" y="f8"/>
                    <a:pt x="f70" y="f94"/>
                  </a:cubicBezTo>
                  <a:cubicBezTo>
                    <a:pt x="f95" y="f96"/>
                    <a:pt x="f97" y="f27"/>
                    <a:pt x="f7" y="f98"/>
                  </a:cubicBezTo>
                  <a:cubicBezTo>
                    <a:pt x="f84" y="f87"/>
                    <a:pt x="f83" y="f24"/>
                    <a:pt x="f3" y="f99"/>
                  </a:cubicBezTo>
                  <a:cubicBezTo>
                    <a:pt x="f3" y="f24"/>
                    <a:pt x="f100" y="f10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393919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2"/>
                <a:gd name="f8" fmla="val 66"/>
                <a:gd name="f9" fmla="val 6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1"/>
                <a:gd name="f32" fmla="*/ f0 1 80"/>
                <a:gd name="f33" fmla="*/ f1 1 9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"/>
                <a:gd name="f40" fmla="*/ f37 1 9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9"/>
                  </a:cubicBezTo>
                  <a:cubicBezTo>
                    <a:pt x="f22" y="f31"/>
                    <a:pt x="f21" y="f2"/>
                    <a:pt x="f20" y="f2"/>
                  </a:cubicBezTo>
                  <a:cubicBezTo>
                    <a:pt x="f19" y="f2"/>
                    <a:pt x="f17" y="f31"/>
                    <a:pt x="f15" y="f9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474919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47"/>
                <a:gd name="f6" fmla="val 5"/>
                <a:gd name="f7" fmla="val 93"/>
                <a:gd name="f8" fmla="val -14"/>
                <a:gd name="f9" fmla="val 124"/>
                <a:gd name="f10" fmla="val 31"/>
                <a:gd name="f11" fmla="val 131"/>
                <a:gd name="f12" fmla="val 56"/>
                <a:gd name="f13" fmla="val 144"/>
                <a:gd name="f14" fmla="val 92"/>
                <a:gd name="f15" fmla="val 128"/>
                <a:gd name="f16" fmla="val 134"/>
                <a:gd name="f17" fmla="val 142"/>
                <a:gd name="f18" fmla="val 120"/>
                <a:gd name="f19" fmla="val 150"/>
                <a:gd name="f20" fmla="val 87"/>
                <a:gd name="f21" fmla="val 178"/>
                <a:gd name="f22" fmla="val 11"/>
                <a:gd name="f23" fmla="val 13"/>
                <a:gd name="f24" fmla="val -6"/>
                <a:gd name="f25" fmla="val 109"/>
                <a:gd name="f26" fmla="val 2"/>
                <a:gd name="f27" fmla="val 70"/>
                <a:gd name="f28" fmla="val 17"/>
                <a:gd name="f29" fmla="val 49"/>
                <a:gd name="f30" fmla="val 7"/>
                <a:gd name="f31" fmla="val 20"/>
                <a:gd name="f32" fmla="*/ f0 1 136"/>
                <a:gd name="f33" fmla="*/ f1 1 16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"/>
                <a:gd name="f40" fmla="*/ f37 1 16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19"/>
                  </a:cubicBezTo>
                  <a:cubicBezTo>
                    <a:pt x="f23" y="f19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1475640" y="4951080"/>
              <a:ext cx="51480" cy="61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"/>
                <a:gd name="f4" fmla="val 172"/>
                <a:gd name="f5" fmla="val 23"/>
                <a:gd name="f6" fmla="val 33"/>
                <a:gd name="f7" fmla="val 29"/>
                <a:gd name="f8" fmla="val 27"/>
                <a:gd name="f9" fmla="val 35"/>
                <a:gd name="f10" fmla="val 42"/>
                <a:gd name="f11" fmla="val 20"/>
                <a:gd name="f12" fmla="val 45"/>
                <a:gd name="f13" fmla="val 18"/>
                <a:gd name="f14" fmla="val 49"/>
                <a:gd name="f15" fmla="val 17"/>
                <a:gd name="f16" fmla="val 52"/>
                <a:gd name="f17" fmla="val 55"/>
                <a:gd name="f18" fmla="val 15"/>
                <a:gd name="f19" fmla="val 60"/>
                <a:gd name="f20" fmla="val 63"/>
                <a:gd name="f21" fmla="val 77"/>
                <a:gd name="f22" fmla="val 92"/>
                <a:gd name="f23" fmla="val 21"/>
                <a:gd name="f24" fmla="val 102"/>
                <a:gd name="f25" fmla="val 32"/>
                <a:gd name="f26" fmla="val 112"/>
                <a:gd name="f27" fmla="val 43"/>
                <a:gd name="f28" fmla="val 122"/>
                <a:gd name="f29" fmla="val 58"/>
                <a:gd name="f30" fmla="val 125"/>
                <a:gd name="f31" fmla="val 72"/>
                <a:gd name="f32" fmla="val 128"/>
                <a:gd name="f33" fmla="val 86"/>
                <a:gd name="f34" fmla="val 103"/>
                <a:gd name="f35" fmla="val 120"/>
                <a:gd name="f36" fmla="val 123"/>
                <a:gd name="f37" fmla="val 137"/>
                <a:gd name="f38" fmla="val 117"/>
                <a:gd name="f39" fmla="val 143"/>
                <a:gd name="f40" fmla="val 116"/>
                <a:gd name="f41" fmla="val 145"/>
                <a:gd name="f42" fmla="val 115"/>
                <a:gd name="f43" fmla="val 146"/>
                <a:gd name="f44" fmla="val 114"/>
                <a:gd name="f45" fmla="val 148"/>
                <a:gd name="f46" fmla="val 149"/>
                <a:gd name="f47" fmla="val 109"/>
                <a:gd name="f48" fmla="val 151"/>
                <a:gd name="f49" fmla="val 106"/>
                <a:gd name="f50" fmla="val 154"/>
                <a:gd name="f51" fmla="val 156"/>
                <a:gd name="f52" fmla="val 89"/>
                <a:gd name="f53" fmla="val 162"/>
                <a:gd name="f54" fmla="val 74"/>
                <a:gd name="f55" fmla="val 165"/>
                <a:gd name="f56" fmla="val 57"/>
                <a:gd name="f57" fmla="val 163"/>
                <a:gd name="f58" fmla="val 25"/>
                <a:gd name="f59" fmla="val 160"/>
                <a:gd name="f60" fmla="val 9"/>
                <a:gd name="f61" fmla="val 40"/>
                <a:gd name="f62" fmla="val 168"/>
                <a:gd name="f63" fmla="val 171"/>
                <a:gd name="f64" fmla="val 174"/>
                <a:gd name="f65" fmla="val 91"/>
                <a:gd name="f66" fmla="val 108"/>
                <a:gd name="f67" fmla="val 166"/>
                <a:gd name="f68" fmla="val 159"/>
                <a:gd name="f69" fmla="val 157"/>
                <a:gd name="f70" fmla="val 126"/>
                <a:gd name="f71" fmla="val 127"/>
                <a:gd name="f72" fmla="val 155"/>
                <a:gd name="f73" fmla="val 129"/>
                <a:gd name="f74" fmla="val 153"/>
                <a:gd name="f75" fmla="val 152"/>
                <a:gd name="f76" fmla="val 130"/>
                <a:gd name="f77" fmla="val 150"/>
                <a:gd name="f78" fmla="val 131"/>
                <a:gd name="f79" fmla="val 134"/>
                <a:gd name="f80" fmla="val 140"/>
                <a:gd name="f81" fmla="val 132"/>
                <a:gd name="f82" fmla="val 105"/>
                <a:gd name="f83" fmla="val 142"/>
                <a:gd name="f84" fmla="val 67"/>
                <a:gd name="f85" fmla="val 100"/>
                <a:gd name="f86" fmla="val 7"/>
                <a:gd name="f87" fmla="val 83"/>
                <a:gd name="f88" fmla="val -2"/>
                <a:gd name="f89" fmla="val 65"/>
                <a:gd name="f90" fmla="val 1"/>
                <a:gd name="f91" fmla="val 3"/>
                <a:gd name="f92" fmla="val 51"/>
                <a:gd name="f93" fmla="val 4"/>
                <a:gd name="f94" fmla="val 46"/>
                <a:gd name="f95" fmla="val 6"/>
                <a:gd name="f96" fmla="val 38"/>
                <a:gd name="f97" fmla="val 10"/>
                <a:gd name="f98" fmla="val 31"/>
                <a:gd name="f99" fmla="val 8"/>
                <a:gd name="f100" fmla="val 41"/>
                <a:gd name="f101" fmla="val 2"/>
                <a:gd name="f102" fmla="val 78"/>
                <a:gd name="f103" fmla="val 5"/>
                <a:gd name="f104" fmla="val 61"/>
                <a:gd name="f105" fmla="val 11"/>
                <a:gd name="f106" fmla="val 44"/>
                <a:gd name="f107" fmla="*/ f0 1 144"/>
                <a:gd name="f108" fmla="*/ f1 1 172"/>
                <a:gd name="f109" fmla="val f2"/>
                <a:gd name="f110" fmla="val f3"/>
                <a:gd name="f111" fmla="val f4"/>
                <a:gd name="f112" fmla="+- f111 0 f109"/>
                <a:gd name="f113" fmla="+- f110 0 f109"/>
                <a:gd name="f114" fmla="*/ f113 1 144"/>
                <a:gd name="f115" fmla="*/ f112 1 172"/>
                <a:gd name="f116" fmla="*/ f109 1 f114"/>
                <a:gd name="f117" fmla="*/ f110 1 f114"/>
                <a:gd name="f118" fmla="*/ f109 1 f115"/>
                <a:gd name="f119" fmla="*/ f111 1 f115"/>
                <a:gd name="f120" fmla="*/ f116 f107 1"/>
                <a:gd name="f121" fmla="*/ f117 f107 1"/>
                <a:gd name="f122" fmla="*/ f119 f108 1"/>
                <a:gd name="f123" fmla="*/ f118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0" t="f123" r="f121" b="f122"/>
              <a:pathLst>
                <a:path w="144" h="172">
                  <a:moveTo>
                    <a:pt x="f5" y="f6"/>
                  </a:moveTo>
                  <a:cubicBezTo>
                    <a:pt x="f7" y="f8"/>
                    <a:pt x="f9" y="f5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0" y="f35"/>
                  </a:cubicBezTo>
                  <a:cubicBezTo>
                    <a:pt x="f36" y="f32"/>
                    <a:pt x="f35" y="f37"/>
                    <a:pt x="f38" y="f39"/>
                  </a:cubicBezTo>
                  <a:cubicBezTo>
                    <a:pt x="f40" y="f3"/>
                    <a:pt x="f40" y="f41"/>
                    <a:pt x="f42" y="f43"/>
                  </a:cubicBezTo>
                  <a:cubicBezTo>
                    <a:pt x="f44" y="f45"/>
                    <a:pt x="f26" y="f45"/>
                    <a:pt x="f26" y="f46"/>
                  </a:cubicBezTo>
                  <a:cubicBezTo>
                    <a:pt x="f47" y="f48"/>
                    <a:pt x="f49" y="f50"/>
                    <a:pt x="f34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10" y="f57"/>
                    <a:pt x="f58" y="f59"/>
                    <a:pt x="f60" y="f51"/>
                  </a:cubicBezTo>
                  <a:cubicBezTo>
                    <a:pt x="f58" y="f57"/>
                    <a:pt x="f61" y="f62"/>
                    <a:pt x="f56" y="f63"/>
                  </a:cubicBezTo>
                  <a:cubicBezTo>
                    <a:pt x="f54" y="f64"/>
                    <a:pt x="f65" y="f4"/>
                    <a:pt x="f66" y="f67"/>
                  </a:cubicBezTo>
                  <a:cubicBezTo>
                    <a:pt x="f26" y="f55"/>
                    <a:pt x="f42" y="f57"/>
                    <a:pt x="f35" y="f59"/>
                  </a:cubicBezTo>
                  <a:cubicBezTo>
                    <a:pt x="f28" y="f68"/>
                    <a:pt x="f30" y="f69"/>
                    <a:pt x="f70" y="f51"/>
                  </a:cubicBezTo>
                  <a:cubicBezTo>
                    <a:pt x="f71" y="f51"/>
                    <a:pt x="f71" y="f72"/>
                    <a:pt x="f32" y="f50"/>
                  </a:cubicBezTo>
                  <a:cubicBezTo>
                    <a:pt x="f32" y="f50"/>
                    <a:pt x="f73" y="f74"/>
                    <a:pt x="f73" y="f75"/>
                  </a:cubicBezTo>
                  <a:lnTo>
                    <a:pt x="f73" y="f48"/>
                  </a:lnTo>
                  <a:cubicBezTo>
                    <a:pt x="f76" y="f48"/>
                    <a:pt x="f76" y="f77"/>
                    <a:pt x="f78" y="f46"/>
                  </a:cubicBezTo>
                  <a:cubicBezTo>
                    <a:pt x="f79" y="f80"/>
                    <a:pt x="f37" y="f81"/>
                    <a:pt x="f80" y="f36"/>
                  </a:cubicBezTo>
                  <a:cubicBezTo>
                    <a:pt x="f41" y="f82"/>
                    <a:pt x="f41" y="f33"/>
                    <a:pt x="f83" y="f84"/>
                  </a:cubicBezTo>
                  <a:cubicBezTo>
                    <a:pt x="f37" y="f14"/>
                    <a:pt x="f70" y="f25"/>
                    <a:pt x="f44" y="f11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19" y="f90"/>
                    <a:pt x="f17" y="f91"/>
                    <a:pt x="f92" y="f93"/>
                  </a:cubicBezTo>
                  <a:cubicBezTo>
                    <a:pt x="f94" y="f95"/>
                    <a:pt x="f27" y="f86"/>
                    <a:pt x="f96" y="f97"/>
                  </a:cubicBezTo>
                  <a:cubicBezTo>
                    <a:pt x="f98" y="f18"/>
                    <a:pt x="f58" y="f23"/>
                    <a:pt x="f13" y="f7"/>
                  </a:cubicBezTo>
                  <a:cubicBezTo>
                    <a:pt x="f99" y="f100"/>
                    <a:pt x="f101" y="f19"/>
                    <a:pt x="f2" y="f102"/>
                  </a:cubicBezTo>
                  <a:cubicBezTo>
                    <a:pt x="f103" y="f104"/>
                    <a:pt x="f105" y="f10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482840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1"/>
                <a:gd name="f8" fmla="val 66"/>
                <a:gd name="f9" fmla="val 5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6"/>
                <a:gd name="f32" fmla="val 2"/>
                <a:gd name="f33" fmla="*/ f0 1 80"/>
                <a:gd name="f34" fmla="*/ f1 1 9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0"/>
                <a:gd name="f41" fmla="*/ f38 1 9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32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1438199" y="5029920"/>
              <a:ext cx="29160" cy="23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"/>
                <a:gd name="f4" fmla="val 67"/>
                <a:gd name="f5" fmla="val 55"/>
                <a:gd name="f6" fmla="val 27"/>
                <a:gd name="f7" fmla="val 22"/>
                <a:gd name="f8" fmla="val 45"/>
                <a:gd name="f9" fmla="*/ f0 1 82"/>
                <a:gd name="f10" fmla="*/ f1 1 6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2"/>
                <a:gd name="f17" fmla="*/ f14 1 6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2" h="67">
                  <a:moveTo>
                    <a:pt x="f3" y="f2"/>
                  </a:moveTo>
                  <a:cubicBezTo>
                    <a:pt x="f5" y="f2"/>
                    <a:pt x="f6" y="f2"/>
                    <a:pt x="f2" y="f2"/>
                  </a:cubicBezTo>
                  <a:cubicBezTo>
                    <a:pt x="f2" y="f7"/>
                    <a:pt x="f2" y="f8"/>
                    <a:pt x="f2" y="f4"/>
                  </a:cubicBezTo>
                  <a:cubicBezTo>
                    <a:pt x="f6" y="f4"/>
                    <a:pt x="f5" y="f4"/>
                    <a:pt x="f3" y="f4"/>
                  </a:cubicBezTo>
                  <a:cubicBezTo>
                    <a:pt x="f3" y="f8"/>
                    <a:pt x="f3" y="f7"/>
                    <a:pt x="f3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1397880" y="5009400"/>
              <a:ext cx="110520" cy="38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"/>
                <a:gd name="f4" fmla="val 109"/>
                <a:gd name="f5" fmla="val 75"/>
                <a:gd name="f6" fmla="val 94"/>
                <a:gd name="f7" fmla="val 91"/>
                <a:gd name="f8" fmla="val 92"/>
                <a:gd name="f9" fmla="val 106"/>
                <a:gd name="f10" fmla="val 88"/>
                <a:gd name="f11" fmla="val 119"/>
                <a:gd name="f12" fmla="val 81"/>
                <a:gd name="f13" fmla="val 131"/>
                <a:gd name="f14" fmla="val 73"/>
                <a:gd name="f15" fmla="val 140"/>
                <a:gd name="f16" fmla="val 63"/>
                <a:gd name="f17" fmla="val 142"/>
                <a:gd name="f18" fmla="val 52"/>
                <a:gd name="f19" fmla="val 145"/>
                <a:gd name="f20" fmla="val 35"/>
                <a:gd name="f21" fmla="val 149"/>
                <a:gd name="f22" fmla="val 17"/>
                <a:gd name="f23" fmla="val 152"/>
                <a:gd name="f24" fmla="val 156"/>
                <a:gd name="f25" fmla="val 159"/>
                <a:gd name="f26" fmla="val 163"/>
                <a:gd name="f27" fmla="val 166"/>
                <a:gd name="f28" fmla="val 64"/>
                <a:gd name="f29" fmla="val 173"/>
                <a:gd name="f30" fmla="val 186"/>
                <a:gd name="f31" fmla="val 198"/>
                <a:gd name="f32" fmla="val 214"/>
                <a:gd name="f33" fmla="val 229"/>
                <a:gd name="f34" fmla="val 246"/>
                <a:gd name="f35" fmla="val 262"/>
                <a:gd name="f36" fmla="val 275"/>
                <a:gd name="f37" fmla="val 84"/>
                <a:gd name="f38" fmla="val 289"/>
                <a:gd name="f39" fmla="val 78"/>
                <a:gd name="f40" fmla="val 302"/>
                <a:gd name="f41" fmla="val 67"/>
                <a:gd name="f42" fmla="val 54"/>
                <a:gd name="f43" fmla="val 306"/>
                <a:gd name="f44" fmla="val 69"/>
                <a:gd name="f45" fmla="val 297"/>
                <a:gd name="f46" fmla="val 83"/>
                <a:gd name="f47" fmla="val 283"/>
                <a:gd name="f48" fmla="val 269"/>
                <a:gd name="f49" fmla="val 101"/>
                <a:gd name="f50" fmla="val 249"/>
                <a:gd name="f51" fmla="val 107"/>
                <a:gd name="f52" fmla="val 231"/>
                <a:gd name="f53" fmla="val 211"/>
                <a:gd name="f54" fmla="val 110"/>
                <a:gd name="f55" fmla="val 192"/>
                <a:gd name="f56" fmla="val 175"/>
                <a:gd name="f57" fmla="val 97"/>
                <a:gd name="f58" fmla="val 160"/>
                <a:gd name="f59" fmla="val 86"/>
                <a:gd name="f60" fmla="val 154"/>
                <a:gd name="f61" fmla="val 148"/>
                <a:gd name="f62" fmla="val 132"/>
                <a:gd name="f63" fmla="val 115"/>
                <a:gd name="f64" fmla="val 95"/>
                <a:gd name="f65" fmla="val 77"/>
                <a:gd name="f66" fmla="val 59"/>
                <a:gd name="f67" fmla="val 39"/>
                <a:gd name="f68" fmla="val 103"/>
                <a:gd name="f69" fmla="val 25"/>
                <a:gd name="f70" fmla="val 11"/>
                <a:gd name="f71" fmla="val 3"/>
                <a:gd name="f72" fmla="val 66"/>
                <a:gd name="f73" fmla="val 15"/>
                <a:gd name="f74" fmla="val 29"/>
                <a:gd name="f75" fmla="val 43"/>
                <a:gd name="f76" fmla="val 90"/>
                <a:gd name="f77" fmla="val 60"/>
                <a:gd name="f78" fmla="*/ f0 1 308"/>
                <a:gd name="f79" fmla="*/ f1 1 109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308"/>
                <a:gd name="f86" fmla="*/ f83 1 109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308" h="1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32" y="f6"/>
                    <a:pt x="f33" y="f6"/>
                  </a:cubicBezTo>
                  <a:cubicBezTo>
                    <a:pt x="f34" y="f6"/>
                    <a:pt x="f35" y="f8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cubicBezTo>
                    <a:pt x="f43" y="f44"/>
                    <a:pt x="f45" y="f46"/>
                    <a:pt x="f47" y="f8"/>
                  </a:cubicBezTo>
                  <a:cubicBezTo>
                    <a:pt x="f48" y="f49"/>
                    <a:pt x="f50" y="f51"/>
                    <a:pt x="f52" y="f4"/>
                  </a:cubicBezTo>
                  <a:cubicBezTo>
                    <a:pt x="f53" y="f54"/>
                    <a:pt x="f55" y="f9"/>
                    <a:pt x="f56" y="f57"/>
                  </a:cubicBezTo>
                  <a:cubicBezTo>
                    <a:pt x="f27" y="f8"/>
                    <a:pt x="f58" y="f59"/>
                    <a:pt x="f60" y="f39"/>
                  </a:cubicBezTo>
                  <a:cubicBezTo>
                    <a:pt x="f61" y="f59"/>
                    <a:pt x="f15" y="f8"/>
                    <a:pt x="f62" y="f57"/>
                  </a:cubicBezTo>
                  <a:cubicBezTo>
                    <a:pt x="f63" y="f9"/>
                    <a:pt x="f64" y="f54"/>
                    <a:pt x="f65" y="f4"/>
                  </a:cubicBezTo>
                  <a:cubicBezTo>
                    <a:pt x="f66" y="f4"/>
                    <a:pt x="f67" y="f68"/>
                    <a:pt x="f69" y="f8"/>
                  </a:cubicBezTo>
                  <a:cubicBezTo>
                    <a:pt x="f70" y="f46"/>
                    <a:pt x="f2" y="f41"/>
                    <a:pt x="f2" y="f42"/>
                  </a:cubicBezTo>
                  <a:cubicBezTo>
                    <a:pt x="f71" y="f72"/>
                    <a:pt x="f73" y="f65"/>
                    <a:pt x="f74" y="f37"/>
                  </a:cubicBezTo>
                  <a:cubicBezTo>
                    <a:pt x="f75" y="f76"/>
                    <a:pt x="f77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1432080" y="5002200"/>
              <a:ext cx="41760" cy="1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"/>
                <a:gd name="f4" fmla="val 55"/>
                <a:gd name="f5" fmla="val 59"/>
                <a:gd name="f6" fmla="val 70"/>
                <a:gd name="f7" fmla="val 102"/>
                <a:gd name="f8" fmla="val 114"/>
                <a:gd name="f9" fmla="val 9"/>
                <a:gd name="f10" fmla="val 122"/>
                <a:gd name="f11" fmla="val 15"/>
                <a:gd name="f12" fmla="val 116"/>
                <a:gd name="f13" fmla="val 30"/>
                <a:gd name="f14" fmla="val 96"/>
                <a:gd name="f15" fmla="val 44"/>
                <a:gd name="f16" fmla="val 82"/>
                <a:gd name="f17" fmla="val 54"/>
                <a:gd name="f18" fmla="val 60"/>
                <a:gd name="f19" fmla="val 50"/>
                <a:gd name="f20" fmla="val 37"/>
                <a:gd name="f21" fmla="val 52"/>
                <a:gd name="f22" fmla="val 25"/>
                <a:gd name="f23" fmla="val -4"/>
                <a:gd name="f24" fmla="val 4"/>
                <a:gd name="f25" fmla="val 14"/>
                <a:gd name="f26" fmla="val 48"/>
                <a:gd name="f27" fmla="*/ f0 1 117"/>
                <a:gd name="f28" fmla="*/ f1 1 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17"/>
                <a:gd name="f35" fmla="*/ f32 1 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17" h="55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" y="f13"/>
                    <a:pt x="f23" y="f11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sp>
        <p:nvSpPr>
          <p:cNvPr id="56" name="55 Forma libre"/>
          <p:cNvSpPr/>
          <p:nvPr/>
        </p:nvSpPr>
        <p:spPr>
          <a:xfrm>
            <a:off x="6666840" y="4873679"/>
            <a:ext cx="151200" cy="228600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421"/>
              <a:gd name="f5" fmla="val 636"/>
              <a:gd name="f6" fmla="val 240"/>
              <a:gd name="f7" fmla="val 544"/>
              <a:gd name="f8" fmla="val 440"/>
              <a:gd name="f9" fmla="val 432"/>
              <a:gd name="f10" fmla="val 313"/>
              <a:gd name="f11" fmla="val 420"/>
              <a:gd name="f12" fmla="val 143"/>
              <a:gd name="f13" fmla="val 415"/>
              <a:gd name="f14" fmla="val 76"/>
              <a:gd name="f15" fmla="val 390"/>
              <a:gd name="f16" fmla="val 32"/>
              <a:gd name="f17" fmla="val 5"/>
              <a:gd name="f18" fmla="val 337"/>
              <a:gd name="f19" fmla="val -16"/>
              <a:gd name="f20" fmla="val 196"/>
              <a:gd name="f21" fmla="val 185"/>
              <a:gd name="f22" fmla="val 198"/>
              <a:gd name="f23" fmla="val 474"/>
              <a:gd name="f24" fmla="val 65"/>
              <a:gd name="f25" fmla="val 484"/>
              <a:gd name="f26" fmla="val 634"/>
              <a:gd name="f27" fmla="val 69"/>
              <a:gd name="f28" fmla="val 645"/>
              <a:gd name="f29" fmla="val 152"/>
              <a:gd name="f30" fmla="val 622"/>
              <a:gd name="f31" fmla="*/ f1 1 421"/>
              <a:gd name="f32" fmla="*/ f2 1 636"/>
              <a:gd name="f33" fmla="val f3"/>
              <a:gd name="f34" fmla="val f4"/>
              <a:gd name="f35" fmla="val f5"/>
              <a:gd name="f36" fmla="+- f35 0 f33"/>
              <a:gd name="f37" fmla="+- f34 0 f33"/>
              <a:gd name="f38" fmla="*/ f37 1 421"/>
              <a:gd name="f39" fmla="*/ f36 1 636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421" h="636">
                <a:moveTo>
                  <a:pt x="f6" y="f7"/>
                </a:moveTo>
                <a:cubicBezTo>
                  <a:pt x="f0" y="f8"/>
                  <a:pt x="f9" y="f10"/>
                  <a:pt x="f11" y="f12"/>
                </a:cubicBezTo>
                <a:cubicBezTo>
                  <a:pt x="f13" y="f14"/>
                  <a:pt x="f15" y="f16"/>
                  <a:pt x="f0" y="f17"/>
                </a:cubicBezTo>
                <a:cubicBezTo>
                  <a:pt x="f18" y="f19"/>
                  <a:pt x="f20" y="f16"/>
                  <a:pt x="f20" y="f21"/>
                </a:cubicBezTo>
                <a:cubicBezTo>
                  <a:pt x="f22" y="f23"/>
                  <a:pt x="f24" y="f25"/>
                  <a:pt x="f3" y="f26"/>
                </a:cubicBezTo>
                <a:cubicBezTo>
                  <a:pt x="f27" y="f28"/>
                  <a:pt x="f29" y="f30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7" name="56 Forma libre"/>
          <p:cNvSpPr/>
          <p:nvPr/>
        </p:nvSpPr>
        <p:spPr>
          <a:xfrm>
            <a:off x="6652799" y="4866840"/>
            <a:ext cx="143280" cy="233640"/>
          </a:xfrm>
          <a:custGeom>
            <a:avLst/>
            <a:gdLst>
              <a:gd name="f0" fmla="val w"/>
              <a:gd name="f1" fmla="val h"/>
              <a:gd name="f2" fmla="val 0"/>
              <a:gd name="f3" fmla="val 399"/>
              <a:gd name="f4" fmla="val 650"/>
              <a:gd name="f5" fmla="val 24"/>
              <a:gd name="f6" fmla="val 323"/>
              <a:gd name="f7" fmla="val -55"/>
              <a:gd name="f8" fmla="val 187"/>
              <a:gd name="f9" fmla="val 77"/>
              <a:gd name="f10" fmla="val 197"/>
              <a:gd name="f11" fmla="val 487"/>
              <a:gd name="f12" fmla="val 67"/>
              <a:gd name="f13" fmla="val 513"/>
              <a:gd name="f14" fmla="val 643"/>
              <a:gd name="f15" fmla="val 12"/>
              <a:gd name="f16" fmla="val 646"/>
              <a:gd name="f17" fmla="val 11"/>
              <a:gd name="f18" fmla="val 37"/>
              <a:gd name="f19" fmla="val 122"/>
              <a:gd name="f20" fmla="val 582"/>
              <a:gd name="f21" fmla="val 249"/>
              <a:gd name="f22" fmla="val 453"/>
              <a:gd name="f23" fmla="val 231"/>
              <a:gd name="f24" fmla="val 93"/>
              <a:gd name="f25" fmla="val 318"/>
              <a:gd name="f26" fmla="val 35"/>
              <a:gd name="f27" fmla="*/ f0 1 399"/>
              <a:gd name="f28" fmla="*/ f1 1 65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399"/>
              <a:gd name="f35" fmla="*/ f32 1 65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99" h="650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15" y="f16"/>
                  <a:pt x="f17" y="f4"/>
                  <a:pt x="f18" y="f4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8" name="57 Forma libre"/>
          <p:cNvSpPr/>
          <p:nvPr/>
        </p:nvSpPr>
        <p:spPr>
          <a:xfrm>
            <a:off x="6652799" y="4862520"/>
            <a:ext cx="135000" cy="23472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653"/>
              <a:gd name="f5" fmla="val 17"/>
              <a:gd name="f6" fmla="val 288"/>
              <a:gd name="f7" fmla="val -36"/>
              <a:gd name="f8" fmla="val 159"/>
              <a:gd name="f9" fmla="val 40"/>
              <a:gd name="f10" fmla="val 186"/>
              <a:gd name="f11" fmla="val 423"/>
              <a:gd name="f12" fmla="val 53"/>
              <a:gd name="f13" fmla="val 414"/>
              <a:gd name="f14" fmla="val 529"/>
              <a:gd name="f15" fmla="val 570"/>
              <a:gd name="f16" fmla="val 612"/>
              <a:gd name="f17" fmla="val 37"/>
              <a:gd name="f18" fmla="val 628"/>
              <a:gd name="f19" fmla="val 212"/>
              <a:gd name="f20" fmla="val 479"/>
              <a:gd name="f21" fmla="val 218"/>
              <a:gd name="f22" fmla="val 79"/>
              <a:gd name="f23" fmla="val 293"/>
              <a:gd name="f24" fmla="val 19"/>
              <a:gd name="f25" fmla="*/ f0 1 376"/>
              <a:gd name="f26" fmla="*/ f1 1 653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376"/>
              <a:gd name="f33" fmla="*/ f30 1 653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376" h="653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2" y="f15"/>
                  <a:pt x="f2" y="f16"/>
                  <a:pt x="f2" y="f4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9" name="58 Forma libre"/>
          <p:cNvSpPr/>
          <p:nvPr/>
        </p:nvSpPr>
        <p:spPr>
          <a:xfrm>
            <a:off x="6320880" y="4901040"/>
            <a:ext cx="229680" cy="213840"/>
          </a:xfrm>
          <a:custGeom>
            <a:avLst/>
            <a:gdLst>
              <a:gd name="f0" fmla="val w"/>
              <a:gd name="f1" fmla="val h"/>
              <a:gd name="f2" fmla="val 0"/>
              <a:gd name="f3" fmla="val 639"/>
              <a:gd name="f4" fmla="val 595"/>
              <a:gd name="f5" fmla="val 4"/>
              <a:gd name="f6" fmla="val 88"/>
              <a:gd name="f7" fmla="val -28"/>
              <a:gd name="f8" fmla="val 19"/>
              <a:gd name="f9" fmla="val 140"/>
              <a:gd name="f10" fmla="val -18"/>
              <a:gd name="f11" fmla="val 198"/>
              <a:gd name="f12" fmla="val 9"/>
              <a:gd name="f13" fmla="val 48"/>
              <a:gd name="f14" fmla="val 86"/>
              <a:gd name="f15" fmla="val 125"/>
              <a:gd name="f16" fmla="val 133"/>
              <a:gd name="f17" fmla="val 112"/>
              <a:gd name="f18" fmla="val 27"/>
              <a:gd name="f19" fmla="val 136"/>
              <a:gd name="f20" fmla="val 390"/>
              <a:gd name="f21" fmla="val 571"/>
              <a:gd name="f22" fmla="val 537"/>
              <a:gd name="f23" fmla="val 503"/>
              <a:gd name="f24" fmla="val 469"/>
              <a:gd name="f25" fmla="val 511"/>
              <a:gd name="f26" fmla="val 553"/>
              <a:gd name="f27" fmla="val 556"/>
              <a:gd name="f28" fmla="val 587"/>
              <a:gd name="f29" fmla="val 606"/>
              <a:gd name="f30" fmla="*/ f0 1 639"/>
              <a:gd name="f31" fmla="*/ f1 1 59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639"/>
              <a:gd name="f38" fmla="*/ f35 1 59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639" h="59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1" y="f13"/>
                  <a:pt x="f11" y="f14"/>
                  <a:pt x="f11" y="f15"/>
                </a:cubicBezTo>
                <a:cubicBezTo>
                  <a:pt x="f16" y="f17"/>
                  <a:pt x="f18" y="f19"/>
                  <a:pt x="f5" y="f6"/>
                </a:cubicBezTo>
                <a:close/>
                <a:moveTo>
                  <a:pt x="f20" y="f21"/>
                </a:moveTo>
                <a:cubicBezTo>
                  <a:pt x="f20" y="f22"/>
                  <a:pt x="f23" y="f24"/>
                  <a:pt x="f3" y="f24"/>
                </a:cubicBezTo>
                <a:cubicBezTo>
                  <a:pt x="f3" y="f25"/>
                  <a:pt x="f3" y="f26"/>
                  <a:pt x="f3" y="f4"/>
                </a:cubicBezTo>
                <a:cubicBezTo>
                  <a:pt x="f27" y="f28"/>
                  <a:pt x="f20" y="f29"/>
                  <a:pt x="f20" y="f21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0" name="59 Forma libre"/>
          <p:cNvSpPr/>
          <p:nvPr/>
        </p:nvSpPr>
        <p:spPr>
          <a:xfrm>
            <a:off x="6404760" y="4830480"/>
            <a:ext cx="267120" cy="312480"/>
          </a:xfrm>
          <a:custGeom>
            <a:avLst/>
            <a:gdLst>
              <a:gd name="f0" fmla="val w"/>
              <a:gd name="f1" fmla="val h"/>
              <a:gd name="f2" fmla="val 0"/>
              <a:gd name="f3" fmla="val 743"/>
              <a:gd name="f4" fmla="val 869"/>
              <a:gd name="f5" fmla="val 714"/>
              <a:gd name="f6" fmla="val 335"/>
              <a:gd name="f7" fmla="val 675"/>
              <a:gd name="f8" fmla="val 238"/>
              <a:gd name="f9" fmla="val 571"/>
              <a:gd name="f10" fmla="val 120"/>
              <a:gd name="f11" fmla="val 419"/>
              <a:gd name="f12" fmla="val 55"/>
              <a:gd name="f13" fmla="val 39"/>
              <a:gd name="f14" fmla="val -111"/>
              <a:gd name="f15" fmla="val -99"/>
              <a:gd name="f16" fmla="val 141"/>
              <a:gd name="f17" fmla="val 74"/>
              <a:gd name="f18" fmla="val 268"/>
              <a:gd name="f19" fmla="val 277"/>
              <a:gd name="f20" fmla="val 418"/>
              <a:gd name="f21" fmla="val 258"/>
              <a:gd name="f22" fmla="val 657"/>
              <a:gd name="f23" fmla="val 336"/>
              <a:gd name="f24" fmla="val 756"/>
              <a:gd name="f25" fmla="val 254"/>
              <a:gd name="f26" fmla="val 777"/>
              <a:gd name="f27" fmla="val 194"/>
              <a:gd name="f28" fmla="val 821"/>
              <a:gd name="f29" fmla="val 846"/>
              <a:gd name="f30" fmla="val 881"/>
              <a:gd name="f31" fmla="val 359"/>
              <a:gd name="f32" fmla="val 862"/>
              <a:gd name="f33" fmla="val 442"/>
              <a:gd name="f34" fmla="val 580"/>
              <a:gd name="f35" fmla="val 691"/>
              <a:gd name="f36" fmla="val 841"/>
              <a:gd name="f37" fmla="val 807"/>
              <a:gd name="f38" fmla="val 693"/>
              <a:gd name="f39" fmla="val 781"/>
              <a:gd name="f40" fmla="val 689"/>
              <a:gd name="f41" fmla="val 765"/>
              <a:gd name="f42" fmla="val 682"/>
              <a:gd name="f43" fmla="val 751"/>
              <a:gd name="f44" fmla="val 749"/>
              <a:gd name="f45" fmla="val 652"/>
              <a:gd name="f46" fmla="val 763"/>
              <a:gd name="f47" fmla="val 455"/>
              <a:gd name="f48" fmla="*/ f0 1 743"/>
              <a:gd name="f49" fmla="*/ f1 1 869"/>
              <a:gd name="f50" fmla="val f2"/>
              <a:gd name="f51" fmla="val f3"/>
              <a:gd name="f52" fmla="val f4"/>
              <a:gd name="f53" fmla="+- f52 0 f50"/>
              <a:gd name="f54" fmla="+- f51 0 f50"/>
              <a:gd name="f55" fmla="*/ f54 1 743"/>
              <a:gd name="f56" fmla="*/ f53 1 869"/>
              <a:gd name="f57" fmla="*/ f50 1 f55"/>
              <a:gd name="f58" fmla="*/ f51 1 f55"/>
              <a:gd name="f59" fmla="*/ f50 1 f56"/>
              <a:gd name="f60" fmla="*/ f52 1 f56"/>
              <a:gd name="f61" fmla="*/ f57 f48 1"/>
              <a:gd name="f62" fmla="*/ f58 f48 1"/>
              <a:gd name="f63" fmla="*/ f60 f49 1"/>
              <a:gd name="f64" fmla="*/ f59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743" h="86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31" y="f32"/>
                  <a:pt x="f33" y="f4"/>
                </a:cubicBezTo>
                <a:cubicBezTo>
                  <a:pt x="f34" y="f4"/>
                  <a:pt x="f35" y="f36"/>
                  <a:pt x="f3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1" name="60 Forma libre"/>
          <p:cNvSpPr/>
          <p:nvPr/>
        </p:nvSpPr>
        <p:spPr>
          <a:xfrm>
            <a:off x="6508080" y="4936320"/>
            <a:ext cx="99720" cy="183600"/>
          </a:xfrm>
          <a:custGeom>
            <a:avLst/>
            <a:gdLst>
              <a:gd name="f0" fmla="val w"/>
              <a:gd name="f1" fmla="val h"/>
              <a:gd name="f2" fmla="val 0"/>
              <a:gd name="f3" fmla="val 278"/>
              <a:gd name="f4" fmla="val 511"/>
              <a:gd name="f5" fmla="val 255"/>
              <a:gd name="f6" fmla="val 135"/>
              <a:gd name="f7" fmla="val 10"/>
              <a:gd name="f8" fmla="val 27"/>
              <a:gd name="f9" fmla="val 120"/>
              <a:gd name="f10" fmla="val 257"/>
              <a:gd name="f11" fmla="val 29"/>
              <a:gd name="f12" fmla="val 379"/>
              <a:gd name="f13" fmla="val 105"/>
              <a:gd name="f14" fmla="val 441"/>
              <a:gd name="f15" fmla="val 80"/>
              <a:gd name="f16" fmla="val 450"/>
              <a:gd name="f17" fmla="val -123"/>
              <a:gd name="f18" fmla="val 522"/>
              <a:gd name="f19" fmla="val 107"/>
              <a:gd name="f20" fmla="val 469"/>
              <a:gd name="f21" fmla="val 268"/>
              <a:gd name="f22" fmla="val 510"/>
              <a:gd name="f23" fmla="val 319"/>
              <a:gd name="f24" fmla="val 524"/>
              <a:gd name="f25" fmla="val 160"/>
              <a:gd name="f26" fmla="val 347"/>
              <a:gd name="f27" fmla="val 206"/>
              <a:gd name="f28" fmla="val 197"/>
              <a:gd name="f29" fmla="val 47"/>
              <a:gd name="f30" fmla="*/ f0 1 278"/>
              <a:gd name="f31" fmla="*/ f1 1 511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78"/>
              <a:gd name="f38" fmla="*/ f35 1 511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78" h="511">
                <a:moveTo>
                  <a:pt x="f5" y="f2"/>
                </a:moveTo>
                <a:cubicBezTo>
                  <a:pt x="f6" y="f7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9"/>
                  <a:pt x="f28" y="f29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2" name="61 Forma libre"/>
          <p:cNvSpPr/>
          <p:nvPr/>
        </p:nvSpPr>
        <p:spPr>
          <a:xfrm>
            <a:off x="6507000" y="4818960"/>
            <a:ext cx="179640" cy="281520"/>
          </a:xfrm>
          <a:custGeom>
            <a:avLst/>
            <a:gdLst>
              <a:gd name="f0" fmla="val w"/>
              <a:gd name="f1" fmla="val h"/>
              <a:gd name="f2" fmla="val 0"/>
              <a:gd name="f3" fmla="val 500"/>
              <a:gd name="f4" fmla="val 783"/>
              <a:gd name="f5" fmla="val 138"/>
              <a:gd name="f6" fmla="val 34"/>
              <a:gd name="f7" fmla="val 87"/>
              <a:gd name="f8" fmla="val 18"/>
              <a:gd name="f9" fmla="val 41"/>
              <a:gd name="f10" fmla="val 7"/>
              <a:gd name="f11" fmla="val 4"/>
              <a:gd name="f12" fmla="val 39"/>
              <a:gd name="f13" fmla="val 9"/>
              <a:gd name="f14" fmla="val 57"/>
              <a:gd name="f15" fmla="val 293"/>
              <a:gd name="f16" fmla="val 129"/>
              <a:gd name="f17" fmla="val 567"/>
              <a:gd name="f18" fmla="val 417"/>
              <a:gd name="f19" fmla="val 399"/>
              <a:gd name="f20" fmla="val 480"/>
              <a:gd name="f21" fmla="val 669"/>
              <a:gd name="f22" fmla="val 572"/>
              <a:gd name="f23" fmla="val 424"/>
              <a:gd name="f24" fmla="val 265"/>
              <a:gd name="f25" fmla="val 279"/>
              <a:gd name="f26" fmla="val 78"/>
              <a:gd name="f27" fmla="*/ f0 1 500"/>
              <a:gd name="f28" fmla="*/ f1 1 783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500"/>
              <a:gd name="f35" fmla="*/ f32 1 783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500" h="783">
                <a:moveTo>
                  <a:pt x="f5" y="f6"/>
                </a:moveTo>
                <a:cubicBezTo>
                  <a:pt x="f7" y="f8"/>
                  <a:pt x="f9" y="f10"/>
                  <a:pt x="f2" y="f2"/>
                </a:cubicBezTo>
                <a:cubicBezTo>
                  <a:pt x="f11" y="f8"/>
                  <a:pt x="f10" y="f12"/>
                  <a:pt x="f13" y="f14"/>
                </a:cubicBezTo>
                <a:cubicBezTo>
                  <a:pt x="f15" y="f16"/>
                  <a:pt x="f17" y="f18"/>
                  <a:pt x="f19" y="f4"/>
                </a:cubicBezTo>
                <a:cubicBezTo>
                  <a:pt x="f20" y="f21"/>
                  <a:pt x="f3" y="f22"/>
                  <a:pt x="f3" y="f23"/>
                </a:cubicBezTo>
                <a:cubicBezTo>
                  <a:pt x="f3" y="f24"/>
                  <a:pt x="f25" y="f26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3" name="62 Forma libre"/>
          <p:cNvSpPr/>
          <p:nvPr/>
        </p:nvSpPr>
        <p:spPr>
          <a:xfrm>
            <a:off x="6503399" y="4811400"/>
            <a:ext cx="196560" cy="290160"/>
          </a:xfrm>
          <a:custGeom>
            <a:avLst/>
            <a:gdLst>
              <a:gd name="f0" fmla="val w"/>
              <a:gd name="f1" fmla="val h"/>
              <a:gd name="f2" fmla="val 0"/>
              <a:gd name="f3" fmla="val 547"/>
              <a:gd name="f4" fmla="val 807"/>
              <a:gd name="f5" fmla="val 10"/>
              <a:gd name="f6" fmla="val 14"/>
              <a:gd name="f7" fmla="val 32"/>
              <a:gd name="f8" fmla="val 17"/>
              <a:gd name="f9" fmla="val 51"/>
              <a:gd name="f10" fmla="val 259"/>
              <a:gd name="f11" fmla="val 118"/>
              <a:gd name="f12" fmla="val 490"/>
              <a:gd name="f13" fmla="val 272"/>
              <a:gd name="f14" fmla="val 609"/>
              <a:gd name="f15" fmla="val 453"/>
              <a:gd name="f16" fmla="val 748"/>
              <a:gd name="f17" fmla="val 407"/>
              <a:gd name="f18" fmla="val 497"/>
              <a:gd name="f19" fmla="val 743"/>
              <a:gd name="f20" fmla="val 591"/>
              <a:gd name="f21" fmla="val 445"/>
              <a:gd name="f22" fmla="val 550"/>
              <a:gd name="f23" fmla="val 215"/>
              <a:gd name="f24" fmla="val 377"/>
              <a:gd name="f25" fmla="val 78"/>
              <a:gd name="f26" fmla="val 171"/>
              <a:gd name="f27" fmla="val 23"/>
              <a:gd name="f28" fmla="val 109"/>
              <a:gd name="f29" fmla="val 7"/>
              <a:gd name="f30" fmla="val 53"/>
              <a:gd name="f31" fmla="*/ f0 1 547"/>
              <a:gd name="f32" fmla="*/ f1 1 807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547"/>
              <a:gd name="f39" fmla="*/ f36 1 807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547" h="807">
                <a:moveTo>
                  <a:pt x="f2" y="f2"/>
                </a:moveTo>
                <a:cubicBezTo>
                  <a:pt x="f5" y="f6"/>
                  <a:pt x="f6" y="f7"/>
                  <a:pt x="f8" y="f9"/>
                </a:cubicBezTo>
                <a:cubicBezTo>
                  <a:pt x="f10" y="f11"/>
                  <a:pt x="f12" y="f13"/>
                  <a:pt x="f12" y="f3"/>
                </a:cubicBezTo>
                <a:cubicBezTo>
                  <a:pt x="f12" y="f14"/>
                  <a:pt x="f15" y="f16"/>
                  <a:pt x="f17" y="f4"/>
                </a:cubicBezTo>
                <a:cubicBezTo>
                  <a:pt x="f18" y="f19"/>
                  <a:pt x="f3" y="f20"/>
                  <a:pt x="f3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2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4" name="63 Forma libre"/>
          <p:cNvSpPr/>
          <p:nvPr/>
        </p:nvSpPr>
        <p:spPr>
          <a:xfrm>
            <a:off x="6422760" y="4749120"/>
            <a:ext cx="46440" cy="48600"/>
          </a:xfrm>
          <a:custGeom>
            <a:avLst/>
            <a:gdLst>
              <a:gd name="f0" fmla="val w"/>
              <a:gd name="f1" fmla="val h"/>
              <a:gd name="f2" fmla="val 0"/>
              <a:gd name="f3" fmla="val 130"/>
              <a:gd name="f4" fmla="val 136"/>
              <a:gd name="f5" fmla="val 1"/>
              <a:gd name="f6" fmla="val -6"/>
              <a:gd name="f7" fmla="val 64"/>
              <a:gd name="f8" fmla="val 36"/>
              <a:gd name="f9" fmla="val 45"/>
              <a:gd name="f10" fmla="val 54"/>
              <a:gd name="f11" fmla="val 79"/>
              <a:gd name="f12" fmla="val 41"/>
              <a:gd name="f13" fmla="val 123"/>
              <a:gd name="f14" fmla="val 51"/>
              <a:gd name="f15" fmla="val 122"/>
              <a:gd name="f16" fmla="val 87"/>
              <a:gd name="f17" fmla="val 127"/>
              <a:gd name="f18" fmla="val 44"/>
              <a:gd name="f19" fmla="val 131"/>
              <a:gd name="f20" fmla="*/ f0 1 130"/>
              <a:gd name="f21" fmla="*/ f1 1 136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30"/>
              <a:gd name="f28" fmla="*/ f25 1 136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30" h="136">
                <a:moveTo>
                  <a:pt x="f5" y="f4"/>
                </a:moveTo>
                <a:cubicBezTo>
                  <a:pt x="f6" y="f7"/>
                  <a:pt x="f8" y="f9"/>
                  <a:pt x="f10" y="f2"/>
                </a:cubicBezTo>
                <a:cubicBezTo>
                  <a:pt x="f11" y="f12"/>
                  <a:pt x="f13" y="f14"/>
                  <a:pt x="f3" y="f15"/>
                </a:cubicBezTo>
                <a:cubicBezTo>
                  <a:pt x="f16" y="f17"/>
                  <a:pt x="f18" y="f19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6351120" y="4745880"/>
            <a:ext cx="162360" cy="192240"/>
          </a:xfrm>
          <a:custGeom>
            <a:avLst/>
            <a:gdLst>
              <a:gd name="f0" fmla="val w"/>
              <a:gd name="f1" fmla="val h"/>
              <a:gd name="f2" fmla="val 0"/>
              <a:gd name="f3" fmla="val 452"/>
              <a:gd name="f4" fmla="val 535"/>
              <a:gd name="f5" fmla="val 335"/>
              <a:gd name="f6" fmla="val 308"/>
              <a:gd name="f7" fmla="val 41"/>
              <a:gd name="f8" fmla="val 261"/>
              <a:gd name="f9" fmla="val 50"/>
              <a:gd name="f10" fmla="val 252"/>
              <a:gd name="f11" fmla="val 122"/>
              <a:gd name="f12" fmla="val 128"/>
              <a:gd name="f13" fmla="val 127"/>
              <a:gd name="f14" fmla="val -10"/>
              <a:gd name="f15" fmla="val 295"/>
              <a:gd name="f16" fmla="val 1"/>
              <a:gd name="f17" fmla="val 429"/>
              <a:gd name="f18" fmla="val 3"/>
              <a:gd name="f19" fmla="val 466"/>
              <a:gd name="f20" fmla="val 102"/>
              <a:gd name="f21" fmla="val 226"/>
              <a:gd name="f22" fmla="val 351"/>
              <a:gd name="f23" fmla="val 424"/>
              <a:gd name="f24" fmla="val 288"/>
              <a:gd name="f25" fmla="val 455"/>
              <a:gd name="f26" fmla="val 207"/>
              <a:gd name="f27" fmla="val 163"/>
              <a:gd name="f28" fmla="val 385"/>
              <a:gd name="f29" fmla="val 143"/>
              <a:gd name="f30" fmla="val 392"/>
              <a:gd name="f31" fmla="val 71"/>
              <a:gd name="f32" fmla="val 352"/>
              <a:gd name="f33" fmla="val 48"/>
              <a:gd name="f34" fmla="*/ f0 1 452"/>
              <a:gd name="f35" fmla="*/ f1 1 535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452"/>
              <a:gd name="f42" fmla="*/ f39 1 535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452" h="535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4"/>
                  <a:pt x="f21" y="f4"/>
                </a:cubicBezTo>
                <a:cubicBezTo>
                  <a:pt x="f22" y="f4"/>
                  <a:pt x="f3" y="f23"/>
                  <a:pt x="f3" y="f24"/>
                </a:cubicBezTo>
                <a:cubicBezTo>
                  <a:pt x="f25" y="f26"/>
                  <a:pt x="f17" y="f27"/>
                  <a:pt x="f28" y="f29"/>
                </a:cubicBezTo>
                <a:cubicBezTo>
                  <a:pt x="f30" y="f31"/>
                  <a:pt x="f32" y="f33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6" name="65 Forma libre"/>
          <p:cNvSpPr/>
          <p:nvPr/>
        </p:nvSpPr>
        <p:spPr>
          <a:xfrm>
            <a:off x="6446520" y="4768919"/>
            <a:ext cx="36000" cy="70200"/>
          </a:xfrm>
          <a:custGeom>
            <a:avLst/>
            <a:gdLst>
              <a:gd name="f0" fmla="val w"/>
              <a:gd name="f1" fmla="val h"/>
              <a:gd name="f2" fmla="val 0"/>
              <a:gd name="f3" fmla="val 101"/>
              <a:gd name="f4" fmla="val 196"/>
              <a:gd name="f5" fmla="val 40"/>
              <a:gd name="f6" fmla="val 194"/>
              <a:gd name="f7" fmla="val 13"/>
              <a:gd name="f8" fmla="val 189"/>
              <a:gd name="f9" fmla="val -9"/>
              <a:gd name="f10" fmla="val 3"/>
              <a:gd name="f11" fmla="val 90"/>
              <a:gd name="f12" fmla="val 10"/>
              <a:gd name="f13" fmla="val 37"/>
              <a:gd name="f14" fmla="val 43"/>
              <a:gd name="f15" fmla="val 30"/>
              <a:gd name="f16" fmla="val 63"/>
              <a:gd name="f17" fmla="val 76"/>
              <a:gd name="f18" fmla="val 35"/>
              <a:gd name="f19" fmla="val 104"/>
              <a:gd name="f20" fmla="val 51"/>
              <a:gd name="f21" fmla="val 100"/>
              <a:gd name="f22" fmla="val 88"/>
              <a:gd name="f23" fmla="val 203"/>
              <a:gd name="f24" fmla="val 68"/>
              <a:gd name="f25" fmla="val 199"/>
              <a:gd name="f26" fmla="*/ f0 1 101"/>
              <a:gd name="f27" fmla="*/ f1 1 196"/>
              <a:gd name="f28" fmla="val f2"/>
              <a:gd name="f29" fmla="val f3"/>
              <a:gd name="f30" fmla="val f4"/>
              <a:gd name="f31" fmla="+- f30 0 f28"/>
              <a:gd name="f32" fmla="+- f29 0 f28"/>
              <a:gd name="f33" fmla="*/ f32 1 101"/>
              <a:gd name="f34" fmla="*/ f31 1 196"/>
              <a:gd name="f35" fmla="*/ f28 1 f33"/>
              <a:gd name="f36" fmla="*/ f29 1 f33"/>
              <a:gd name="f37" fmla="*/ f28 1 f34"/>
              <a:gd name="f38" fmla="*/ f30 1 f34"/>
              <a:gd name="f39" fmla="*/ f35 f26 1"/>
              <a:gd name="f40" fmla="*/ f36 f26 1"/>
              <a:gd name="f41" fmla="*/ f38 f27 1"/>
              <a:gd name="f42" fmla="*/ f3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2" r="f40" b="f41"/>
            <a:pathLst>
              <a:path w="101" h="196">
                <a:moveTo>
                  <a:pt x="f5" y="f6"/>
                </a:moveTo>
                <a:cubicBezTo>
                  <a:pt x="f7" y="f8"/>
                  <a:pt x="f9" y="f8"/>
                  <a:pt x="f10" y="f11"/>
                </a:cubicBezTo>
                <a:cubicBezTo>
                  <a:pt x="f12" y="f13"/>
                  <a:pt x="f14" y="f15"/>
                  <a:pt x="f16" y="f2"/>
                </a:cubicBezTo>
                <a:cubicBezTo>
                  <a:pt x="f17" y="f18"/>
                  <a:pt x="f19" y="f20"/>
                  <a:pt x="f21" y="f19"/>
                </a:cubicBezTo>
                <a:cubicBezTo>
                  <a:pt x="f22" y="f23"/>
                  <a:pt x="f24" y="f25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7" name="66 Forma libre"/>
          <p:cNvSpPr/>
          <p:nvPr/>
        </p:nvSpPr>
        <p:spPr>
          <a:xfrm>
            <a:off x="6388199" y="4827960"/>
            <a:ext cx="48600" cy="44640"/>
          </a:xfrm>
          <a:custGeom>
            <a:avLst/>
            <a:gdLst>
              <a:gd name="f0" fmla="val w"/>
              <a:gd name="f1" fmla="val h"/>
              <a:gd name="f2" fmla="val 0"/>
              <a:gd name="f3" fmla="val 136"/>
              <a:gd name="f4" fmla="val 125"/>
              <a:gd name="f5" fmla="val 60"/>
              <a:gd name="f6" fmla="val 18"/>
              <a:gd name="f7" fmla="val 20"/>
              <a:gd name="f8" fmla="val 96"/>
              <a:gd name="f9" fmla="val 81"/>
              <a:gd name="f10" fmla="val 54"/>
              <a:gd name="f11" fmla="val 101"/>
              <a:gd name="f12" fmla="val 111"/>
              <a:gd name="f13" fmla="*/ f0 1 136"/>
              <a:gd name="f14" fmla="*/ f1 1 125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136"/>
              <a:gd name="f21" fmla="*/ f18 1 125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36" h="125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8" name="67 Forma libre"/>
          <p:cNvSpPr/>
          <p:nvPr/>
        </p:nvSpPr>
        <p:spPr>
          <a:xfrm>
            <a:off x="6395399" y="4838040"/>
            <a:ext cx="29520" cy="27000"/>
          </a:xfrm>
          <a:custGeom>
            <a:avLst/>
            <a:gdLst>
              <a:gd name="f0" fmla="val w"/>
              <a:gd name="f1" fmla="val h"/>
              <a:gd name="f2" fmla="val 0"/>
              <a:gd name="f3" fmla="val 83"/>
              <a:gd name="f4" fmla="val 76"/>
              <a:gd name="f5" fmla="val 37"/>
              <a:gd name="f6" fmla="val 11"/>
              <a:gd name="f7" fmla="val 12"/>
              <a:gd name="f8" fmla="val 57"/>
              <a:gd name="f9" fmla="val 48"/>
              <a:gd name="f10" fmla="val 32"/>
              <a:gd name="f11" fmla="val 62"/>
              <a:gd name="f12" fmla="val 68"/>
              <a:gd name="f13" fmla="*/ f0 1 83"/>
              <a:gd name="f14" fmla="*/ f1 1 76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83"/>
              <a:gd name="f21" fmla="*/ f18 1 76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83" h="76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9" name="68 Forma libre"/>
          <p:cNvSpPr/>
          <p:nvPr/>
        </p:nvSpPr>
        <p:spPr>
          <a:xfrm>
            <a:off x="6381360" y="4843800"/>
            <a:ext cx="141120" cy="120600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393"/>
              <a:gd name="f5" fmla="val 336"/>
              <a:gd name="f6" fmla="val 275"/>
              <a:gd name="f7" fmla="val 27"/>
              <a:gd name="f8" fmla="val 219"/>
              <a:gd name="f9" fmla="val -43"/>
              <a:gd name="f10" fmla="val 218"/>
              <a:gd name="f11" fmla="val 43"/>
              <a:gd name="f12" fmla="val 189"/>
              <a:gd name="f13" fmla="val 50"/>
              <a:gd name="f14" fmla="val 198"/>
              <a:gd name="f15" fmla="val 53"/>
              <a:gd name="f16" fmla="val 206"/>
              <a:gd name="f17" fmla="val 56"/>
              <a:gd name="f18" fmla="val 215"/>
              <a:gd name="f19" fmla="val 59"/>
              <a:gd name="f20" fmla="val 200"/>
              <a:gd name="f21" fmla="val 66"/>
              <a:gd name="f22" fmla="val 184"/>
              <a:gd name="f23" fmla="val 73"/>
              <a:gd name="f24" fmla="val 169"/>
              <a:gd name="f25" fmla="val 80"/>
              <a:gd name="f26" fmla="val 173"/>
              <a:gd name="f27" fmla="val 84"/>
              <a:gd name="f28" fmla="val 176"/>
              <a:gd name="f29" fmla="val 88"/>
              <a:gd name="f30" fmla="val 91"/>
              <a:gd name="f31" fmla="val 172"/>
              <a:gd name="f32" fmla="val 165"/>
              <a:gd name="f33" fmla="val 157"/>
              <a:gd name="f34" fmla="val 162"/>
              <a:gd name="f35" fmla="val 95"/>
              <a:gd name="f36" fmla="val 166"/>
              <a:gd name="f37" fmla="val 99"/>
              <a:gd name="f38" fmla="val 171"/>
              <a:gd name="f39" fmla="val 103"/>
              <a:gd name="f40" fmla="val 168"/>
              <a:gd name="f41" fmla="val 106"/>
              <a:gd name="f42" fmla="val 108"/>
              <a:gd name="f43" fmla="val 110"/>
              <a:gd name="f44" fmla="val 146"/>
              <a:gd name="f45" fmla="val 100"/>
              <a:gd name="f46" fmla="val 129"/>
              <a:gd name="f47" fmla="val 96"/>
              <a:gd name="f48" fmla="val 111"/>
              <a:gd name="f49" fmla="val 51"/>
              <a:gd name="f50" fmla="val 149"/>
              <a:gd name="f51" fmla="val 216"/>
              <a:gd name="f52" fmla="val 283"/>
              <a:gd name="f53" fmla="val 49"/>
              <a:gd name="f54" fmla="val 222"/>
              <a:gd name="f55" fmla="val 214"/>
              <a:gd name="f56" fmla="val 212"/>
              <a:gd name="f57" fmla="val 209"/>
              <a:gd name="f58" fmla="val 236"/>
              <a:gd name="f59" fmla="val 213"/>
              <a:gd name="f60" fmla="val 249"/>
              <a:gd name="f61" fmla="val 217"/>
              <a:gd name="f62" fmla="val 263"/>
              <a:gd name="f63" fmla="val 220"/>
              <a:gd name="f64" fmla="val 260"/>
              <a:gd name="f65" fmla="val 210"/>
              <a:gd name="f66" fmla="val 257"/>
              <a:gd name="f67" fmla="val 199"/>
              <a:gd name="f68" fmla="val 254"/>
              <a:gd name="f69" fmla="val 188"/>
              <a:gd name="f70" fmla="val 270"/>
              <a:gd name="f71" fmla="val 286"/>
              <a:gd name="f72" fmla="val 302"/>
              <a:gd name="f73" fmla="val 295"/>
              <a:gd name="f74" fmla="val 182"/>
              <a:gd name="f75" fmla="val 288"/>
              <a:gd name="f76" fmla="val 282"/>
              <a:gd name="f77" fmla="val 170"/>
              <a:gd name="f78" fmla="val 305"/>
              <a:gd name="f79" fmla="val 153"/>
              <a:gd name="f80" fmla="val 328"/>
              <a:gd name="f81" fmla="val 135"/>
              <a:gd name="f82" fmla="val 351"/>
              <a:gd name="f83" fmla="val 117"/>
              <a:gd name="f84" fmla="val 337"/>
              <a:gd name="f85" fmla="val 323"/>
              <a:gd name="f86" fmla="val 309"/>
              <a:gd name="f87" fmla="val 330"/>
              <a:gd name="f88" fmla="val 104"/>
              <a:gd name="f89" fmla="val 352"/>
              <a:gd name="f90" fmla="val 374"/>
              <a:gd name="f91" fmla="val 77"/>
              <a:gd name="f92" fmla="val 359"/>
              <a:gd name="f93" fmla="val 344"/>
              <a:gd name="f94" fmla="val 329"/>
              <a:gd name="f95" fmla="val 354"/>
              <a:gd name="f96" fmla="val 75"/>
              <a:gd name="f97" fmla="val 421"/>
              <a:gd name="f98" fmla="val 23"/>
              <a:gd name="f99" fmla="val 379"/>
              <a:gd name="f100" fmla="val 38"/>
              <a:gd name="f101" fmla="val 52"/>
              <a:gd name="f102" fmla="val 31"/>
              <a:gd name="f103" fmla="*/ f1 1 393"/>
              <a:gd name="f104" fmla="*/ f2 1 336"/>
              <a:gd name="f105" fmla="val f3"/>
              <a:gd name="f106" fmla="val f4"/>
              <a:gd name="f107" fmla="val f5"/>
              <a:gd name="f108" fmla="+- f107 0 f105"/>
              <a:gd name="f109" fmla="+- f106 0 f105"/>
              <a:gd name="f110" fmla="*/ f109 1 393"/>
              <a:gd name="f111" fmla="*/ f108 1 336"/>
              <a:gd name="f112" fmla="*/ f105 1 f110"/>
              <a:gd name="f113" fmla="*/ f106 1 f110"/>
              <a:gd name="f114" fmla="*/ f105 1 f111"/>
              <a:gd name="f115" fmla="*/ f107 1 f111"/>
              <a:gd name="f116" fmla="*/ f112 f103 1"/>
              <a:gd name="f117" fmla="*/ f113 f103 1"/>
              <a:gd name="f118" fmla="*/ f115 f104 1"/>
              <a:gd name="f119" fmla="*/ f114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393" h="336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0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2" y="f42"/>
                  <a:pt x="f34" y="f43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3" y="f50"/>
                  <a:pt x="f3" y="f51"/>
                </a:cubicBezTo>
                <a:cubicBezTo>
                  <a:pt x="f3" y="f52"/>
                  <a:pt x="f53" y="f5"/>
                  <a:pt x="f48" y="f5"/>
                </a:cubicBezTo>
                <a:cubicBezTo>
                  <a:pt x="f38" y="f5"/>
                  <a:pt x="f54" y="f52"/>
                  <a:pt x="f54" y="f51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69"/>
                  <a:pt x="f71" y="f69"/>
                  <a:pt x="f72" y="f69"/>
                </a:cubicBezTo>
                <a:cubicBezTo>
                  <a:pt x="f73" y="f74"/>
                  <a:pt x="f75" y="f28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3"/>
                  <a:pt x="f85" y="f83"/>
                  <a:pt x="f86" y="f83"/>
                </a:cubicBezTo>
                <a:cubicBezTo>
                  <a:pt x="f87" y="f88"/>
                  <a:pt x="f89" y="f30"/>
                  <a:pt x="f90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84" y="f101"/>
                  <a:pt x="f86" y="f102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6336000" y="4925160"/>
            <a:ext cx="181080" cy="91440"/>
          </a:xfrm>
          <a:custGeom>
            <a:avLst/>
            <a:gdLst>
              <a:gd name="f0" fmla="val w"/>
              <a:gd name="f1" fmla="val h"/>
              <a:gd name="f2" fmla="val 0"/>
              <a:gd name="f3" fmla="val 504"/>
              <a:gd name="f4" fmla="val 255"/>
              <a:gd name="f5" fmla="val 197"/>
              <a:gd name="f6" fmla="val 126"/>
              <a:gd name="f7" fmla="val 133"/>
              <a:gd name="f8" fmla="val 114"/>
              <a:gd name="f9" fmla="val 26"/>
              <a:gd name="f10" fmla="val 138"/>
              <a:gd name="f11" fmla="val 4"/>
              <a:gd name="f12" fmla="val 89"/>
              <a:gd name="f13" fmla="val -28"/>
              <a:gd name="f14" fmla="val 20"/>
              <a:gd name="f15" fmla="val 167"/>
              <a:gd name="f16" fmla="val -22"/>
              <a:gd name="f17" fmla="val 217"/>
              <a:gd name="f18" fmla="val 11"/>
              <a:gd name="f19" fmla="val 337"/>
              <a:gd name="f20" fmla="val 84"/>
              <a:gd name="f21" fmla="val 499"/>
              <a:gd name="f22" fmla="val -58"/>
              <a:gd name="f23" fmla="val 156"/>
              <a:gd name="f24" fmla="val 506"/>
              <a:gd name="f25" fmla="val 209"/>
              <a:gd name="f26" fmla="val 379"/>
              <a:gd name="f27" fmla="val 364"/>
              <a:gd name="f28" fmla="*/ f0 1 504"/>
              <a:gd name="f29" fmla="*/ f1 1 255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504"/>
              <a:gd name="f36" fmla="*/ f33 1 255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504" h="25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3" y="f23"/>
                </a:cubicBezTo>
                <a:cubicBezTo>
                  <a:pt x="f24" y="f25"/>
                  <a:pt x="f26" y="f2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1" name="70 Forma libre"/>
          <p:cNvSpPr/>
          <p:nvPr/>
        </p:nvSpPr>
        <p:spPr>
          <a:xfrm>
            <a:off x="918000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2" name="71 Forma libre"/>
          <p:cNvSpPr/>
          <p:nvPr/>
        </p:nvSpPr>
        <p:spPr>
          <a:xfrm>
            <a:off x="8820000" y="4500000"/>
            <a:ext cx="90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3" name="72 Forma libre"/>
          <p:cNvSpPr/>
          <p:nvPr/>
        </p:nvSpPr>
        <p:spPr>
          <a:xfrm>
            <a:off x="8910000" y="432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4" name="73 Forma libre"/>
          <p:cNvSpPr/>
          <p:nvPr/>
        </p:nvSpPr>
        <p:spPr>
          <a:xfrm>
            <a:off x="9000360" y="414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5" name="74 Forma libre"/>
          <p:cNvSpPr/>
          <p:nvPr/>
        </p:nvSpPr>
        <p:spPr>
          <a:xfrm>
            <a:off x="9090000" y="396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6" name="75 Forma libre"/>
          <p:cNvSpPr/>
          <p:nvPr/>
        </p:nvSpPr>
        <p:spPr>
          <a:xfrm>
            <a:off x="819036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7" name="76 Forma libre"/>
          <p:cNvSpPr/>
          <p:nvPr/>
        </p:nvSpPr>
        <p:spPr>
          <a:xfrm>
            <a:off x="7920000" y="441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8" name="77 Forma libre"/>
          <p:cNvSpPr/>
          <p:nvPr/>
        </p:nvSpPr>
        <p:spPr>
          <a:xfrm>
            <a:off x="8010360" y="423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9" name="78 Forma libre"/>
          <p:cNvSpPr/>
          <p:nvPr/>
        </p:nvSpPr>
        <p:spPr>
          <a:xfrm>
            <a:off x="8100000" y="405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0" name="79 Grupo"/>
          <p:cNvGrpSpPr/>
          <p:nvPr/>
        </p:nvGrpSpPr>
        <p:grpSpPr>
          <a:xfrm>
            <a:off x="8820000" y="3600000"/>
            <a:ext cx="359640" cy="269640"/>
            <a:chOff x="8820000" y="3600000"/>
            <a:chExt cx="359640" cy="269640"/>
          </a:xfrm>
        </p:grpSpPr>
        <p:sp>
          <p:nvSpPr>
            <p:cNvPr id="81" name="80 Forma libre"/>
            <p:cNvSpPr/>
            <p:nvPr/>
          </p:nvSpPr>
          <p:spPr>
            <a:xfrm>
              <a:off x="8968680" y="360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2" name="81 Forma libre"/>
            <p:cNvSpPr/>
            <p:nvPr/>
          </p:nvSpPr>
          <p:spPr>
            <a:xfrm>
              <a:off x="8820000" y="360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3" name="82 Forma libre"/>
            <p:cNvSpPr/>
            <p:nvPr/>
          </p:nvSpPr>
          <p:spPr>
            <a:xfrm>
              <a:off x="9140400" y="371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4" name="83 Forma libre"/>
            <p:cNvSpPr/>
            <p:nvPr/>
          </p:nvSpPr>
          <p:spPr>
            <a:xfrm>
              <a:off x="9094680" y="372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5" name="84 Forma libre"/>
            <p:cNvSpPr/>
            <p:nvPr/>
          </p:nvSpPr>
          <p:spPr>
            <a:xfrm>
              <a:off x="8844480" y="364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6" name="85 Forma libre"/>
            <p:cNvSpPr/>
            <p:nvPr/>
          </p:nvSpPr>
          <p:spPr>
            <a:xfrm>
              <a:off x="8861400" y="369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7" name="86 Forma libre"/>
            <p:cNvSpPr/>
            <p:nvPr/>
          </p:nvSpPr>
          <p:spPr>
            <a:xfrm>
              <a:off x="8887320" y="372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8919000" y="376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8460000" y="3780000"/>
            <a:ext cx="359640" cy="269640"/>
            <a:chOff x="8460000" y="3780000"/>
            <a:chExt cx="359640" cy="269640"/>
          </a:xfrm>
        </p:grpSpPr>
        <p:sp>
          <p:nvSpPr>
            <p:cNvPr id="90" name="89 Forma libre"/>
            <p:cNvSpPr/>
            <p:nvPr/>
          </p:nvSpPr>
          <p:spPr>
            <a:xfrm>
              <a:off x="8608680" y="378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460000" y="378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8780400" y="389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8734680" y="390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8484480" y="382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8501400" y="387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8527320" y="390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8559000" y="394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>
            <a:noFill/>
          </a:ln>
        </p:spPr>
        <p:txBody>
          <a:bodyPr vert="horz" wrap="square" lIns="0" tIns="0" rIns="0" bIns="0" anchor="t" anchorCtr="1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35FB19C-1A7F-40F7-8BF2-AD9CE691C854}" type="slidenum">
              <a:t>‹Nº›</a:t>
            </a:fld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0" y="5040000"/>
            <a:ext cx="10080000" cy="63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ECF6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727360" y="4707720"/>
            <a:ext cx="506879" cy="663840"/>
            <a:chOff x="2727360" y="4707720"/>
            <a:chExt cx="506879" cy="663840"/>
          </a:xfrm>
        </p:grpSpPr>
        <p:sp>
          <p:nvSpPr>
            <p:cNvPr id="9" name="8 Forma libre"/>
            <p:cNvSpPr/>
            <p:nvPr/>
          </p:nvSpPr>
          <p:spPr>
            <a:xfrm>
              <a:off x="3145679" y="5162760"/>
              <a:ext cx="88560" cy="9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"/>
                <a:gd name="f4" fmla="val 270"/>
                <a:gd name="f5" fmla="val 135"/>
                <a:gd name="f6" fmla="val 159"/>
                <a:gd name="f7" fmla="val 241"/>
                <a:gd name="f8" fmla="val 182"/>
                <a:gd name="f9" fmla="val 230"/>
                <a:gd name="f10" fmla="val 203"/>
                <a:gd name="f11" fmla="val 219"/>
                <a:gd name="f12" fmla="val 223"/>
                <a:gd name="f13" fmla="val 204"/>
                <a:gd name="f14" fmla="val 240"/>
                <a:gd name="f15" fmla="val 185"/>
                <a:gd name="f16" fmla="val 252"/>
                <a:gd name="f17" fmla="val 166"/>
                <a:gd name="f18" fmla="val 264"/>
                <a:gd name="f19" fmla="val 145"/>
                <a:gd name="f20" fmla="val 124"/>
                <a:gd name="f21" fmla="val 102"/>
                <a:gd name="f22" fmla="val 81"/>
                <a:gd name="f23" fmla="val 62"/>
                <a:gd name="f24" fmla="val 43"/>
                <a:gd name="f25" fmla="val 28"/>
                <a:gd name="f26" fmla="val 17"/>
                <a:gd name="f27" fmla="val 6"/>
                <a:gd name="f28" fmla="val 111"/>
                <a:gd name="f29" fmla="val 88"/>
                <a:gd name="f30" fmla="val 67"/>
                <a:gd name="f31" fmla="val 47"/>
                <a:gd name="f32" fmla="val 30"/>
                <a:gd name="f33" fmla="val 18"/>
                <a:gd name="f34" fmla="*/ f0 1 247"/>
                <a:gd name="f35" fmla="*/ f1 1 2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47"/>
                <a:gd name="f42" fmla="*/ f39 1 2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47" h="270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7" y="f8"/>
                    <a:pt x="f2" y="f6"/>
                    <a:pt x="f2" y="f5"/>
                  </a:cubicBezTo>
                  <a:cubicBezTo>
                    <a:pt x="f2" y="f28"/>
                    <a:pt x="f27" y="f29"/>
                    <a:pt x="f26" y="f30"/>
                  </a:cubicBezTo>
                  <a:cubicBezTo>
                    <a:pt x="f25" y="f31"/>
                    <a:pt x="f24" y="f32"/>
                    <a:pt x="f23" y="f33"/>
                  </a:cubicBezTo>
                  <a:cubicBezTo>
                    <a:pt x="f22" y="f27"/>
                    <a:pt x="f21" y="f2"/>
                    <a:pt x="f20" y="f2"/>
                  </a:cubicBezTo>
                  <a:cubicBezTo>
                    <a:pt x="f19" y="f2"/>
                    <a:pt x="f17" y="f27"/>
                    <a:pt x="f15" y="f33"/>
                  </a:cubicBezTo>
                  <a:cubicBezTo>
                    <a:pt x="f13" y="f32"/>
                    <a:pt x="f11" y="f31"/>
                    <a:pt x="f9" y="f30"/>
                  </a:cubicBezTo>
                  <a:cubicBezTo>
                    <a:pt x="f7" y="f29"/>
                    <a:pt x="f3" y="f28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048480" y="5151600"/>
              <a:ext cx="153360" cy="193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538"/>
                <a:gd name="f5" fmla="val 403"/>
                <a:gd name="f6" fmla="val 452"/>
                <a:gd name="f7" fmla="val 495"/>
                <a:gd name="f8" fmla="val 104"/>
                <a:gd name="f9" fmla="val 301"/>
                <a:gd name="f10" fmla="val 151"/>
                <a:gd name="f11" fmla="val 250"/>
                <a:gd name="f12" fmla="val 177"/>
                <a:gd name="f13" fmla="val 36"/>
                <a:gd name="f14" fmla="val 71"/>
                <a:gd name="f15" fmla="val 31"/>
                <a:gd name="f16" fmla="val 107"/>
                <a:gd name="f17" fmla="val -36"/>
                <a:gd name="f18" fmla="val 440"/>
                <a:gd name="f19" fmla="val 28"/>
                <a:gd name="f20" fmla="val 514"/>
                <a:gd name="f21" fmla="val 78"/>
                <a:gd name="f22" fmla="val 569"/>
                <a:gd name="f23" fmla="val 384"/>
                <a:gd name="f24" fmla="val 523"/>
                <a:gd name="f25" fmla="*/ f0 1 427"/>
                <a:gd name="f26" fmla="*/ f1 1 53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7"/>
                <a:gd name="f33" fmla="*/ f30 1 53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7" h="538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8" y="f14"/>
                    <a:pt x="f15" y="f16"/>
                  </a:cubicBezTo>
                  <a:cubicBezTo>
                    <a:pt x="f15" y="f8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059279" y="5259600"/>
              <a:ext cx="90720" cy="4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"/>
                <a:gd name="f4" fmla="val 131"/>
                <a:gd name="f5" fmla="val 34"/>
                <a:gd name="f6" fmla="val 63"/>
                <a:gd name="f7" fmla="val 52"/>
                <a:gd name="f8" fmla="val 44"/>
                <a:gd name="f9" fmla="val 74"/>
                <a:gd name="f10" fmla="val 26"/>
                <a:gd name="f11" fmla="val 99"/>
                <a:gd name="f12" fmla="val 17"/>
                <a:gd name="f13" fmla="val 148"/>
                <a:gd name="f14" fmla="val -5"/>
                <a:gd name="f15" fmla="val 204"/>
                <a:gd name="f16" fmla="val 14"/>
                <a:gd name="f17" fmla="val 200"/>
                <a:gd name="f18" fmla="val 154"/>
                <a:gd name="f19" fmla="val 108"/>
                <a:gd name="f20" fmla="val 38"/>
                <a:gd name="f21" fmla="val 87"/>
                <a:gd name="f22" fmla="val 47"/>
                <a:gd name="f23" fmla="val 65"/>
                <a:gd name="f24" fmla="val 60"/>
                <a:gd name="f25" fmla="val 75"/>
                <a:gd name="f26" fmla="val 31"/>
                <a:gd name="f27" fmla="val 91"/>
                <a:gd name="f28" fmla="val 13"/>
                <a:gd name="f29" fmla="val 109"/>
                <a:gd name="f30" fmla="val 4"/>
                <a:gd name="f31" fmla="val 106"/>
                <a:gd name="f32" fmla="val 15"/>
                <a:gd name="f33" fmla="val 81"/>
                <a:gd name="f34" fmla="*/ f0 1 253"/>
                <a:gd name="f35" fmla="*/ f1 1 1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53"/>
                <a:gd name="f42" fmla="*/ f39 1 1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53" h="13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3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947679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290"/>
                <a:gd name="f6" fmla="val 615"/>
                <a:gd name="f7" fmla="val 538"/>
                <a:gd name="f8" fmla="val 361"/>
                <a:gd name="f9" fmla="val 197"/>
                <a:gd name="f10" fmla="val 27"/>
                <a:gd name="f11" fmla="val 259"/>
                <a:gd name="f12" fmla="val 18"/>
                <a:gd name="f13" fmla="val 154"/>
                <a:gd name="f14" fmla="val 9"/>
                <a:gd name="f15" fmla="val 50"/>
                <a:gd name="f16" fmla="val 47"/>
                <a:gd name="f17" fmla="val -39"/>
                <a:gd name="f18" fmla="val 541"/>
                <a:gd name="f19" fmla="val 22"/>
                <a:gd name="f20" fmla="val 68"/>
                <a:gd name="f21" fmla="val 670"/>
                <a:gd name="f22" fmla="val 238"/>
                <a:gd name="f23" fmla="val 667"/>
                <a:gd name="f24" fmla="*/ f0 1 364"/>
                <a:gd name="f25" fmla="*/ f1 1 65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64"/>
                <a:gd name="f32" fmla="*/ f29 1 65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64" h="655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2832840" y="5136120"/>
              <a:ext cx="130680" cy="23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4"/>
                <a:gd name="f4" fmla="val 655"/>
                <a:gd name="f5" fmla="val 74"/>
                <a:gd name="f6" fmla="val 615"/>
                <a:gd name="f7" fmla="val 538"/>
                <a:gd name="f8" fmla="val 3"/>
                <a:gd name="f9" fmla="val 197"/>
                <a:gd name="f10" fmla="val 27"/>
                <a:gd name="f11" fmla="val 105"/>
                <a:gd name="f12" fmla="val 18"/>
                <a:gd name="f13" fmla="val 209"/>
                <a:gd name="f14" fmla="val 9"/>
                <a:gd name="f15" fmla="val 314"/>
                <a:gd name="f16" fmla="val 323"/>
                <a:gd name="f17" fmla="val 205"/>
                <a:gd name="f18" fmla="val 403"/>
                <a:gd name="f19" fmla="val 541"/>
                <a:gd name="f20" fmla="val 341"/>
                <a:gd name="f21" fmla="val 295"/>
                <a:gd name="f22" fmla="val 670"/>
                <a:gd name="f23" fmla="val 126"/>
                <a:gd name="f24" fmla="val 667"/>
                <a:gd name="f25" fmla="*/ f0 1 364"/>
                <a:gd name="f26" fmla="*/ f1 1 65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4"/>
                <a:gd name="f33" fmla="*/ f30 1 65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4" h="655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2951279" y="5262120"/>
              <a:ext cx="8640" cy="9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265"/>
                <a:gd name="f5" fmla="val 133"/>
                <a:gd name="f6" fmla="val 90"/>
                <a:gd name="f7" fmla="val 3"/>
                <a:gd name="f8" fmla="val 44"/>
                <a:gd name="f9" fmla="val 12"/>
                <a:gd name="f10" fmla="val 21"/>
                <a:gd name="f11" fmla="val 179"/>
                <a:gd name="f12" fmla="val 222"/>
                <a:gd name="f13" fmla="val 176"/>
                <a:gd name="f14" fmla="*/ f0 1 25"/>
                <a:gd name="f15" fmla="*/ f1 1 26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5"/>
                <a:gd name="f22" fmla="*/ f19 1 26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5" h="265">
                  <a:moveTo>
                    <a:pt x="f2" y="f5"/>
                  </a:moveTo>
                  <a:cubicBezTo>
                    <a:pt x="f2" y="f6"/>
                    <a:pt x="f7" y="f8"/>
                    <a:pt x="f9" y="f2"/>
                  </a:cubicBezTo>
                  <a:cubicBezTo>
                    <a:pt x="f10" y="f8"/>
                    <a:pt x="f3" y="f6"/>
                    <a:pt x="f3" y="f5"/>
                  </a:cubicBezTo>
                  <a:cubicBezTo>
                    <a:pt x="f10" y="f11"/>
                    <a:pt x="f10" y="f12"/>
                    <a:pt x="f9" y="f4"/>
                  </a:cubicBezTo>
                  <a:cubicBezTo>
                    <a:pt x="f7" y="f12"/>
                    <a:pt x="f2" y="f13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855880" y="5127120"/>
              <a:ext cx="199080" cy="192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"/>
                <a:gd name="f4" fmla="val 535"/>
                <a:gd name="f5" fmla="val 277"/>
                <a:gd name="f6" fmla="val 185"/>
                <a:gd name="f7" fmla="val 440"/>
                <a:gd name="f8" fmla="val 390"/>
                <a:gd name="f9" fmla="val 252"/>
                <a:gd name="f10" fmla="val 113"/>
                <a:gd name="f11" fmla="val 123"/>
                <a:gd name="f12" fmla="val 431"/>
                <a:gd name="f13" fmla="val 369"/>
                <a:gd name="f14" fmla="*/ f0 1 554"/>
                <a:gd name="f15" fmla="*/ f1 1 5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54"/>
                <a:gd name="f22" fmla="*/ f19 1 5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54" h="535">
                  <a:moveTo>
                    <a:pt x="f5" y="f4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2"/>
                    <a:pt x="f5" y="f2"/>
                  </a:cubicBezTo>
                  <a:cubicBezTo>
                    <a:pt x="f12" y="f2"/>
                    <a:pt x="f3" y="f10"/>
                    <a:pt x="f3" y="f9"/>
                  </a:cubicBezTo>
                  <a:cubicBezTo>
                    <a:pt x="f3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3033000" y="4707720"/>
              <a:ext cx="14976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7"/>
                <a:gd name="f4" fmla="val 809"/>
                <a:gd name="f5" fmla="val 37"/>
                <a:gd name="f6" fmla="val 354"/>
                <a:gd name="f7" fmla="val 21"/>
                <a:gd name="f8" fmla="val 677"/>
                <a:gd name="f9" fmla="val 12"/>
                <a:gd name="f10" fmla="val 629"/>
                <a:gd name="f11" fmla="val 766"/>
                <a:gd name="f12" fmla="val 57"/>
                <a:gd name="f13" fmla="val 780"/>
                <a:gd name="f14" fmla="val 115"/>
                <a:gd name="f15" fmla="val 795"/>
                <a:gd name="f16" fmla="val 172"/>
                <a:gd name="f17" fmla="val 243"/>
                <a:gd name="f18" fmla="val 686"/>
                <a:gd name="f19" fmla="val 163"/>
                <a:gd name="f20" fmla="val 778"/>
                <a:gd name="f21" fmla="val 384"/>
                <a:gd name="f22" fmla="val 440"/>
                <a:gd name="f23" fmla="val 464"/>
                <a:gd name="f24" fmla="val 314"/>
                <a:gd name="f25" fmla="val 378"/>
                <a:gd name="f26" fmla="val 18"/>
                <a:gd name="f27" fmla="val 329"/>
                <a:gd name="f28" fmla="val 298"/>
                <a:gd name="f29" fmla="val -9"/>
                <a:gd name="f30" fmla="val 43"/>
                <a:gd name="f31" fmla="val 188"/>
                <a:gd name="f32" fmla="*/ f0 1 417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7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7" h="809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044880" y="4766040"/>
              <a:ext cx="108720" cy="230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0"/>
                <a:gd name="f5" fmla="val 77"/>
                <a:gd name="f6" fmla="val 210"/>
                <a:gd name="f7" fmla="val 19"/>
                <a:gd name="f8" fmla="val 523"/>
                <a:gd name="f9" fmla="val 26"/>
                <a:gd name="f10" fmla="val 478"/>
                <a:gd name="f11" fmla="val 612"/>
                <a:gd name="f12" fmla="val 38"/>
                <a:gd name="f13" fmla="val 622"/>
                <a:gd name="f14" fmla="val 76"/>
                <a:gd name="f15" fmla="val 631"/>
                <a:gd name="f16" fmla="val 114"/>
                <a:gd name="f17" fmla="val 169"/>
                <a:gd name="f18" fmla="val 513"/>
                <a:gd name="f19" fmla="val 618"/>
                <a:gd name="f20" fmla="val 280"/>
                <a:gd name="f21" fmla="val 258"/>
                <a:gd name="f22" fmla="val 324"/>
                <a:gd name="f23" fmla="val 167"/>
                <a:gd name="f24" fmla="val 299"/>
                <a:gd name="f25" fmla="val 16"/>
                <a:gd name="f26" fmla="val 253"/>
                <a:gd name="f27" fmla="val 1"/>
                <a:gd name="f28" fmla="val 222"/>
                <a:gd name="f29" fmla="val -8"/>
                <a:gd name="f30" fmla="val 102"/>
                <a:gd name="f31" fmla="val 81"/>
                <a:gd name="f32" fmla="*/ f0 1 303"/>
                <a:gd name="f33" fmla="*/ f1 1 64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03"/>
                <a:gd name="f40" fmla="*/ f37 1 64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03" h="640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2727360" y="4707720"/>
              <a:ext cx="150480" cy="290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"/>
                <a:gd name="f4" fmla="val 809"/>
                <a:gd name="f5" fmla="val 382"/>
                <a:gd name="f6" fmla="val 354"/>
                <a:gd name="f7" fmla="val 397"/>
                <a:gd name="f8" fmla="val 677"/>
                <a:gd name="f9" fmla="val 406"/>
                <a:gd name="f10" fmla="val 629"/>
                <a:gd name="f11" fmla="val 766"/>
                <a:gd name="f12" fmla="val 361"/>
                <a:gd name="f13" fmla="val 780"/>
                <a:gd name="f14" fmla="val 304"/>
                <a:gd name="f15" fmla="val 795"/>
                <a:gd name="f16" fmla="val 247"/>
                <a:gd name="f17" fmla="val 176"/>
                <a:gd name="f18" fmla="val 686"/>
                <a:gd name="f19" fmla="val 256"/>
                <a:gd name="f20" fmla="val 778"/>
                <a:gd name="f21" fmla="val 34"/>
                <a:gd name="f22" fmla="val 440"/>
                <a:gd name="f23" fmla="val -49"/>
                <a:gd name="f24" fmla="val 314"/>
                <a:gd name="f25" fmla="val 40"/>
                <a:gd name="f26" fmla="val 18"/>
                <a:gd name="f27" fmla="val 90"/>
                <a:gd name="f28" fmla="val 120"/>
                <a:gd name="f29" fmla="val -9"/>
                <a:gd name="f30" fmla="val 376"/>
                <a:gd name="f31" fmla="val 188"/>
                <a:gd name="f32" fmla="*/ f0 1 419"/>
                <a:gd name="f33" fmla="*/ f1 1 8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19"/>
                <a:gd name="f40" fmla="*/ f37 1 8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19" h="809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2756880" y="4766040"/>
              <a:ext cx="108720" cy="23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"/>
                <a:gd name="f4" fmla="val 643"/>
                <a:gd name="f5" fmla="val 226"/>
                <a:gd name="f6" fmla="val 210"/>
                <a:gd name="f7" fmla="val 285"/>
                <a:gd name="f8" fmla="val 523"/>
                <a:gd name="f9" fmla="val 277"/>
                <a:gd name="f10" fmla="val 478"/>
                <a:gd name="f11" fmla="val 612"/>
                <a:gd name="f12" fmla="val 266"/>
                <a:gd name="f13" fmla="val 623"/>
                <a:gd name="f14" fmla="val 229"/>
                <a:gd name="f15" fmla="val 633"/>
                <a:gd name="f16" fmla="val 192"/>
                <a:gd name="f17" fmla="val 136"/>
                <a:gd name="f18" fmla="val 516"/>
                <a:gd name="f19" fmla="val 622"/>
                <a:gd name="f20" fmla="val 23"/>
                <a:gd name="f21" fmla="val 262"/>
                <a:gd name="f22" fmla="val -20"/>
                <a:gd name="f23" fmla="val 167"/>
                <a:gd name="f24" fmla="val 1"/>
                <a:gd name="f25" fmla="val 16"/>
                <a:gd name="f26" fmla="val 51"/>
                <a:gd name="f27" fmla="val 81"/>
                <a:gd name="f28" fmla="val -8"/>
                <a:gd name="f29" fmla="val 201"/>
                <a:gd name="f30" fmla="*/ f0 1 303"/>
                <a:gd name="f31" fmla="*/ f1 1 64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03"/>
                <a:gd name="f38" fmla="*/ f35 1 64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03" h="643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4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752560" y="4884840"/>
              <a:ext cx="405360" cy="35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"/>
                <a:gd name="f4" fmla="val 988"/>
                <a:gd name="f5" fmla="val 564"/>
                <a:gd name="f6" fmla="val 874"/>
                <a:gd name="f7" fmla="val 1016"/>
                <a:gd name="f8" fmla="val 133"/>
                <a:gd name="f9" fmla="val 317"/>
                <a:gd name="f10" fmla="val 471"/>
                <a:gd name="f11" fmla="val 1249"/>
                <a:gd name="f12" fmla="val 699"/>
                <a:gd name="f13" fmla="val 1040"/>
                <a:gd name="f14" fmla="val 849"/>
                <a:gd name="f15" fmla="val 939"/>
                <a:gd name="f16" fmla="val 923"/>
                <a:gd name="f17" fmla="val 766"/>
                <a:gd name="f18" fmla="val 361"/>
                <a:gd name="f19" fmla="val 189"/>
                <a:gd name="f20" fmla="val 87"/>
                <a:gd name="f21" fmla="val -122"/>
                <a:gd name="f22" fmla="val 696"/>
                <a:gd name="f23" fmla="val 112"/>
                <a:gd name="f24" fmla="val 250"/>
                <a:gd name="f25" fmla="*/ f0 1 1127"/>
                <a:gd name="f26" fmla="*/ f1 1 98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27"/>
                <a:gd name="f33" fmla="*/ f30 1 98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27" h="98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5" y="f4"/>
                  </a:cubicBez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0"/>
                    <a:pt x="f23" y="f9"/>
                  </a:cubicBezTo>
                  <a:cubicBezTo>
                    <a:pt x="f23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2777040" y="4933440"/>
              <a:ext cx="354240" cy="29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5"/>
                <a:gd name="f4" fmla="val 818"/>
                <a:gd name="f5" fmla="val 536"/>
                <a:gd name="f6" fmla="val 28"/>
                <a:gd name="f7" fmla="val 509"/>
                <a:gd name="f8" fmla="val -9"/>
                <a:gd name="f9" fmla="val 484"/>
                <a:gd name="f10" fmla="val 456"/>
                <a:gd name="f11" fmla="val 392"/>
                <a:gd name="f12" fmla="val 111"/>
                <a:gd name="f13" fmla="val 290"/>
                <a:gd name="f14" fmla="val 284"/>
                <a:gd name="f15" fmla="val 438"/>
                <a:gd name="f16" fmla="val 167"/>
                <a:gd name="f17" fmla="val 422"/>
                <a:gd name="f18" fmla="val 35"/>
                <a:gd name="f19" fmla="val 428"/>
                <a:gd name="f20" fmla="val 7"/>
                <a:gd name="f21" fmla="val 490"/>
                <a:gd name="f22" fmla="val -45"/>
                <a:gd name="f23" fmla="val 612"/>
                <a:gd name="f24" fmla="val 201"/>
                <a:gd name="f25" fmla="val 493"/>
                <a:gd name="f26" fmla="val 789"/>
                <a:gd name="f27" fmla="val 1031"/>
                <a:gd name="f28" fmla="val 978"/>
                <a:gd name="f29" fmla="val 958"/>
                <a:gd name="f30" fmla="val 822"/>
                <a:gd name="f31" fmla="val 709"/>
                <a:gd name="f32" fmla="val 702"/>
                <a:gd name="f33" fmla="val 601"/>
                <a:gd name="f34" fmla="*/ f0 1 985"/>
                <a:gd name="f35" fmla="*/ f1 1 81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985"/>
                <a:gd name="f42" fmla="*/ f39 1 81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985" h="818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5"/>
                  </a:cubicBezTo>
                  <a:cubicBezTo>
                    <a:pt x="f32" y="f13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2871720" y="5143679"/>
              <a:ext cx="167400" cy="6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"/>
                <a:gd name="f4" fmla="val 169"/>
                <a:gd name="f5" fmla="val 372"/>
                <a:gd name="f6" fmla="val 62"/>
                <a:gd name="f7" fmla="val 338"/>
                <a:gd name="f8" fmla="val 65"/>
                <a:gd name="f9" fmla="val 301"/>
                <a:gd name="f10" fmla="val 56"/>
                <a:gd name="f11" fmla="val 273"/>
                <a:gd name="f12" fmla="val 37"/>
                <a:gd name="f13" fmla="val 258"/>
                <a:gd name="f14" fmla="val 28"/>
                <a:gd name="f15" fmla="val 246"/>
                <a:gd name="f16" fmla="val 16"/>
                <a:gd name="f17" fmla="val 233"/>
                <a:gd name="f18" fmla="val 224"/>
                <a:gd name="f19" fmla="val 209"/>
                <a:gd name="f20" fmla="val 193"/>
                <a:gd name="f21" fmla="val 162"/>
                <a:gd name="f22" fmla="val 129"/>
                <a:gd name="f23" fmla="val 95"/>
                <a:gd name="f24" fmla="val 61"/>
                <a:gd name="f25" fmla="val 27"/>
                <a:gd name="f26" fmla="val 49"/>
                <a:gd name="f27" fmla="val 2"/>
                <a:gd name="f28" fmla="val -13"/>
                <a:gd name="f29" fmla="val 67"/>
                <a:gd name="f30" fmla="val 399"/>
                <a:gd name="f31" fmla="val 479"/>
                <a:gd name="f32" fmla="val 464"/>
                <a:gd name="f33" fmla="val 439"/>
                <a:gd name="f34" fmla="val 46"/>
                <a:gd name="f35" fmla="val 406"/>
                <a:gd name="f36" fmla="val 59"/>
                <a:gd name="f37" fmla="*/ f0 1 466"/>
                <a:gd name="f38" fmla="*/ f1 1 16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66"/>
                <a:gd name="f45" fmla="*/ f42 1 16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66" h="16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8"/>
                    <a:pt x="f23" y="f6"/>
                  </a:cubicBezTo>
                  <a:cubicBezTo>
                    <a:pt x="f24" y="f6"/>
                    <a:pt x="f25" y="f26"/>
                    <a:pt x="f27" y="f14"/>
                  </a:cubicBezTo>
                  <a:cubicBezTo>
                    <a:pt x="f28" y="f16"/>
                    <a:pt x="f29" y="f4"/>
                    <a:pt x="f17" y="f4"/>
                  </a:cubicBezTo>
                  <a:cubicBezTo>
                    <a:pt x="f30" y="f4"/>
                    <a:pt x="f31" y="f16"/>
                    <a:pt x="f32" y="f14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3000240" y="4977000"/>
              <a:ext cx="9792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"/>
                <a:gd name="f4" fmla="val 325"/>
                <a:gd name="f5" fmla="val 95"/>
                <a:gd name="f6" fmla="val 9"/>
                <a:gd name="f7" fmla="val 187"/>
                <a:gd name="f8" fmla="val -28"/>
                <a:gd name="f9" fmla="val 249"/>
                <a:gd name="f10" fmla="val 61"/>
                <a:gd name="f11" fmla="val 264"/>
                <a:gd name="f12" fmla="val 110"/>
                <a:gd name="f13" fmla="val 289"/>
                <a:gd name="f14" fmla="val 184"/>
                <a:gd name="f15" fmla="val 258"/>
                <a:gd name="f16" fmla="val 267"/>
                <a:gd name="f17" fmla="val 286"/>
                <a:gd name="f18" fmla="val 242"/>
                <a:gd name="f19" fmla="val 298"/>
                <a:gd name="f20" fmla="val 175"/>
                <a:gd name="f21" fmla="val 357"/>
                <a:gd name="f22" fmla="val 24"/>
                <a:gd name="f23" fmla="val 301"/>
                <a:gd name="f24" fmla="val 27"/>
                <a:gd name="f25" fmla="val -13"/>
                <a:gd name="f26" fmla="val 218"/>
                <a:gd name="f27" fmla="val 5"/>
                <a:gd name="f28" fmla="val 141"/>
                <a:gd name="f29" fmla="val 35"/>
                <a:gd name="f30" fmla="val 97"/>
                <a:gd name="f31" fmla="val 15"/>
                <a:gd name="f32" fmla="val 40"/>
                <a:gd name="f33" fmla="*/ f0 1 273"/>
                <a:gd name="f34" fmla="*/ f1 1 32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73"/>
                <a:gd name="f41" fmla="*/ f38 1 32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73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001679" y="4970520"/>
              <a:ext cx="102600" cy="12600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86"/>
                <a:gd name="f5" fmla="val 351"/>
                <a:gd name="f6" fmla="val 34"/>
                <a:gd name="f7" fmla="val 57"/>
                <a:gd name="f8" fmla="val 47"/>
                <a:gd name="f9" fmla="val 41"/>
                <a:gd name="f10" fmla="val 59"/>
                <a:gd name="f11" fmla="val 29"/>
                <a:gd name="f12" fmla="val 74"/>
                <a:gd name="f13" fmla="val 20"/>
                <a:gd name="f14" fmla="val 80"/>
                <a:gd name="f15" fmla="val 14"/>
                <a:gd name="f16" fmla="val 90"/>
                <a:gd name="f17" fmla="val 10"/>
                <a:gd name="f18" fmla="val 99"/>
                <a:gd name="f19" fmla="val 7"/>
                <a:gd name="f20" fmla="val 108"/>
                <a:gd name="f21" fmla="val 4"/>
                <a:gd name="f22" fmla="val 117"/>
                <a:gd name="f23" fmla="val 1"/>
                <a:gd name="f24" fmla="val 127"/>
                <a:gd name="f25" fmla="val 164"/>
                <a:gd name="f26" fmla="val -5"/>
                <a:gd name="f27" fmla="val 200"/>
                <a:gd name="f28" fmla="val 225"/>
                <a:gd name="f29" fmla="val 38"/>
                <a:gd name="f30" fmla="val 250"/>
                <a:gd name="f31" fmla="val 63"/>
                <a:gd name="f32" fmla="val 270"/>
                <a:gd name="f33" fmla="val 98"/>
                <a:gd name="f34" fmla="val 280"/>
                <a:gd name="f35" fmla="val 134"/>
                <a:gd name="f36" fmla="val 289"/>
                <a:gd name="f37" fmla="val 171"/>
                <a:gd name="f38" fmla="val 287"/>
                <a:gd name="f39" fmla="val 210"/>
                <a:gd name="f40" fmla="val 277"/>
                <a:gd name="f41" fmla="val 247"/>
                <a:gd name="f42" fmla="val 274"/>
                <a:gd name="f43" fmla="val 266"/>
                <a:gd name="f44" fmla="val 268"/>
                <a:gd name="f45" fmla="val 284"/>
                <a:gd name="f46" fmla="val 259"/>
                <a:gd name="f47" fmla="val 300"/>
                <a:gd name="f48" fmla="val 258"/>
                <a:gd name="f49" fmla="val 302"/>
                <a:gd name="f50" fmla="val 257"/>
                <a:gd name="f51" fmla="val 304"/>
                <a:gd name="f52" fmla="val 256"/>
                <a:gd name="f53" fmla="val 306"/>
                <a:gd name="f54" fmla="val 309"/>
                <a:gd name="f55" fmla="val 312"/>
                <a:gd name="f56" fmla="val 315"/>
                <a:gd name="f57" fmla="val 255"/>
                <a:gd name="f58" fmla="val 316"/>
                <a:gd name="f59" fmla="val 254"/>
                <a:gd name="f60" fmla="val 317"/>
                <a:gd name="f61" fmla="val 253"/>
                <a:gd name="f62" fmla="val 318"/>
                <a:gd name="f63" fmla="val 321"/>
                <a:gd name="f64" fmla="val 324"/>
                <a:gd name="f65" fmla="val 240"/>
                <a:gd name="f66" fmla="val 327"/>
                <a:gd name="f67" fmla="val 231"/>
                <a:gd name="f68" fmla="val 334"/>
                <a:gd name="f69" fmla="val 337"/>
                <a:gd name="f70" fmla="val 216"/>
                <a:gd name="f71" fmla="val 340"/>
                <a:gd name="f72" fmla="val 182"/>
                <a:gd name="f73" fmla="val 352"/>
                <a:gd name="f74" fmla="val 148"/>
                <a:gd name="f75" fmla="val 114"/>
                <a:gd name="f76" fmla="val 349"/>
                <a:gd name="f77" fmla="val 343"/>
                <a:gd name="f78" fmla="val 50"/>
                <a:gd name="f79" fmla="val 19"/>
                <a:gd name="f80" fmla="val 83"/>
                <a:gd name="f81" fmla="val 144"/>
                <a:gd name="f82" fmla="val 179"/>
                <a:gd name="f83" fmla="val 330"/>
                <a:gd name="f84" fmla="val 207"/>
                <a:gd name="f85" fmla="val 213"/>
                <a:gd name="f86" fmla="val 219"/>
                <a:gd name="f87" fmla="val 228"/>
                <a:gd name="f88" fmla="val 303"/>
                <a:gd name="f89" fmla="val 232"/>
                <a:gd name="f90" fmla="val 298"/>
                <a:gd name="f91" fmla="val 233"/>
                <a:gd name="f92" fmla="val 296"/>
                <a:gd name="f93" fmla="val 234"/>
                <a:gd name="f94" fmla="val 294"/>
                <a:gd name="f95" fmla="val 278"/>
                <a:gd name="f96" fmla="val 244"/>
                <a:gd name="f97" fmla="val 263"/>
                <a:gd name="f98" fmla="val 214"/>
                <a:gd name="f99" fmla="val 149"/>
                <a:gd name="f100" fmla="val 118"/>
                <a:gd name="f101" fmla="val 204"/>
                <a:gd name="f102" fmla="val 69"/>
                <a:gd name="f103" fmla="val 154"/>
                <a:gd name="f104" fmla="val 32"/>
                <a:gd name="f105" fmla="val 35"/>
                <a:gd name="f106" fmla="val 120"/>
                <a:gd name="f107" fmla="val 111"/>
                <a:gd name="f108" fmla="val 105"/>
                <a:gd name="f109" fmla="val 84"/>
                <a:gd name="f110" fmla="val 44"/>
                <a:gd name="f111" fmla="val 68"/>
                <a:gd name="f112" fmla="val 56"/>
                <a:gd name="f113" fmla="val 60"/>
                <a:gd name="f114" fmla="val 72"/>
                <a:gd name="f115" fmla="val 25"/>
                <a:gd name="f116" fmla="val 121"/>
                <a:gd name="f117" fmla="val 158"/>
                <a:gd name="f118" fmla="val 13"/>
                <a:gd name="f119" fmla="val 87"/>
                <a:gd name="f120" fmla="*/ f1 1 286"/>
                <a:gd name="f121" fmla="*/ f2 1 351"/>
                <a:gd name="f122" fmla="val f3"/>
                <a:gd name="f123" fmla="val f4"/>
                <a:gd name="f124" fmla="val f5"/>
                <a:gd name="f125" fmla="+- f124 0 f122"/>
                <a:gd name="f126" fmla="+- f123 0 f122"/>
                <a:gd name="f127" fmla="*/ f126 1 286"/>
                <a:gd name="f128" fmla="*/ f125 1 351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86" h="351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2" y="f55"/>
                    <a:pt x="f52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30" y="f63"/>
                    <a:pt x="f41" y="f64"/>
                    <a:pt x="f65" y="f66"/>
                  </a:cubicBezTo>
                  <a:cubicBezTo>
                    <a:pt x="f67" y="f68"/>
                    <a:pt x="f2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14" y="f77"/>
                    <a:pt x="f78" y="f68"/>
                    <a:pt x="f79" y="f62"/>
                  </a:cubicBezTo>
                  <a:cubicBezTo>
                    <a:pt x="f78" y="f64"/>
                    <a:pt x="f80" y="f68"/>
                    <a:pt x="f75" y="f68"/>
                  </a:cubicBezTo>
                  <a:cubicBezTo>
                    <a:pt x="f81" y="f68"/>
                    <a:pt x="f82" y="f83"/>
                    <a:pt x="f84" y="f62"/>
                  </a:cubicBezTo>
                  <a:cubicBezTo>
                    <a:pt x="f85" y="f56"/>
                    <a:pt x="f86" y="f55"/>
                    <a:pt x="f28" y="f53"/>
                  </a:cubicBezTo>
                  <a:cubicBezTo>
                    <a:pt x="f87" y="f88"/>
                    <a:pt x="f67" y="f88"/>
                    <a:pt x="f67" y="f47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65" y="f95"/>
                    <a:pt x="f96" y="f97"/>
                    <a:pt x="f30" y="f41"/>
                  </a:cubicBezTo>
                  <a:cubicBezTo>
                    <a:pt x="f52" y="f98"/>
                    <a:pt x="f46" y="f0"/>
                    <a:pt x="f30" y="f99"/>
                  </a:cubicBezTo>
                  <a:cubicBezTo>
                    <a:pt x="f96" y="f100"/>
                    <a:pt x="f28" y="f16"/>
                    <a:pt x="f101" y="f102"/>
                  </a:cubicBezTo>
                  <a:cubicBezTo>
                    <a:pt x="f72" y="f8"/>
                    <a:pt x="f103" y="f104"/>
                    <a:pt x="f24" y="f105"/>
                  </a:cubicBezTo>
                  <a:cubicBezTo>
                    <a:pt x="f106" y="f105"/>
                    <a:pt x="f107" y="f105"/>
                    <a:pt x="f108" y="f29"/>
                  </a:cubicBezTo>
                  <a:cubicBezTo>
                    <a:pt x="f18" y="f9"/>
                    <a:pt x="f16" y="f9"/>
                    <a:pt x="f109" y="f110"/>
                  </a:cubicBezTo>
                  <a:cubicBezTo>
                    <a:pt x="f111" y="f78"/>
                    <a:pt x="f112" y="f113"/>
                    <a:pt x="f8" y="f114"/>
                  </a:cubicBezTo>
                  <a:cubicBezTo>
                    <a:pt x="f115" y="f16"/>
                    <a:pt x="f17" y="f116"/>
                    <a:pt x="f3" y="f117"/>
                  </a:cubicBezTo>
                  <a:cubicBezTo>
                    <a:pt x="f3" y="f116"/>
                    <a:pt x="f118" y="f119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301500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7"/>
                <a:gd name="f8" fmla="val 132"/>
                <a:gd name="f9" fmla="val 150"/>
                <a:gd name="f10" fmla="val 147"/>
                <a:gd name="f11" fmla="val 143"/>
                <a:gd name="f12" fmla="val 162"/>
                <a:gd name="f13" fmla="val 174"/>
                <a:gd name="f14" fmla="val 120"/>
                <a:gd name="f15" fmla="val 183"/>
                <a:gd name="f16" fmla="val 107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7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2812680" y="4977000"/>
              <a:ext cx="96840" cy="11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"/>
                <a:gd name="f4" fmla="val 325"/>
                <a:gd name="f5" fmla="val 178"/>
                <a:gd name="f6" fmla="val 9"/>
                <a:gd name="f7" fmla="val 86"/>
                <a:gd name="f8" fmla="val -28"/>
                <a:gd name="f9" fmla="val 25"/>
                <a:gd name="f10" fmla="val 61"/>
                <a:gd name="f11" fmla="val 10"/>
                <a:gd name="f12" fmla="val 110"/>
                <a:gd name="f13" fmla="val -15"/>
                <a:gd name="f14" fmla="val 184"/>
                <a:gd name="f15" fmla="val 15"/>
                <a:gd name="f16" fmla="val 267"/>
                <a:gd name="f17" fmla="val 286"/>
                <a:gd name="f18" fmla="val 30"/>
                <a:gd name="f19" fmla="val 298"/>
                <a:gd name="f20" fmla="val 99"/>
                <a:gd name="f21" fmla="val 357"/>
                <a:gd name="f22" fmla="val 249"/>
                <a:gd name="f23" fmla="val 301"/>
                <a:gd name="f24" fmla="val 245"/>
                <a:gd name="f25" fmla="val 282"/>
                <a:gd name="f26" fmla="val 218"/>
                <a:gd name="f27" fmla="val 141"/>
                <a:gd name="f28" fmla="val 238"/>
                <a:gd name="f29" fmla="val 97"/>
                <a:gd name="f30" fmla="val 258"/>
                <a:gd name="f31" fmla="val 40"/>
                <a:gd name="f32" fmla="*/ f0 1 270"/>
                <a:gd name="f33" fmla="*/ f1 1 32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70"/>
                <a:gd name="f40" fmla="*/ f37 1 32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70" h="3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1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2805840" y="4971600"/>
              <a:ext cx="102960" cy="12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"/>
                <a:gd name="f4" fmla="val 346"/>
                <a:gd name="f5" fmla="val 241"/>
                <a:gd name="f6" fmla="val 66"/>
                <a:gd name="f7" fmla="val 229"/>
                <a:gd name="f8" fmla="val 54"/>
                <a:gd name="f9" fmla="val 216"/>
                <a:gd name="f10" fmla="val 44"/>
                <a:gd name="f11" fmla="val 204"/>
                <a:gd name="f12" fmla="val 38"/>
                <a:gd name="f13" fmla="val 198"/>
                <a:gd name="f14" fmla="val 35"/>
                <a:gd name="f15" fmla="val 189"/>
                <a:gd name="f16" fmla="val 32"/>
                <a:gd name="f17" fmla="val 182"/>
                <a:gd name="f18" fmla="val 176"/>
                <a:gd name="f19" fmla="val 29"/>
                <a:gd name="f20" fmla="val 167"/>
                <a:gd name="f21" fmla="val 161"/>
                <a:gd name="f22" fmla="val 133"/>
                <a:gd name="f23" fmla="val 102"/>
                <a:gd name="f24" fmla="val 41"/>
                <a:gd name="f25" fmla="val 84"/>
                <a:gd name="f26" fmla="val 63"/>
                <a:gd name="f27" fmla="val 62"/>
                <a:gd name="f28" fmla="val 115"/>
                <a:gd name="f29" fmla="val 143"/>
                <a:gd name="f30" fmla="val 174"/>
                <a:gd name="f31" fmla="val 207"/>
                <a:gd name="f32" fmla="val 257"/>
                <a:gd name="f33" fmla="val 47"/>
                <a:gd name="f34" fmla="val 275"/>
                <a:gd name="f35" fmla="val 53"/>
                <a:gd name="f36" fmla="val 289"/>
                <a:gd name="f37" fmla="val 55"/>
                <a:gd name="f38" fmla="val 292"/>
                <a:gd name="f39" fmla="val 56"/>
                <a:gd name="f40" fmla="val 294"/>
                <a:gd name="f41" fmla="val 59"/>
                <a:gd name="f42" fmla="val 297"/>
                <a:gd name="f43" fmla="val 300"/>
                <a:gd name="f44" fmla="val 69"/>
                <a:gd name="f45" fmla="val 303"/>
                <a:gd name="f46" fmla="val 75"/>
                <a:gd name="f47" fmla="val 309"/>
                <a:gd name="f48" fmla="val 81"/>
                <a:gd name="f49" fmla="val 312"/>
                <a:gd name="f50" fmla="val 109"/>
                <a:gd name="f51" fmla="val 324"/>
                <a:gd name="f52" fmla="val 139"/>
                <a:gd name="f53" fmla="val 331"/>
                <a:gd name="f54" fmla="val 173"/>
                <a:gd name="f55" fmla="val 327"/>
                <a:gd name="f56" fmla="val 238"/>
                <a:gd name="f57" fmla="val 321"/>
                <a:gd name="f58" fmla="val 269"/>
                <a:gd name="f59" fmla="val 337"/>
                <a:gd name="f60" fmla="val 343"/>
                <a:gd name="f61" fmla="val 349"/>
                <a:gd name="f62" fmla="val 105"/>
                <a:gd name="f63" fmla="val 72"/>
                <a:gd name="f64" fmla="val 334"/>
                <a:gd name="f65" fmla="val 318"/>
                <a:gd name="f66" fmla="val 315"/>
                <a:gd name="f67" fmla="val 34"/>
                <a:gd name="f68" fmla="val 311"/>
                <a:gd name="f69" fmla="val 33"/>
                <a:gd name="f70" fmla="val 310"/>
                <a:gd name="f71" fmla="val 31"/>
                <a:gd name="f72" fmla="val 308"/>
                <a:gd name="f73" fmla="val 30"/>
                <a:gd name="f74" fmla="val 307"/>
                <a:gd name="f75" fmla="val 306"/>
                <a:gd name="f76" fmla="val 305"/>
                <a:gd name="f77" fmla="val 304"/>
                <a:gd name="f78" fmla="val 28"/>
                <a:gd name="f79" fmla="val 302"/>
                <a:gd name="f80" fmla="val 27"/>
                <a:gd name="f81" fmla="val 301"/>
                <a:gd name="f82" fmla="val 25"/>
                <a:gd name="f83" fmla="val 19"/>
                <a:gd name="f84" fmla="val 281"/>
                <a:gd name="f85" fmla="val 13"/>
                <a:gd name="f86" fmla="val 266"/>
                <a:gd name="f87" fmla="val 7"/>
                <a:gd name="f88" fmla="val 247"/>
                <a:gd name="f89" fmla="val -2"/>
                <a:gd name="f90" fmla="val 211"/>
                <a:gd name="f91" fmla="val 4"/>
                <a:gd name="f92" fmla="val 134"/>
                <a:gd name="f93" fmla="val 97"/>
                <a:gd name="f94" fmla="val 87"/>
                <a:gd name="f95" fmla="val 14"/>
                <a:gd name="f96" fmla="val 121"/>
                <a:gd name="f97" fmla="val -5"/>
                <a:gd name="f98" fmla="val 158"/>
                <a:gd name="f99" fmla="val 1"/>
                <a:gd name="f100" fmla="val 185"/>
                <a:gd name="f101" fmla="val 195"/>
                <a:gd name="f102" fmla="val 11"/>
                <a:gd name="f103" fmla="val 201"/>
                <a:gd name="f104" fmla="val 210"/>
                <a:gd name="f105" fmla="val 20"/>
                <a:gd name="f106" fmla="val 225"/>
                <a:gd name="f107" fmla="val 250"/>
                <a:gd name="f108" fmla="val 57"/>
                <a:gd name="f109" fmla="val 272"/>
                <a:gd name="f110" fmla="val 284"/>
                <a:gd name="f111" fmla="val 118"/>
                <a:gd name="f112" fmla="val 155"/>
                <a:gd name="f113" fmla="val 278"/>
                <a:gd name="f114" fmla="val 265"/>
                <a:gd name="f115" fmla="*/ f0 1 287"/>
                <a:gd name="f116" fmla="*/ f1 1 346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287"/>
                <a:gd name="f123" fmla="*/ f120 1 346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287" h="34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5"/>
                    <a:pt x="f10" y="f28"/>
                    <a:pt x="f12" y="f29"/>
                  </a:cubicBezTo>
                  <a:cubicBezTo>
                    <a:pt x="f16" y="f30"/>
                    <a:pt x="f16" y="f31"/>
                    <a:pt x="f12" y="f5"/>
                  </a:cubicBezTo>
                  <a:cubicBezTo>
                    <a:pt x="f24" y="f32"/>
                    <a:pt x="f33" y="f34"/>
                    <a:pt x="f35" y="f3"/>
                  </a:cubicBezTo>
                  <a:cubicBezTo>
                    <a:pt x="f8" y="f36"/>
                    <a:pt x="f37" y="f38"/>
                    <a:pt x="f39" y="f40"/>
                  </a:cubicBezTo>
                  <a:cubicBezTo>
                    <a:pt x="f41" y="f42"/>
                    <a:pt x="f27" y="f42"/>
                    <a:pt x="f27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11" y="f55"/>
                    <a:pt x="f56" y="f57"/>
                    <a:pt x="f58" y="f49"/>
                  </a:cubicBezTo>
                  <a:cubicBezTo>
                    <a:pt x="f56" y="f55"/>
                    <a:pt x="f31" y="f59"/>
                    <a:pt x="f54" y="f60"/>
                  </a:cubicBezTo>
                  <a:cubicBezTo>
                    <a:pt x="f52" y="f61"/>
                    <a:pt x="f62" y="f4"/>
                    <a:pt x="f63" y="f64"/>
                  </a:cubicBezTo>
                  <a:cubicBezTo>
                    <a:pt x="f27" y="f53"/>
                    <a:pt x="f39" y="f55"/>
                    <a:pt x="f33" y="f57"/>
                  </a:cubicBezTo>
                  <a:cubicBezTo>
                    <a:pt x="f10" y="f65"/>
                    <a:pt x="f12" y="f66"/>
                    <a:pt x="f14" y="f49"/>
                  </a:cubicBezTo>
                  <a:cubicBezTo>
                    <a:pt x="f67" y="f68"/>
                    <a:pt x="f69" y="f70"/>
                    <a:pt x="f16" y="f47"/>
                  </a:cubicBezTo>
                  <a:cubicBezTo>
                    <a:pt x="f71" y="f72"/>
                    <a:pt x="f73" y="f74"/>
                    <a:pt x="f19" y="f75"/>
                  </a:cubicBezTo>
                  <a:cubicBezTo>
                    <a:pt x="f19" y="f76"/>
                    <a:pt x="f19" y="f77"/>
                    <a:pt x="f19" y="f45"/>
                  </a:cubicBezTo>
                  <a:cubicBezTo>
                    <a:pt x="f78" y="f79"/>
                    <a:pt x="f80" y="f81"/>
                    <a:pt x="f82" y="f43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89" y="f30"/>
                    <a:pt x="f91" y="f92"/>
                  </a:cubicBezTo>
                  <a:cubicBezTo>
                    <a:pt x="f85" y="f93"/>
                    <a:pt x="f14" y="f26"/>
                    <a:pt x="f41" y="f1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0" y="f99"/>
                    <a:pt x="f18" y="f91"/>
                    <a:pt x="f100" y="f87"/>
                  </a:cubicBezTo>
                  <a:cubicBezTo>
                    <a:pt x="f101" y="f102"/>
                    <a:pt x="f103" y="f95"/>
                    <a:pt x="f104" y="f105"/>
                  </a:cubicBezTo>
                  <a:cubicBezTo>
                    <a:pt x="f106" y="f19"/>
                    <a:pt x="f56" y="f24"/>
                    <a:pt x="f107" y="f108"/>
                  </a:cubicBezTo>
                  <a:cubicBezTo>
                    <a:pt x="f109" y="f48"/>
                    <a:pt x="f110" y="f111"/>
                    <a:pt x="f3" y="f112"/>
                  </a:cubicBezTo>
                  <a:cubicBezTo>
                    <a:pt x="f113" y="f96"/>
                    <a:pt x="f114" y="f9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2837160" y="5004720"/>
              <a:ext cx="57240" cy="70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"/>
                <a:gd name="f4" fmla="val 196"/>
                <a:gd name="f5" fmla="val 98"/>
                <a:gd name="f6" fmla="val 115"/>
                <a:gd name="f7" fmla="val 156"/>
                <a:gd name="f8" fmla="val 132"/>
                <a:gd name="f9" fmla="val 149"/>
                <a:gd name="f10" fmla="val 147"/>
                <a:gd name="f11" fmla="val 142"/>
                <a:gd name="f12" fmla="val 162"/>
                <a:gd name="f13" fmla="val 174"/>
                <a:gd name="f14" fmla="val 120"/>
                <a:gd name="f15" fmla="val 183"/>
                <a:gd name="f16" fmla="val 108"/>
                <a:gd name="f17" fmla="val 191"/>
                <a:gd name="f18" fmla="val 94"/>
                <a:gd name="f19" fmla="val 80"/>
                <a:gd name="f20" fmla="val 66"/>
                <a:gd name="f21" fmla="val 52"/>
                <a:gd name="f22" fmla="val 40"/>
                <a:gd name="f23" fmla="val 28"/>
                <a:gd name="f24" fmla="val 18"/>
                <a:gd name="f25" fmla="val 11"/>
                <a:gd name="f26" fmla="val 4"/>
                <a:gd name="f27" fmla="val 81"/>
                <a:gd name="f28" fmla="val 64"/>
                <a:gd name="f29" fmla="val 49"/>
                <a:gd name="f30" fmla="val 34"/>
                <a:gd name="f31" fmla="val 21"/>
                <a:gd name="f32" fmla="val 13"/>
                <a:gd name="f33" fmla="*/ f0 1 160"/>
                <a:gd name="f34" fmla="*/ f1 1 1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0"/>
                <a:gd name="f41" fmla="*/ f38 1 1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0" h="196">
                  <a:moveTo>
                    <a:pt x="f3" y="f5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8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13"/>
                    <a:pt x="f24" y="f12"/>
                    <a:pt x="f25" y="f10"/>
                  </a:cubicBezTo>
                  <a:cubicBezTo>
                    <a:pt x="f26" y="f8"/>
                    <a:pt x="f2" y="f6"/>
                    <a:pt x="f2" y="f5"/>
                  </a:cubicBezTo>
                  <a:cubicBezTo>
                    <a:pt x="f2" y="f27"/>
                    <a:pt x="f26" y="f28"/>
                    <a:pt x="f25" y="f29"/>
                  </a:cubicBezTo>
                  <a:cubicBezTo>
                    <a:pt x="f24" y="f30"/>
                    <a:pt x="f23" y="f31"/>
                    <a:pt x="f22" y="f32"/>
                  </a:cubicBezTo>
                  <a:cubicBezTo>
                    <a:pt x="f21" y="f26"/>
                    <a:pt x="f20" y="f2"/>
                    <a:pt x="f19" y="f2"/>
                  </a:cubicBezTo>
                  <a:cubicBezTo>
                    <a:pt x="f18" y="f2"/>
                    <a:pt x="f16" y="f26"/>
                    <a:pt x="f14" y="f32"/>
                  </a:cubicBezTo>
                  <a:cubicBezTo>
                    <a:pt x="f8" y="f31"/>
                    <a:pt x="f11" y="f30"/>
                    <a:pt x="f9" y="f29"/>
                  </a:cubicBezTo>
                  <a:cubicBezTo>
                    <a:pt x="f7" y="f28"/>
                    <a:pt x="f3" y="f27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925719" y="5129279"/>
              <a:ext cx="58320" cy="48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"/>
                <a:gd name="f4" fmla="val 136"/>
                <a:gd name="f5" fmla="val 54"/>
                <a:gd name="f6" fmla="val 109"/>
                <a:gd name="f7" fmla="val 45"/>
                <a:gd name="f8" fmla="val 91"/>
                <a:gd name="f9" fmla="*/ f0 1 163"/>
                <a:gd name="f10" fmla="*/ f1 1 13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3"/>
                <a:gd name="f17" fmla="*/ f14 1 13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3" h="136">
                  <a:moveTo>
                    <a:pt x="f2" y="f2"/>
                  </a:moveTo>
                  <a:cubicBezTo>
                    <a:pt x="f5" y="f2"/>
                    <a:pt x="f6" y="f2"/>
                    <a:pt x="f3" y="f2"/>
                  </a:cubicBezTo>
                  <a:cubicBezTo>
                    <a:pt x="f3" y="f7"/>
                    <a:pt x="f3" y="f8"/>
                    <a:pt x="f3" y="f4"/>
                  </a:cubicBezTo>
                  <a:cubicBezTo>
                    <a:pt x="f6" y="f4"/>
                    <a:pt x="f5" y="f4"/>
                    <a:pt x="f2" y="f4"/>
                  </a:cubicBezTo>
                  <a:cubicBezTo>
                    <a:pt x="f2" y="f8"/>
                    <a:pt x="f2" y="f7"/>
                    <a:pt x="f2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843640" y="5088239"/>
              <a:ext cx="221400" cy="7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"/>
                <a:gd name="f4" fmla="val 220"/>
                <a:gd name="f5" fmla="val 465"/>
                <a:gd name="f6" fmla="val 188"/>
                <a:gd name="f7" fmla="val 434"/>
                <a:gd name="f8" fmla="val 185"/>
                <a:gd name="f9" fmla="val 404"/>
                <a:gd name="f10" fmla="val 178"/>
                <a:gd name="f11" fmla="val 379"/>
                <a:gd name="f12" fmla="val 163"/>
                <a:gd name="f13" fmla="val 354"/>
                <a:gd name="f14" fmla="val 147"/>
                <a:gd name="f15" fmla="val 336"/>
                <a:gd name="f16" fmla="val 127"/>
                <a:gd name="f17" fmla="val 333"/>
                <a:gd name="f18" fmla="val 105"/>
                <a:gd name="f19" fmla="val 326"/>
                <a:gd name="f20" fmla="val 70"/>
                <a:gd name="f21" fmla="val 318"/>
                <a:gd name="f22" fmla="val 35"/>
                <a:gd name="f23" fmla="val 311"/>
                <a:gd name="f24" fmla="val 304"/>
                <a:gd name="f25" fmla="val 297"/>
                <a:gd name="f26" fmla="val 290"/>
                <a:gd name="f27" fmla="val 284"/>
                <a:gd name="f28" fmla="val 130"/>
                <a:gd name="f29" fmla="val 268"/>
                <a:gd name="f30" fmla="val 244"/>
                <a:gd name="f31" fmla="val 219"/>
                <a:gd name="f32" fmla="val 157"/>
                <a:gd name="f33" fmla="val 124"/>
                <a:gd name="f34" fmla="val 93"/>
                <a:gd name="f35" fmla="val 65"/>
                <a:gd name="f36" fmla="val 170"/>
                <a:gd name="f37" fmla="val 37"/>
                <a:gd name="f38" fmla="val 13"/>
                <a:gd name="f39" fmla="val 136"/>
                <a:gd name="f40" fmla="val 108"/>
                <a:gd name="f41" fmla="val 4"/>
                <a:gd name="f42" fmla="val 139"/>
                <a:gd name="f43" fmla="val 22"/>
                <a:gd name="f44" fmla="val 167"/>
                <a:gd name="f45" fmla="val 50"/>
                <a:gd name="f46" fmla="val 77"/>
                <a:gd name="f47" fmla="val 203"/>
                <a:gd name="f48" fmla="val 117"/>
                <a:gd name="f49" fmla="val 216"/>
                <a:gd name="f50" fmla="val 154"/>
                <a:gd name="f51" fmla="val 194"/>
                <a:gd name="f52" fmla="val 222"/>
                <a:gd name="f53" fmla="val 231"/>
                <a:gd name="f54" fmla="val 213"/>
                <a:gd name="f55" fmla="val 265"/>
                <a:gd name="f56" fmla="val 296"/>
                <a:gd name="f57" fmla="val 173"/>
                <a:gd name="f58" fmla="val 308"/>
                <a:gd name="f59" fmla="val 320"/>
                <a:gd name="f60" fmla="val 351"/>
                <a:gd name="f61" fmla="val 385"/>
                <a:gd name="f62" fmla="val 425"/>
                <a:gd name="f63" fmla="val 462"/>
                <a:gd name="f64" fmla="val 499"/>
                <a:gd name="f65" fmla="val 539"/>
                <a:gd name="f66" fmla="val 207"/>
                <a:gd name="f67" fmla="val 567"/>
                <a:gd name="f68" fmla="val 594"/>
                <a:gd name="f69" fmla="val 610"/>
                <a:gd name="f70" fmla="val 133"/>
                <a:gd name="f71" fmla="val 585"/>
                <a:gd name="f72" fmla="val 557"/>
                <a:gd name="f73" fmla="val 530"/>
                <a:gd name="f74" fmla="val 182"/>
                <a:gd name="f75" fmla="val 496"/>
                <a:gd name="f76" fmla="*/ f0 1 616"/>
                <a:gd name="f77" fmla="*/ f1 1 220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616"/>
                <a:gd name="f84" fmla="*/ f81 1 220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616" h="2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6" y="f6"/>
                    <a:pt x="f32" y="f6"/>
                  </a:cubicBezTo>
                  <a:cubicBezTo>
                    <a:pt x="f33" y="f6"/>
                    <a:pt x="f34" y="f8"/>
                    <a:pt x="f35" y="f36"/>
                  </a:cubicBezTo>
                  <a:cubicBezTo>
                    <a:pt x="f37" y="f32"/>
                    <a:pt x="f38" y="f39"/>
                    <a:pt x="f2" y="f40"/>
                  </a:cubicBezTo>
                  <a:cubicBezTo>
                    <a:pt x="f41" y="f42"/>
                    <a:pt x="f43" y="f44"/>
                    <a:pt x="f45" y="f8"/>
                  </a:cubicBezTo>
                  <a:cubicBezTo>
                    <a:pt x="f46" y="f47"/>
                    <a:pt x="f48" y="f49"/>
                    <a:pt x="f50" y="f31"/>
                  </a:cubicBezTo>
                  <a:cubicBezTo>
                    <a:pt x="f51" y="f52"/>
                    <a:pt x="f53" y="f54"/>
                    <a:pt x="f55" y="f51"/>
                  </a:cubicBezTo>
                  <a:cubicBezTo>
                    <a:pt x="f27" y="f8"/>
                    <a:pt x="f56" y="f57"/>
                    <a:pt x="f58" y="f32"/>
                  </a:cubicBezTo>
                  <a:cubicBezTo>
                    <a:pt x="f59" y="f57"/>
                    <a:pt x="f15" y="f8"/>
                    <a:pt x="f60" y="f51"/>
                  </a:cubicBezTo>
                  <a:cubicBezTo>
                    <a:pt x="f61" y="f54"/>
                    <a:pt x="f62" y="f52"/>
                    <a:pt x="f63" y="f31"/>
                  </a:cubicBezTo>
                  <a:cubicBezTo>
                    <a:pt x="f64" y="f31"/>
                    <a:pt x="f65" y="f66"/>
                    <a:pt x="f67" y="f8"/>
                  </a:cubicBezTo>
                  <a:cubicBezTo>
                    <a:pt x="f68" y="f44"/>
                    <a:pt x="f3" y="f39"/>
                    <a:pt x="f3" y="f40"/>
                  </a:cubicBezTo>
                  <a:cubicBezTo>
                    <a:pt x="f69" y="f70"/>
                    <a:pt x="f71" y="f50"/>
                    <a:pt x="f72" y="f36"/>
                  </a:cubicBezTo>
                  <a:cubicBezTo>
                    <a:pt x="f73" y="f74"/>
                    <a:pt x="f75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2912040" y="5073840"/>
              <a:ext cx="84240" cy="39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111"/>
                <a:gd name="f5" fmla="val 117"/>
                <a:gd name="f6" fmla="val 96"/>
                <a:gd name="f7" fmla="val 31"/>
                <a:gd name="f8" fmla="val 6"/>
                <a:gd name="f9" fmla="val 19"/>
                <a:gd name="f10" fmla="val -9"/>
                <a:gd name="f11" fmla="val 3"/>
                <a:gd name="f12" fmla="val 62"/>
                <a:gd name="f13" fmla="val 43"/>
                <a:gd name="f14" fmla="val 90"/>
                <a:gd name="f15" fmla="val 71"/>
                <a:gd name="f16" fmla="val 108"/>
                <a:gd name="f17" fmla="val 114"/>
                <a:gd name="f18" fmla="val 136"/>
                <a:gd name="f19" fmla="val 160"/>
                <a:gd name="f20" fmla="val 105"/>
                <a:gd name="f21" fmla="val 185"/>
                <a:gd name="f22" fmla="val 234"/>
                <a:gd name="f23" fmla="val 243"/>
                <a:gd name="f24" fmla="val 228"/>
                <a:gd name="f25" fmla="val 206"/>
                <a:gd name="f26" fmla="val 139"/>
                <a:gd name="f27" fmla="*/ f0 1 235"/>
                <a:gd name="f28" fmla="*/ f1 1 1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35"/>
                <a:gd name="f35" fmla="*/ f32 1 1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35" h="11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6" y="f4"/>
                    <a:pt x="f17" y="f4"/>
                  </a:cubicBezTo>
                  <a:cubicBezTo>
                    <a:pt x="f18" y="f4"/>
                    <a:pt x="f19" y="f20"/>
                    <a:pt x="f21" y="f14"/>
                  </a:cubicBezTo>
                  <a:cubicBezTo>
                    <a:pt x="f22" y="f12"/>
                    <a:pt x="f23" y="f7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313280" y="4818960"/>
            <a:ext cx="252719" cy="331920"/>
            <a:chOff x="1313280" y="4818960"/>
            <a:chExt cx="252719" cy="331920"/>
          </a:xfrm>
        </p:grpSpPr>
        <p:sp>
          <p:nvSpPr>
            <p:cNvPr id="33" name="32 Forma libre"/>
            <p:cNvSpPr/>
            <p:nvPr/>
          </p:nvSpPr>
          <p:spPr>
            <a:xfrm>
              <a:off x="1313280" y="5046480"/>
              <a:ext cx="43920" cy="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"/>
                <a:gd name="f4" fmla="val 135"/>
                <a:gd name="f5" fmla="val 67"/>
                <a:gd name="f6" fmla="val 79"/>
                <a:gd name="f7" fmla="val 3"/>
                <a:gd name="f8" fmla="val 90"/>
                <a:gd name="f9" fmla="val 8"/>
                <a:gd name="f10" fmla="val 101"/>
                <a:gd name="f11" fmla="val 13"/>
                <a:gd name="f12" fmla="val 111"/>
                <a:gd name="f13" fmla="val 20"/>
                <a:gd name="f14" fmla="val 120"/>
                <a:gd name="f15" fmla="val 30"/>
                <a:gd name="f16" fmla="val 126"/>
                <a:gd name="f17" fmla="val 39"/>
                <a:gd name="f18" fmla="val 132"/>
                <a:gd name="f19" fmla="val 50"/>
                <a:gd name="f20" fmla="val 61"/>
                <a:gd name="f21" fmla="val 72"/>
                <a:gd name="f22" fmla="val 83"/>
                <a:gd name="f23" fmla="val 92"/>
                <a:gd name="f24" fmla="val 109"/>
                <a:gd name="f25" fmla="val 115"/>
                <a:gd name="f26" fmla="val 56"/>
                <a:gd name="f27" fmla="val 44"/>
                <a:gd name="f28" fmla="val 34"/>
                <a:gd name="f29" fmla="val 23"/>
                <a:gd name="f30" fmla="val 15"/>
                <a:gd name="f31" fmla="val 9"/>
                <a:gd name="f32" fmla="*/ f0 1 123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3"/>
                <a:gd name="f40" fmla="*/ f37 1 13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3" h="135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10" y="f14"/>
                    <a:pt x="f24" y="f12"/>
                    <a:pt x="f25" y="f10"/>
                  </a:cubicBezTo>
                  <a:cubicBezTo>
                    <a:pt x="f14" y="f8"/>
                    <a:pt x="f3" y="f6"/>
                    <a:pt x="f3" y="f5"/>
                  </a:cubicBezTo>
                  <a:cubicBezTo>
                    <a:pt x="f3" y="f26"/>
                    <a:pt x="f14" y="f27"/>
                    <a:pt x="f25" y="f28"/>
                  </a:cubicBezTo>
                  <a:cubicBezTo>
                    <a:pt x="f24" y="f29"/>
                    <a:pt x="f10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6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1329120" y="5040720"/>
              <a:ext cx="76320" cy="9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269"/>
                <a:gd name="f5" fmla="val 13"/>
                <a:gd name="f6" fmla="val 227"/>
                <a:gd name="f7" fmla="val -34"/>
                <a:gd name="f8" fmla="val 53"/>
                <a:gd name="f9" fmla="val 64"/>
                <a:gd name="f10" fmla="val 76"/>
                <a:gd name="f11" fmla="val 89"/>
                <a:gd name="f12" fmla="val 126"/>
                <a:gd name="f13" fmla="val 18"/>
                <a:gd name="f14" fmla="val 162"/>
                <a:gd name="f15" fmla="val 36"/>
                <a:gd name="f16" fmla="val 198"/>
                <a:gd name="f17" fmla="val 54"/>
                <a:gd name="f18" fmla="val 232"/>
                <a:gd name="f19" fmla="val 220"/>
                <a:gd name="f20" fmla="val 199"/>
                <a:gd name="f21" fmla="val 257"/>
                <a:gd name="f22" fmla="val 175"/>
                <a:gd name="f23" fmla="val 285"/>
                <a:gd name="f24" fmla="val 22"/>
                <a:gd name="f25" fmla="val 262"/>
                <a:gd name="f26" fmla="*/ f0 1 213"/>
                <a:gd name="f27" fmla="*/ f1 1 26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13"/>
                <a:gd name="f34" fmla="*/ f31 1 26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13" h="269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355400" y="5095080"/>
              <a:ext cx="45000" cy="23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"/>
                <a:gd name="f4" fmla="val 65"/>
                <a:gd name="f5" fmla="val 109"/>
                <a:gd name="f6" fmla="val 31"/>
                <a:gd name="f7" fmla="val 100"/>
                <a:gd name="f8" fmla="val 22"/>
                <a:gd name="f9" fmla="val 89"/>
                <a:gd name="f10" fmla="val 13"/>
                <a:gd name="f11" fmla="val 77"/>
                <a:gd name="f12" fmla="val 9"/>
                <a:gd name="f13" fmla="val 52"/>
                <a:gd name="f14" fmla="val -2"/>
                <a:gd name="f15" fmla="val 24"/>
                <a:gd name="f16" fmla="val 7"/>
                <a:gd name="f17" fmla="val 26"/>
                <a:gd name="f18" fmla="val 49"/>
                <a:gd name="f19" fmla="val 72"/>
                <a:gd name="f20" fmla="val 19"/>
                <a:gd name="f21" fmla="val 83"/>
                <a:gd name="f22" fmla="val 23"/>
                <a:gd name="f23" fmla="val 93"/>
                <a:gd name="f24" fmla="val 29"/>
                <a:gd name="f25" fmla="val 103"/>
                <a:gd name="f26" fmla="val 37"/>
                <a:gd name="f27" fmla="val 110"/>
                <a:gd name="f28" fmla="val 45"/>
                <a:gd name="f29" fmla="val 120"/>
                <a:gd name="f30" fmla="val 54"/>
                <a:gd name="f31" fmla="val 124"/>
                <a:gd name="f32" fmla="val 118"/>
                <a:gd name="f33" fmla="val 40"/>
                <a:gd name="f34" fmla="*/ f0 1 126"/>
                <a:gd name="f35" fmla="*/ f1 1 6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"/>
                <a:gd name="f42" fmla="*/ f39 1 6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" h="6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2" y="f16"/>
                  </a:cubicBezTo>
                  <a:cubicBezTo>
                    <a:pt x="f17" y="f16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4"/>
                  </a:cubicBezTo>
                  <a:cubicBezTo>
                    <a:pt x="f31" y="f13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391400" y="5033160"/>
              <a:ext cx="6480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1"/>
                <a:gd name="f4" fmla="val 328"/>
                <a:gd name="f5" fmla="val 37"/>
                <a:gd name="f6" fmla="val 308"/>
                <a:gd name="f7" fmla="val 269"/>
                <a:gd name="f8" fmla="val 1"/>
                <a:gd name="f9" fmla="val 98"/>
                <a:gd name="f10" fmla="val 14"/>
                <a:gd name="f11" fmla="val 52"/>
                <a:gd name="f12" fmla="val 9"/>
                <a:gd name="f13" fmla="val 105"/>
                <a:gd name="f14" fmla="val 5"/>
                <a:gd name="f15" fmla="val 157"/>
                <a:gd name="f16" fmla="val 158"/>
                <a:gd name="f17" fmla="val 201"/>
                <a:gd name="f18" fmla="val 271"/>
                <a:gd name="f19" fmla="val 170"/>
                <a:gd name="f20" fmla="val 147"/>
                <a:gd name="f21" fmla="val 335"/>
                <a:gd name="f22" fmla="val 63"/>
                <a:gd name="f23" fmla="val 334"/>
                <a:gd name="f24" fmla="*/ f0 1 181"/>
                <a:gd name="f25" fmla="*/ f1 1 3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81"/>
                <a:gd name="f32" fmla="*/ f29 1 3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81" h="328">
                  <a:moveTo>
                    <a:pt x="f5" y="f6"/>
                  </a:moveTo>
                  <a:cubicBezTo>
                    <a:pt x="f2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2"/>
                    <a:pt x="f17" y="f18"/>
                    <a:pt x="f19" y="f6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1448280" y="5033160"/>
              <a:ext cx="65160" cy="117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"/>
                <a:gd name="f4" fmla="val 328"/>
                <a:gd name="f5" fmla="val 145"/>
                <a:gd name="f6" fmla="val 308"/>
                <a:gd name="f7" fmla="val 269"/>
                <a:gd name="f8" fmla="val 181"/>
                <a:gd name="f9" fmla="val 98"/>
                <a:gd name="f10" fmla="val 14"/>
                <a:gd name="f11" fmla="val 130"/>
                <a:gd name="f12" fmla="val 9"/>
                <a:gd name="f13" fmla="val 78"/>
                <a:gd name="f14" fmla="val 5"/>
                <a:gd name="f15" fmla="val 25"/>
                <a:gd name="f16" fmla="val 21"/>
                <a:gd name="f17" fmla="val 103"/>
                <a:gd name="f18" fmla="val -19"/>
                <a:gd name="f19" fmla="val 271"/>
                <a:gd name="f20" fmla="val 11"/>
                <a:gd name="f21" fmla="val 34"/>
                <a:gd name="f22" fmla="val 335"/>
                <a:gd name="f23" fmla="val 119"/>
                <a:gd name="f24" fmla="val 334"/>
                <a:gd name="f25" fmla="*/ f0 1 182"/>
                <a:gd name="f26" fmla="*/ f1 1 32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82"/>
                <a:gd name="f33" fmla="*/ f30 1 32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82" h="328">
                  <a:moveTo>
                    <a:pt x="f5" y="f6"/>
                  </a:moveTo>
                  <a:cubicBezTo>
                    <a:pt x="f3" y="f7"/>
                    <a:pt x="f8" y="f9"/>
                    <a:pt x="f3" y="f10"/>
                  </a:cubicBezTo>
                  <a:cubicBezTo>
                    <a:pt x="f11" y="f12"/>
                    <a:pt x="f13" y="f14"/>
                    <a:pt x="f15" y="f2"/>
                  </a:cubicBezTo>
                  <a:cubicBezTo>
                    <a:pt x="f16" y="f17"/>
                    <a:pt x="f18" y="f19"/>
                    <a:pt x="f20" y="f6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1450079" y="5096160"/>
              <a:ext cx="4320" cy="47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"/>
                <a:gd name="f4" fmla="val 133"/>
                <a:gd name="f5" fmla="val 66"/>
                <a:gd name="f6" fmla="val 44"/>
                <a:gd name="f7" fmla="val 11"/>
                <a:gd name="f8" fmla="val 22"/>
                <a:gd name="f9" fmla="val 6"/>
                <a:gd name="f10" fmla="val 2"/>
                <a:gd name="f11" fmla="val 45"/>
                <a:gd name="f12" fmla="val 89"/>
                <a:gd name="f13" fmla="val 111"/>
                <a:gd name="f14" fmla="val 87"/>
                <a:gd name="f15" fmla="*/ f0 1 13"/>
                <a:gd name="f16" fmla="*/ f1 1 13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"/>
                <a:gd name="f23" fmla="*/ f20 1 13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" h="133">
                  <a:moveTo>
                    <a:pt x="f3" y="f5"/>
                  </a:moveTo>
                  <a:cubicBezTo>
                    <a:pt x="f3" y="f6"/>
                    <a:pt x="f7" y="f8"/>
                    <a:pt x="f9" y="f2"/>
                  </a:cubicBezTo>
                  <a:cubicBezTo>
                    <a:pt x="f10" y="f8"/>
                    <a:pt x="f2" y="f11"/>
                    <a:pt x="f2" y="f5"/>
                  </a:cubicBezTo>
                  <a:cubicBezTo>
                    <a:pt x="f10" y="f12"/>
                    <a:pt x="f10" y="f13"/>
                    <a:pt x="f9" y="f4"/>
                  </a:cubicBezTo>
                  <a:cubicBezTo>
                    <a:pt x="f7" y="f13"/>
                    <a:pt x="f3" y="f14"/>
                    <a:pt x="f3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1402920" y="5028840"/>
              <a:ext cx="99360" cy="95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"/>
                <a:gd name="f4" fmla="val 267"/>
                <a:gd name="f5" fmla="val 138"/>
                <a:gd name="f6" fmla="val 184"/>
                <a:gd name="f7" fmla="val 220"/>
                <a:gd name="f8" fmla="val 195"/>
                <a:gd name="f9" fmla="val 126"/>
                <a:gd name="f10" fmla="val 56"/>
                <a:gd name="f11" fmla="val 215"/>
                <a:gd name="f12" fmla="val 61"/>
                <a:gd name="f13" fmla="val 92"/>
                <a:gd name="f14" fmla="*/ f0 1 277"/>
                <a:gd name="f15" fmla="*/ f1 1 26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77"/>
                <a:gd name="f22" fmla="*/ f19 1 26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77" h="267">
                  <a:moveTo>
                    <a:pt x="f5" y="f4"/>
                  </a:moveTo>
                  <a:cubicBezTo>
                    <a:pt x="f6" y="f7"/>
                    <a:pt x="f3" y="f8"/>
                    <a:pt x="f3" y="f9"/>
                  </a:cubicBezTo>
                  <a:cubicBezTo>
                    <a:pt x="f3" y="f10"/>
                    <a:pt x="f11" y="f2"/>
                    <a:pt x="f5" y="f2"/>
                  </a:cubicBezTo>
                  <a:cubicBezTo>
                    <a:pt x="f12" y="f2"/>
                    <a:pt x="f2" y="f10"/>
                    <a:pt x="f2" y="f9"/>
                  </a:cubicBezTo>
                  <a:cubicBezTo>
                    <a:pt x="f2" y="f8"/>
                    <a:pt x="f13" y="f7"/>
                    <a:pt x="f5" y="f4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1338480" y="4818960"/>
              <a:ext cx="74880" cy="1454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09"/>
                <a:gd name="f5" fmla="val 405"/>
                <a:gd name="f6" fmla="val 190"/>
                <a:gd name="f7" fmla="val 177"/>
                <a:gd name="f8" fmla="val 198"/>
                <a:gd name="f9" fmla="val 339"/>
                <a:gd name="f10" fmla="val 203"/>
                <a:gd name="f11" fmla="val 315"/>
                <a:gd name="f12" fmla="val 384"/>
                <a:gd name="f13" fmla="val 391"/>
                <a:gd name="f14" fmla="val 152"/>
                <a:gd name="f15" fmla="val 398"/>
                <a:gd name="f16" fmla="val 123"/>
                <a:gd name="f17" fmla="val 88"/>
                <a:gd name="f18" fmla="val 343"/>
                <a:gd name="f19" fmla="val 127"/>
                <a:gd name="f20" fmla="val 390"/>
                <a:gd name="f21" fmla="val 16"/>
                <a:gd name="f22" fmla="val 220"/>
                <a:gd name="f23" fmla="val -24"/>
                <a:gd name="f24" fmla="val 157"/>
                <a:gd name="f25" fmla="val 19"/>
                <a:gd name="f26" fmla="val 10"/>
                <a:gd name="f27" fmla="val 44"/>
                <a:gd name="f28" fmla="val 59"/>
                <a:gd name="f29" fmla="val -4"/>
                <a:gd name="f30" fmla="val 187"/>
                <a:gd name="f31" fmla="val 94"/>
                <a:gd name="f32" fmla="*/ f1 1 209"/>
                <a:gd name="f33" fmla="*/ f2 1 405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6" y="f7"/>
                  </a:moveTo>
                  <a:cubicBezTo>
                    <a:pt x="f8" y="f9"/>
                    <a:pt x="f10" y="f11"/>
                    <a:pt x="f4" y="f12"/>
                  </a:cubicBezTo>
                  <a:cubicBezTo>
                    <a:pt x="f0" y="f13"/>
                    <a:pt x="f14" y="f15"/>
                    <a:pt x="f16" y="f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3"/>
                  </a:cubicBezTo>
                  <a:cubicBezTo>
                    <a:pt x="f28" y="f29"/>
                    <a:pt x="f30" y="f31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353240" y="4848480"/>
              <a:ext cx="54000" cy="114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"/>
                <a:gd name="f4" fmla="val 320"/>
                <a:gd name="f5" fmla="val 112"/>
                <a:gd name="f6" fmla="val 105"/>
                <a:gd name="f7" fmla="val 142"/>
                <a:gd name="f8" fmla="val 262"/>
                <a:gd name="f9" fmla="val 138"/>
                <a:gd name="f10" fmla="val 239"/>
                <a:gd name="f11" fmla="val 306"/>
                <a:gd name="f12" fmla="val 132"/>
                <a:gd name="f13" fmla="val 311"/>
                <a:gd name="f14" fmla="val 113"/>
                <a:gd name="f15" fmla="val 315"/>
                <a:gd name="f16" fmla="val 94"/>
                <a:gd name="f17" fmla="val 67"/>
                <a:gd name="f18" fmla="val 256"/>
                <a:gd name="f19" fmla="val 309"/>
                <a:gd name="f20" fmla="val 11"/>
                <a:gd name="f21" fmla="val 129"/>
                <a:gd name="f22" fmla="val -11"/>
                <a:gd name="f23" fmla="val 83"/>
                <a:gd name="f24" fmla="val 2"/>
                <a:gd name="f25" fmla="val 8"/>
                <a:gd name="f26" fmla="val 25"/>
                <a:gd name="f27" fmla="val 40"/>
                <a:gd name="f28" fmla="val -5"/>
                <a:gd name="f29" fmla="val 100"/>
                <a:gd name="f30" fmla="*/ f0 1 151"/>
                <a:gd name="f31" fmla="*/ f1 1 320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51"/>
                <a:gd name="f38" fmla="*/ f35 1 320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51" h="32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9"/>
                    <a:pt x="f20" y="f21"/>
                  </a:cubicBezTo>
                  <a:cubicBezTo>
                    <a:pt x="f22" y="f23"/>
                    <a:pt x="f24" y="f25"/>
                    <a:pt x="f26" y="f2"/>
                  </a:cubicBezTo>
                  <a:cubicBezTo>
                    <a:pt x="f27" y="f28"/>
                    <a:pt x="f29" y="f2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491119" y="4818960"/>
              <a:ext cx="74880" cy="145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"/>
                <a:gd name="f4" fmla="val 405"/>
                <a:gd name="f5" fmla="val 19"/>
                <a:gd name="f6" fmla="val 177"/>
                <a:gd name="f7" fmla="val 11"/>
                <a:gd name="f8" fmla="val 339"/>
                <a:gd name="f9" fmla="val 6"/>
                <a:gd name="f10" fmla="val 315"/>
                <a:gd name="f11" fmla="val 384"/>
                <a:gd name="f12" fmla="val 29"/>
                <a:gd name="f13" fmla="val 391"/>
                <a:gd name="f14" fmla="val 57"/>
                <a:gd name="f15" fmla="val 398"/>
                <a:gd name="f16" fmla="val 86"/>
                <a:gd name="f17" fmla="val 121"/>
                <a:gd name="f18" fmla="val 343"/>
                <a:gd name="f19" fmla="val 82"/>
                <a:gd name="f20" fmla="val 390"/>
                <a:gd name="f21" fmla="val 192"/>
                <a:gd name="f22" fmla="val 220"/>
                <a:gd name="f23" fmla="val 234"/>
                <a:gd name="f24" fmla="val 157"/>
                <a:gd name="f25" fmla="val 189"/>
                <a:gd name="f26" fmla="val 10"/>
                <a:gd name="f27" fmla="val 165"/>
                <a:gd name="f28" fmla="val 149"/>
                <a:gd name="f29" fmla="val -4"/>
                <a:gd name="f30" fmla="val 22"/>
                <a:gd name="f31" fmla="val 94"/>
                <a:gd name="f32" fmla="*/ f0 1 209"/>
                <a:gd name="f33" fmla="*/ f1 1 40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09"/>
                <a:gd name="f40" fmla="*/ f37 1 4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9" h="405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1497240" y="4848480"/>
              <a:ext cx="54360" cy="115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"/>
                <a:gd name="f4" fmla="val 322"/>
                <a:gd name="f5" fmla="val 38"/>
                <a:gd name="f6" fmla="val 105"/>
                <a:gd name="f7" fmla="val 9"/>
                <a:gd name="f8" fmla="val 262"/>
                <a:gd name="f9" fmla="val 13"/>
                <a:gd name="f10" fmla="val 239"/>
                <a:gd name="f11" fmla="val 306"/>
                <a:gd name="f12" fmla="val 18"/>
                <a:gd name="f13" fmla="val 311"/>
                <a:gd name="f14" fmla="val 37"/>
                <a:gd name="f15" fmla="val 317"/>
                <a:gd name="f16" fmla="val 55"/>
                <a:gd name="f17" fmla="val 83"/>
                <a:gd name="f18" fmla="val 258"/>
                <a:gd name="f19" fmla="val 140"/>
                <a:gd name="f20" fmla="val 131"/>
                <a:gd name="f21" fmla="val 162"/>
                <a:gd name="f22" fmla="val 151"/>
                <a:gd name="f23" fmla="val 8"/>
                <a:gd name="f24" fmla="val 126"/>
                <a:gd name="f25" fmla="val 111"/>
                <a:gd name="f26" fmla="val -5"/>
                <a:gd name="f27" fmla="val 51"/>
                <a:gd name="f28" fmla="val 40"/>
                <a:gd name="f29" fmla="*/ f0 1 152"/>
                <a:gd name="f30" fmla="*/ f1 1 32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2"/>
                <a:gd name="f37" fmla="*/ f34 1 32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2" h="32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6" y="f13"/>
                    <a:pt x="f19" y="f20"/>
                  </a:cubicBezTo>
                  <a:cubicBezTo>
                    <a:pt x="f21" y="f17"/>
                    <a:pt x="f22" y="f23"/>
                    <a:pt x="f24" y="f2"/>
                  </a:cubicBezTo>
                  <a:cubicBezTo>
                    <a:pt x="f25" y="f26"/>
                    <a:pt x="f27" y="f2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1351080" y="4907880"/>
              <a:ext cx="202320" cy="1771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63"/>
                <a:gd name="f5" fmla="val 493"/>
                <a:gd name="f6" fmla="val 281"/>
                <a:gd name="f7" fmla="val 127"/>
                <a:gd name="f8" fmla="val 56"/>
                <a:gd name="f9" fmla="val 66"/>
                <a:gd name="f10" fmla="val 158"/>
                <a:gd name="f11" fmla="val 235"/>
                <a:gd name="f12" fmla="val -61"/>
                <a:gd name="f13" fmla="val 349"/>
                <a:gd name="f14" fmla="val 44"/>
                <a:gd name="f15" fmla="val 424"/>
                <a:gd name="f16" fmla="val 95"/>
                <a:gd name="f17" fmla="val 461"/>
                <a:gd name="f18" fmla="val 383"/>
                <a:gd name="f19" fmla="val 469"/>
                <a:gd name="f20" fmla="val 520"/>
                <a:gd name="f21" fmla="val 624"/>
                <a:gd name="f22" fmla="val 347"/>
                <a:gd name="f23" fmla="val 508"/>
                <a:gd name="f24" fmla="val 438"/>
                <a:gd name="f25" fmla="*/ f1 1 563"/>
                <a:gd name="f26" fmla="*/ f2 1 493"/>
                <a:gd name="f27" fmla="val f3"/>
                <a:gd name="f28" fmla="val f4"/>
                <a:gd name="f29" fmla="val f5"/>
                <a:gd name="f30" fmla="+- f29 0 f27"/>
                <a:gd name="f31" fmla="+- f28 0 f27"/>
                <a:gd name="f32" fmla="*/ f31 1 563"/>
                <a:gd name="f33" fmla="*/ f30 1 49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3" h="493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0" y="f5"/>
                    <a:pt x="f6" y="f5"/>
                  </a:cubicBezTo>
                  <a:cubicBezTo>
                    <a:pt x="f18" y="f5"/>
                    <a:pt x="f19" y="f17"/>
                    <a:pt x="f20" y="f15"/>
                  </a:cubicBezTo>
                  <a:cubicBezTo>
                    <a:pt x="f21" y="f22"/>
                    <a:pt x="f23" y="f11"/>
                    <a:pt x="f23" y="f10"/>
                  </a:cubicBezTo>
                  <a:cubicBezTo>
                    <a:pt x="f23" y="f9"/>
                    <a:pt x="f24" y="f3"/>
                    <a:pt x="f6" y="f3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1364400" y="4932000"/>
              <a:ext cx="176760" cy="146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"/>
                <a:gd name="f4" fmla="val 409"/>
                <a:gd name="f5" fmla="val 224"/>
                <a:gd name="f6" fmla="val 13"/>
                <a:gd name="f7" fmla="val 238"/>
                <a:gd name="f8" fmla="val -4"/>
                <a:gd name="f9" fmla="val 251"/>
                <a:gd name="f10" fmla="val 264"/>
                <a:gd name="f11" fmla="val 297"/>
                <a:gd name="f12" fmla="val 55"/>
                <a:gd name="f13" fmla="val 347"/>
                <a:gd name="f14" fmla="val 144"/>
                <a:gd name="f15" fmla="val 351"/>
                <a:gd name="f16" fmla="val 218"/>
                <a:gd name="f17" fmla="val 210"/>
                <a:gd name="f18" fmla="val 475"/>
                <a:gd name="f19" fmla="val 213"/>
                <a:gd name="f20" fmla="val 489"/>
                <a:gd name="f21" fmla="val 244"/>
                <a:gd name="f22" fmla="val 515"/>
                <a:gd name="f23" fmla="val 305"/>
                <a:gd name="f24" fmla="val 392"/>
                <a:gd name="f25" fmla="val 246"/>
                <a:gd name="f26" fmla="val 98"/>
                <a:gd name="f27" fmla="val -22"/>
                <a:gd name="f28" fmla="val 4"/>
                <a:gd name="f29" fmla="val 15"/>
                <a:gd name="f30" fmla="val 81"/>
                <a:gd name="f31" fmla="val 138"/>
                <a:gd name="f32" fmla="val 141"/>
                <a:gd name="f33" fmla="val 192"/>
                <a:gd name="f34" fmla="*/ f0 1 492"/>
                <a:gd name="f35" fmla="*/ f1 1 40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92"/>
                <a:gd name="f42" fmla="*/ f39 1 40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92" h="409">
                  <a:moveTo>
                    <a:pt x="f5" y="f6"/>
                  </a:moveTo>
                  <a:cubicBezTo>
                    <a:pt x="f7" y="f8"/>
                    <a:pt x="f9" y="f8"/>
                    <a:pt x="f10" y="f6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4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19"/>
                    <a:pt x="f30" y="f17"/>
                    <a:pt x="f31" y="f16"/>
                  </a:cubicBezTo>
                  <a:cubicBezTo>
                    <a:pt x="f32" y="f14"/>
                    <a:pt x="f33" y="f1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1410839" y="5037120"/>
              <a:ext cx="83520" cy="29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3"/>
                <a:gd name="f4" fmla="val 84"/>
                <a:gd name="f5" fmla="val 47"/>
                <a:gd name="f6" fmla="val 30"/>
                <a:gd name="f7" fmla="val 64"/>
                <a:gd name="f8" fmla="val 31"/>
                <a:gd name="f9" fmla="val 83"/>
                <a:gd name="f10" fmla="val 27"/>
                <a:gd name="f11" fmla="val 96"/>
                <a:gd name="f12" fmla="val 18"/>
                <a:gd name="f13" fmla="val 104"/>
                <a:gd name="f14" fmla="val 13"/>
                <a:gd name="f15" fmla="val 110"/>
                <a:gd name="f16" fmla="val 7"/>
                <a:gd name="f17" fmla="val 116"/>
                <a:gd name="f18" fmla="val 121"/>
                <a:gd name="f19" fmla="val 129"/>
                <a:gd name="f20" fmla="val 136"/>
                <a:gd name="f21" fmla="val 152"/>
                <a:gd name="f22" fmla="val 169"/>
                <a:gd name="f23" fmla="val 32"/>
                <a:gd name="f24" fmla="val 186"/>
                <a:gd name="f25" fmla="val 203"/>
                <a:gd name="f26" fmla="val 219"/>
                <a:gd name="f27" fmla="val 24"/>
                <a:gd name="f28" fmla="val 232"/>
                <a:gd name="f29" fmla="val 239"/>
                <a:gd name="f30" fmla="val 199"/>
                <a:gd name="f31" fmla="val 33"/>
                <a:gd name="f32" fmla="val -7"/>
                <a:gd name="f33" fmla="val 1"/>
                <a:gd name="f34" fmla="val 23"/>
                <a:gd name="f35" fmla="val 28"/>
                <a:gd name="f36" fmla="*/ f0 1 233"/>
                <a:gd name="f37" fmla="*/ f1 1 84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3"/>
                <a:gd name="f44" fmla="*/ f41 1 84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3" h="8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2"/>
                  </a:cubicBezTo>
                  <a:cubicBezTo>
                    <a:pt x="f18" y="f16"/>
                    <a:pt x="f19" y="f14"/>
                    <a:pt x="f20" y="f12"/>
                  </a:cubicBezTo>
                  <a:cubicBezTo>
                    <a:pt x="f21" y="f10"/>
                    <a:pt x="f22" y="f23"/>
                    <a:pt x="f24" y="f6"/>
                  </a:cubicBezTo>
                  <a:cubicBezTo>
                    <a:pt x="f25" y="f6"/>
                    <a:pt x="f26" y="f27"/>
                    <a:pt x="f28" y="f14"/>
                  </a:cubicBezTo>
                  <a:cubicBezTo>
                    <a:pt x="f29" y="f16"/>
                    <a:pt x="f30" y="f4"/>
                    <a:pt x="f17" y="f4"/>
                  </a:cubicBezTo>
                  <a:cubicBezTo>
                    <a:pt x="f31" y="f4"/>
                    <a:pt x="f32" y="f16"/>
                    <a:pt x="f33" y="f14"/>
                  </a:cubicBezTo>
                  <a:cubicBezTo>
                    <a:pt x="f14" y="f34"/>
                    <a:pt x="f6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1381320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89"/>
                <a:gd name="f6" fmla="val 5"/>
                <a:gd name="f7" fmla="val 43"/>
                <a:gd name="f8" fmla="val -14"/>
                <a:gd name="f9" fmla="val 12"/>
                <a:gd name="f10" fmla="val 31"/>
                <a:gd name="f11" fmla="val 56"/>
                <a:gd name="f12" fmla="val -8"/>
                <a:gd name="f13" fmla="val 92"/>
                <a:gd name="f14" fmla="val 8"/>
                <a:gd name="f15" fmla="val 133"/>
                <a:gd name="f16" fmla="val 142"/>
                <a:gd name="f17" fmla="val 15"/>
                <a:gd name="f18" fmla="val 149"/>
                <a:gd name="f19" fmla="val 49"/>
                <a:gd name="f20" fmla="val 178"/>
                <a:gd name="f21" fmla="val 125"/>
                <a:gd name="f22" fmla="val 150"/>
                <a:gd name="f23" fmla="val 123"/>
                <a:gd name="f24" fmla="val 143"/>
                <a:gd name="f25" fmla="val 109"/>
                <a:gd name="f26" fmla="val 134"/>
                <a:gd name="f27" fmla="val 70"/>
                <a:gd name="f28" fmla="val 119"/>
                <a:gd name="f29" fmla="val 129"/>
                <a:gd name="f30" fmla="val 20"/>
                <a:gd name="f31" fmla="*/ f0 1 136"/>
                <a:gd name="f32" fmla="*/ f1 1 16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6"/>
                <a:gd name="f39" fmla="*/ f36 1 16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19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1378080" y="4950720"/>
              <a:ext cx="51120" cy="62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174"/>
                <a:gd name="f5" fmla="val 126"/>
                <a:gd name="f6" fmla="val 28"/>
                <a:gd name="f7" fmla="val 120"/>
                <a:gd name="f8" fmla="val 21"/>
                <a:gd name="f9" fmla="val 114"/>
                <a:gd name="f10" fmla="val 14"/>
                <a:gd name="f11" fmla="val 106"/>
                <a:gd name="f12" fmla="val 10"/>
                <a:gd name="f13" fmla="val 103"/>
                <a:gd name="f14" fmla="val 7"/>
                <a:gd name="f15" fmla="val 98"/>
                <a:gd name="f16" fmla="val 5"/>
                <a:gd name="f17" fmla="val 94"/>
                <a:gd name="f18" fmla="val 4"/>
                <a:gd name="f19" fmla="val 89"/>
                <a:gd name="f20" fmla="val 2"/>
                <a:gd name="f21" fmla="val 84"/>
                <a:gd name="f22" fmla="val 1"/>
                <a:gd name="f23" fmla="val 80"/>
                <a:gd name="f24" fmla="val 61"/>
                <a:gd name="f25" fmla="val -2"/>
                <a:gd name="f26" fmla="val 43"/>
                <a:gd name="f27" fmla="val 30"/>
                <a:gd name="f28" fmla="val 19"/>
                <a:gd name="f29" fmla="val 18"/>
                <a:gd name="f30" fmla="val 31"/>
                <a:gd name="f31" fmla="val 48"/>
                <a:gd name="f32" fmla="val 3"/>
                <a:gd name="f33" fmla="val 67"/>
                <a:gd name="f34" fmla="val 85"/>
                <a:gd name="f35" fmla="val 104"/>
                <a:gd name="f36" fmla="val 123"/>
                <a:gd name="f37" fmla="val 6"/>
                <a:gd name="f38" fmla="val 132"/>
                <a:gd name="f39" fmla="val 9"/>
                <a:gd name="f40" fmla="val 141"/>
                <a:gd name="f41" fmla="val 149"/>
                <a:gd name="f42" fmla="val 150"/>
                <a:gd name="f43" fmla="val 151"/>
                <a:gd name="f44" fmla="val 15"/>
                <a:gd name="f45" fmla="val 152"/>
                <a:gd name="f46" fmla="val 154"/>
                <a:gd name="f47" fmla="val 156"/>
                <a:gd name="f48" fmla="val 157"/>
                <a:gd name="f49" fmla="val 158"/>
                <a:gd name="f50" fmla="val 16"/>
                <a:gd name="f51" fmla="val 17"/>
                <a:gd name="f52" fmla="val 160"/>
                <a:gd name="f53" fmla="val 20"/>
                <a:gd name="f54" fmla="val 161"/>
                <a:gd name="f55" fmla="val 23"/>
                <a:gd name="f56" fmla="val 163"/>
                <a:gd name="f57" fmla="val 27"/>
                <a:gd name="f58" fmla="val 166"/>
                <a:gd name="f59" fmla="val 167"/>
                <a:gd name="f60" fmla="val 35"/>
                <a:gd name="f61" fmla="val 169"/>
                <a:gd name="f62" fmla="val 52"/>
                <a:gd name="f63" fmla="val 175"/>
                <a:gd name="f64" fmla="val 69"/>
                <a:gd name="f65" fmla="val 86"/>
                <a:gd name="f66" fmla="val 173"/>
                <a:gd name="f67" fmla="val 170"/>
                <a:gd name="f68" fmla="val 118"/>
                <a:gd name="f69" fmla="val 134"/>
                <a:gd name="f70" fmla="val 101"/>
                <a:gd name="f71" fmla="val 70"/>
                <a:gd name="f72" fmla="val 54"/>
                <a:gd name="f73" fmla="val 164"/>
                <a:gd name="f74" fmla="val 40"/>
                <a:gd name="f75" fmla="val 37"/>
                <a:gd name="f76" fmla="val 34"/>
                <a:gd name="f77" fmla="val 155"/>
                <a:gd name="f78" fmla="val 29"/>
                <a:gd name="f79" fmla="val 26"/>
                <a:gd name="f80" fmla="val 148"/>
                <a:gd name="f81" fmla="val 147"/>
                <a:gd name="f82" fmla="val 146"/>
                <a:gd name="f83" fmla="val 138"/>
                <a:gd name="f84" fmla="val 130"/>
                <a:gd name="f85" fmla="val 74"/>
                <a:gd name="f86" fmla="val 59"/>
                <a:gd name="f87" fmla="val 45"/>
                <a:gd name="f88" fmla="val 41"/>
                <a:gd name="f89" fmla="val 24"/>
                <a:gd name="f90" fmla="val 66"/>
                <a:gd name="f91" fmla="val 83"/>
                <a:gd name="f92" fmla="val 90"/>
                <a:gd name="f93" fmla="val 93"/>
                <a:gd name="f94" fmla="val 22"/>
                <a:gd name="f95" fmla="val 109"/>
                <a:gd name="f96" fmla="val 25"/>
                <a:gd name="f97" fmla="val 115"/>
                <a:gd name="f98" fmla="val 36"/>
                <a:gd name="f99" fmla="val 79"/>
                <a:gd name="f100" fmla="val 137"/>
                <a:gd name="f101" fmla="val 44"/>
                <a:gd name="f102" fmla="*/ f0 1 143"/>
                <a:gd name="f103" fmla="*/ f1 1 174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143"/>
                <a:gd name="f110" fmla="*/ f107 1 174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143" h="17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14"/>
                    <a:pt x="f27" y="f28"/>
                  </a:cubicBezTo>
                  <a:cubicBezTo>
                    <a:pt x="f29" y="f30"/>
                    <a:pt x="f14" y="f31"/>
                    <a:pt x="f32" y="f33"/>
                  </a:cubicBezTo>
                  <a:cubicBezTo>
                    <a:pt x="f25" y="f34"/>
                    <a:pt x="f2" y="f35"/>
                    <a:pt x="f18" y="f36"/>
                  </a:cubicBezTo>
                  <a:cubicBezTo>
                    <a:pt x="f37" y="f38"/>
                    <a:pt x="f39" y="f40"/>
                    <a:pt x="f10" y="f41"/>
                  </a:cubicBezTo>
                  <a:cubicBezTo>
                    <a:pt x="f10" y="f42"/>
                    <a:pt x="f10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50" y="f49"/>
                    <a:pt x="f51" y="f49"/>
                  </a:cubicBezTo>
                  <a:cubicBezTo>
                    <a:pt x="f29" y="f52"/>
                    <a:pt x="f53" y="f54"/>
                    <a:pt x="f55" y="f56"/>
                  </a:cubicBezTo>
                  <a:cubicBezTo>
                    <a:pt x="f57" y="f58"/>
                    <a:pt x="f27" y="f59"/>
                    <a:pt x="f60" y="f61"/>
                  </a:cubicBezTo>
                  <a:cubicBezTo>
                    <a:pt x="f62" y="f63"/>
                    <a:pt x="f64" y="f63"/>
                    <a:pt x="f65" y="f66"/>
                  </a:cubicBezTo>
                  <a:cubicBezTo>
                    <a:pt x="f13" y="f67"/>
                    <a:pt x="f68" y="f58"/>
                    <a:pt x="f69" y="f49"/>
                  </a:cubicBezTo>
                  <a:cubicBezTo>
                    <a:pt x="f68" y="f54"/>
                    <a:pt x="f70" y="f58"/>
                    <a:pt x="f65" y="f58"/>
                  </a:cubicBezTo>
                  <a:cubicBezTo>
                    <a:pt x="f71" y="f58"/>
                    <a:pt x="f72" y="f73"/>
                    <a:pt x="f74" y="f49"/>
                  </a:cubicBezTo>
                  <a:cubicBezTo>
                    <a:pt x="f75" y="f48"/>
                    <a:pt x="f76" y="f77"/>
                    <a:pt x="f27" y="f45"/>
                  </a:cubicBezTo>
                  <a:cubicBezTo>
                    <a:pt x="f78" y="f42"/>
                    <a:pt x="f57" y="f42"/>
                    <a:pt x="f57" y="f41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55" y="f83"/>
                    <a:pt x="f8" y="f84"/>
                    <a:pt x="f29" y="f36"/>
                  </a:cubicBezTo>
                  <a:cubicBezTo>
                    <a:pt x="f44" y="f11"/>
                    <a:pt x="f10" y="f19"/>
                    <a:pt x="f29" y="f85"/>
                  </a:cubicBezTo>
                  <a:cubicBezTo>
                    <a:pt x="f8" y="f86"/>
                    <a:pt x="f27" y="f87"/>
                    <a:pt x="f88" y="f76"/>
                  </a:cubicBezTo>
                  <a:cubicBezTo>
                    <a:pt x="f62" y="f89"/>
                    <a:pt x="f90" y="f50"/>
                    <a:pt x="f23" y="f29"/>
                  </a:cubicBezTo>
                  <a:cubicBezTo>
                    <a:pt x="f91" y="f29"/>
                    <a:pt x="f65" y="f51"/>
                    <a:pt x="f92" y="f28"/>
                  </a:cubicBezTo>
                  <a:cubicBezTo>
                    <a:pt x="f93" y="f53"/>
                    <a:pt x="f15" y="f8"/>
                    <a:pt x="f70" y="f94"/>
                  </a:cubicBezTo>
                  <a:cubicBezTo>
                    <a:pt x="f95" y="f96"/>
                    <a:pt x="f97" y="f27"/>
                    <a:pt x="f7" y="f98"/>
                  </a:cubicBezTo>
                  <a:cubicBezTo>
                    <a:pt x="f84" y="f87"/>
                    <a:pt x="f83" y="f24"/>
                    <a:pt x="f3" y="f99"/>
                  </a:cubicBezTo>
                  <a:cubicBezTo>
                    <a:pt x="f3" y="f24"/>
                    <a:pt x="f100" y="f10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393919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2"/>
                <a:gd name="f8" fmla="val 66"/>
                <a:gd name="f9" fmla="val 6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1"/>
                <a:gd name="f32" fmla="*/ f0 1 80"/>
                <a:gd name="f33" fmla="*/ f1 1 9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"/>
                <a:gd name="f40" fmla="*/ f37 1 9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9"/>
                  </a:cubicBezTo>
                  <a:cubicBezTo>
                    <a:pt x="f22" y="f31"/>
                    <a:pt x="f21" y="f2"/>
                    <a:pt x="f20" y="f2"/>
                  </a:cubicBezTo>
                  <a:cubicBezTo>
                    <a:pt x="f19" y="f2"/>
                    <a:pt x="f17" y="f31"/>
                    <a:pt x="f15" y="f9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7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474919" y="4953600"/>
              <a:ext cx="48600" cy="57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62"/>
                <a:gd name="f5" fmla="val 47"/>
                <a:gd name="f6" fmla="val 5"/>
                <a:gd name="f7" fmla="val 93"/>
                <a:gd name="f8" fmla="val -14"/>
                <a:gd name="f9" fmla="val 124"/>
                <a:gd name="f10" fmla="val 31"/>
                <a:gd name="f11" fmla="val 131"/>
                <a:gd name="f12" fmla="val 56"/>
                <a:gd name="f13" fmla="val 144"/>
                <a:gd name="f14" fmla="val 92"/>
                <a:gd name="f15" fmla="val 128"/>
                <a:gd name="f16" fmla="val 134"/>
                <a:gd name="f17" fmla="val 142"/>
                <a:gd name="f18" fmla="val 120"/>
                <a:gd name="f19" fmla="val 150"/>
                <a:gd name="f20" fmla="val 87"/>
                <a:gd name="f21" fmla="val 178"/>
                <a:gd name="f22" fmla="val 11"/>
                <a:gd name="f23" fmla="val 13"/>
                <a:gd name="f24" fmla="val -6"/>
                <a:gd name="f25" fmla="val 109"/>
                <a:gd name="f26" fmla="val 2"/>
                <a:gd name="f27" fmla="val 70"/>
                <a:gd name="f28" fmla="val 17"/>
                <a:gd name="f29" fmla="val 49"/>
                <a:gd name="f30" fmla="val 7"/>
                <a:gd name="f31" fmla="val 20"/>
                <a:gd name="f32" fmla="*/ f0 1 136"/>
                <a:gd name="f33" fmla="*/ f1 1 16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"/>
                <a:gd name="f40" fmla="*/ f37 1 16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" h="16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9" y="f17"/>
                  </a:cubicBezTo>
                  <a:cubicBezTo>
                    <a:pt x="f18" y="f19"/>
                    <a:pt x="f20" y="f21"/>
                    <a:pt x="f22" y="f19"/>
                  </a:cubicBezTo>
                  <a:cubicBezTo>
                    <a:pt x="f23" y="f19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1475640" y="4951080"/>
              <a:ext cx="51480" cy="61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"/>
                <a:gd name="f4" fmla="val 172"/>
                <a:gd name="f5" fmla="val 23"/>
                <a:gd name="f6" fmla="val 33"/>
                <a:gd name="f7" fmla="val 29"/>
                <a:gd name="f8" fmla="val 27"/>
                <a:gd name="f9" fmla="val 35"/>
                <a:gd name="f10" fmla="val 42"/>
                <a:gd name="f11" fmla="val 20"/>
                <a:gd name="f12" fmla="val 45"/>
                <a:gd name="f13" fmla="val 18"/>
                <a:gd name="f14" fmla="val 49"/>
                <a:gd name="f15" fmla="val 17"/>
                <a:gd name="f16" fmla="val 52"/>
                <a:gd name="f17" fmla="val 55"/>
                <a:gd name="f18" fmla="val 15"/>
                <a:gd name="f19" fmla="val 60"/>
                <a:gd name="f20" fmla="val 63"/>
                <a:gd name="f21" fmla="val 77"/>
                <a:gd name="f22" fmla="val 92"/>
                <a:gd name="f23" fmla="val 21"/>
                <a:gd name="f24" fmla="val 102"/>
                <a:gd name="f25" fmla="val 32"/>
                <a:gd name="f26" fmla="val 112"/>
                <a:gd name="f27" fmla="val 43"/>
                <a:gd name="f28" fmla="val 122"/>
                <a:gd name="f29" fmla="val 58"/>
                <a:gd name="f30" fmla="val 125"/>
                <a:gd name="f31" fmla="val 72"/>
                <a:gd name="f32" fmla="val 128"/>
                <a:gd name="f33" fmla="val 86"/>
                <a:gd name="f34" fmla="val 103"/>
                <a:gd name="f35" fmla="val 120"/>
                <a:gd name="f36" fmla="val 123"/>
                <a:gd name="f37" fmla="val 137"/>
                <a:gd name="f38" fmla="val 117"/>
                <a:gd name="f39" fmla="val 143"/>
                <a:gd name="f40" fmla="val 116"/>
                <a:gd name="f41" fmla="val 145"/>
                <a:gd name="f42" fmla="val 115"/>
                <a:gd name="f43" fmla="val 146"/>
                <a:gd name="f44" fmla="val 114"/>
                <a:gd name="f45" fmla="val 148"/>
                <a:gd name="f46" fmla="val 149"/>
                <a:gd name="f47" fmla="val 109"/>
                <a:gd name="f48" fmla="val 151"/>
                <a:gd name="f49" fmla="val 106"/>
                <a:gd name="f50" fmla="val 154"/>
                <a:gd name="f51" fmla="val 156"/>
                <a:gd name="f52" fmla="val 89"/>
                <a:gd name="f53" fmla="val 162"/>
                <a:gd name="f54" fmla="val 74"/>
                <a:gd name="f55" fmla="val 165"/>
                <a:gd name="f56" fmla="val 57"/>
                <a:gd name="f57" fmla="val 163"/>
                <a:gd name="f58" fmla="val 25"/>
                <a:gd name="f59" fmla="val 160"/>
                <a:gd name="f60" fmla="val 9"/>
                <a:gd name="f61" fmla="val 40"/>
                <a:gd name="f62" fmla="val 168"/>
                <a:gd name="f63" fmla="val 171"/>
                <a:gd name="f64" fmla="val 174"/>
                <a:gd name="f65" fmla="val 91"/>
                <a:gd name="f66" fmla="val 108"/>
                <a:gd name="f67" fmla="val 166"/>
                <a:gd name="f68" fmla="val 159"/>
                <a:gd name="f69" fmla="val 157"/>
                <a:gd name="f70" fmla="val 126"/>
                <a:gd name="f71" fmla="val 127"/>
                <a:gd name="f72" fmla="val 155"/>
                <a:gd name="f73" fmla="val 129"/>
                <a:gd name="f74" fmla="val 153"/>
                <a:gd name="f75" fmla="val 152"/>
                <a:gd name="f76" fmla="val 130"/>
                <a:gd name="f77" fmla="val 150"/>
                <a:gd name="f78" fmla="val 131"/>
                <a:gd name="f79" fmla="val 134"/>
                <a:gd name="f80" fmla="val 140"/>
                <a:gd name="f81" fmla="val 132"/>
                <a:gd name="f82" fmla="val 105"/>
                <a:gd name="f83" fmla="val 142"/>
                <a:gd name="f84" fmla="val 67"/>
                <a:gd name="f85" fmla="val 100"/>
                <a:gd name="f86" fmla="val 7"/>
                <a:gd name="f87" fmla="val 83"/>
                <a:gd name="f88" fmla="val -2"/>
                <a:gd name="f89" fmla="val 65"/>
                <a:gd name="f90" fmla="val 1"/>
                <a:gd name="f91" fmla="val 3"/>
                <a:gd name="f92" fmla="val 51"/>
                <a:gd name="f93" fmla="val 4"/>
                <a:gd name="f94" fmla="val 46"/>
                <a:gd name="f95" fmla="val 6"/>
                <a:gd name="f96" fmla="val 38"/>
                <a:gd name="f97" fmla="val 10"/>
                <a:gd name="f98" fmla="val 31"/>
                <a:gd name="f99" fmla="val 8"/>
                <a:gd name="f100" fmla="val 41"/>
                <a:gd name="f101" fmla="val 2"/>
                <a:gd name="f102" fmla="val 78"/>
                <a:gd name="f103" fmla="val 5"/>
                <a:gd name="f104" fmla="val 61"/>
                <a:gd name="f105" fmla="val 11"/>
                <a:gd name="f106" fmla="val 44"/>
                <a:gd name="f107" fmla="*/ f0 1 144"/>
                <a:gd name="f108" fmla="*/ f1 1 172"/>
                <a:gd name="f109" fmla="val f2"/>
                <a:gd name="f110" fmla="val f3"/>
                <a:gd name="f111" fmla="val f4"/>
                <a:gd name="f112" fmla="+- f111 0 f109"/>
                <a:gd name="f113" fmla="+- f110 0 f109"/>
                <a:gd name="f114" fmla="*/ f113 1 144"/>
                <a:gd name="f115" fmla="*/ f112 1 172"/>
                <a:gd name="f116" fmla="*/ f109 1 f114"/>
                <a:gd name="f117" fmla="*/ f110 1 f114"/>
                <a:gd name="f118" fmla="*/ f109 1 f115"/>
                <a:gd name="f119" fmla="*/ f111 1 f115"/>
                <a:gd name="f120" fmla="*/ f116 f107 1"/>
                <a:gd name="f121" fmla="*/ f117 f107 1"/>
                <a:gd name="f122" fmla="*/ f119 f108 1"/>
                <a:gd name="f123" fmla="*/ f118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0" t="f123" r="f121" b="f122"/>
              <a:pathLst>
                <a:path w="144" h="172">
                  <a:moveTo>
                    <a:pt x="f5" y="f6"/>
                  </a:moveTo>
                  <a:cubicBezTo>
                    <a:pt x="f7" y="f8"/>
                    <a:pt x="f9" y="f5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0" y="f35"/>
                  </a:cubicBezTo>
                  <a:cubicBezTo>
                    <a:pt x="f36" y="f32"/>
                    <a:pt x="f35" y="f37"/>
                    <a:pt x="f38" y="f39"/>
                  </a:cubicBezTo>
                  <a:cubicBezTo>
                    <a:pt x="f40" y="f3"/>
                    <a:pt x="f40" y="f41"/>
                    <a:pt x="f42" y="f43"/>
                  </a:cubicBezTo>
                  <a:cubicBezTo>
                    <a:pt x="f44" y="f45"/>
                    <a:pt x="f26" y="f45"/>
                    <a:pt x="f26" y="f46"/>
                  </a:cubicBezTo>
                  <a:cubicBezTo>
                    <a:pt x="f47" y="f48"/>
                    <a:pt x="f49" y="f50"/>
                    <a:pt x="f34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10" y="f57"/>
                    <a:pt x="f58" y="f59"/>
                    <a:pt x="f60" y="f51"/>
                  </a:cubicBezTo>
                  <a:cubicBezTo>
                    <a:pt x="f58" y="f57"/>
                    <a:pt x="f61" y="f62"/>
                    <a:pt x="f56" y="f63"/>
                  </a:cubicBezTo>
                  <a:cubicBezTo>
                    <a:pt x="f54" y="f64"/>
                    <a:pt x="f65" y="f4"/>
                    <a:pt x="f66" y="f67"/>
                  </a:cubicBezTo>
                  <a:cubicBezTo>
                    <a:pt x="f26" y="f55"/>
                    <a:pt x="f42" y="f57"/>
                    <a:pt x="f35" y="f59"/>
                  </a:cubicBezTo>
                  <a:cubicBezTo>
                    <a:pt x="f28" y="f68"/>
                    <a:pt x="f30" y="f69"/>
                    <a:pt x="f70" y="f51"/>
                  </a:cubicBezTo>
                  <a:cubicBezTo>
                    <a:pt x="f71" y="f51"/>
                    <a:pt x="f71" y="f72"/>
                    <a:pt x="f32" y="f50"/>
                  </a:cubicBezTo>
                  <a:cubicBezTo>
                    <a:pt x="f32" y="f50"/>
                    <a:pt x="f73" y="f74"/>
                    <a:pt x="f73" y="f75"/>
                  </a:cubicBezTo>
                  <a:lnTo>
                    <a:pt x="f73" y="f48"/>
                  </a:lnTo>
                  <a:cubicBezTo>
                    <a:pt x="f76" y="f48"/>
                    <a:pt x="f76" y="f77"/>
                    <a:pt x="f78" y="f46"/>
                  </a:cubicBezTo>
                  <a:cubicBezTo>
                    <a:pt x="f79" y="f80"/>
                    <a:pt x="f37" y="f81"/>
                    <a:pt x="f80" y="f36"/>
                  </a:cubicBezTo>
                  <a:cubicBezTo>
                    <a:pt x="f41" y="f82"/>
                    <a:pt x="f41" y="f33"/>
                    <a:pt x="f83" y="f84"/>
                  </a:cubicBezTo>
                  <a:cubicBezTo>
                    <a:pt x="f37" y="f14"/>
                    <a:pt x="f70" y="f25"/>
                    <a:pt x="f44" y="f11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19" y="f90"/>
                    <a:pt x="f17" y="f91"/>
                    <a:pt x="f92" y="f93"/>
                  </a:cubicBezTo>
                  <a:cubicBezTo>
                    <a:pt x="f94" y="f95"/>
                    <a:pt x="f27" y="f86"/>
                    <a:pt x="f96" y="f97"/>
                  </a:cubicBezTo>
                  <a:cubicBezTo>
                    <a:pt x="f98" y="f18"/>
                    <a:pt x="f58" y="f23"/>
                    <a:pt x="f13" y="f7"/>
                  </a:cubicBezTo>
                  <a:cubicBezTo>
                    <a:pt x="f99" y="f100"/>
                    <a:pt x="f101" y="f19"/>
                    <a:pt x="f2" y="f102"/>
                  </a:cubicBezTo>
                  <a:cubicBezTo>
                    <a:pt x="f103" y="f104"/>
                    <a:pt x="f105" y="f10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482840" y="4967640"/>
              <a:ext cx="28440" cy="34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"/>
                <a:gd name="f4" fmla="val 98"/>
                <a:gd name="f5" fmla="val 49"/>
                <a:gd name="f6" fmla="val 58"/>
                <a:gd name="f7" fmla="val 1"/>
                <a:gd name="f8" fmla="val 66"/>
                <a:gd name="f9" fmla="val 5"/>
                <a:gd name="f10" fmla="val 74"/>
                <a:gd name="f11" fmla="val 9"/>
                <a:gd name="f12" fmla="val 81"/>
                <a:gd name="f13" fmla="val 14"/>
                <a:gd name="f14" fmla="val 87"/>
                <a:gd name="f15" fmla="val 20"/>
                <a:gd name="f16" fmla="val 92"/>
                <a:gd name="f17" fmla="val 26"/>
                <a:gd name="f18" fmla="val 96"/>
                <a:gd name="f19" fmla="val 33"/>
                <a:gd name="f20" fmla="val 40"/>
                <a:gd name="f21" fmla="val 47"/>
                <a:gd name="f22" fmla="val 54"/>
                <a:gd name="f23" fmla="val 60"/>
                <a:gd name="f24" fmla="val 71"/>
                <a:gd name="f25" fmla="val 75"/>
                <a:gd name="f26" fmla="val 78"/>
                <a:gd name="f27" fmla="val 32"/>
                <a:gd name="f28" fmla="val 24"/>
                <a:gd name="f29" fmla="val 17"/>
                <a:gd name="f30" fmla="val 10"/>
                <a:gd name="f31" fmla="val 6"/>
                <a:gd name="f32" fmla="val 2"/>
                <a:gd name="f33" fmla="*/ f0 1 80"/>
                <a:gd name="f34" fmla="*/ f1 1 9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0"/>
                <a:gd name="f41" fmla="*/ f38 1 9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0" h="98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8" y="f14"/>
                    <a:pt x="f24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0"/>
                    <a:pt x="f26" y="f27"/>
                    <a:pt x="f25" y="f28"/>
                  </a:cubicBezTo>
                  <a:cubicBezTo>
                    <a:pt x="f24" y="f29"/>
                    <a:pt x="f8" y="f30"/>
                    <a:pt x="f23" y="f31"/>
                  </a:cubicBezTo>
                  <a:cubicBezTo>
                    <a:pt x="f22" y="f7"/>
                    <a:pt x="f21" y="f2"/>
                    <a:pt x="f20" y="f2"/>
                  </a:cubicBezTo>
                  <a:cubicBezTo>
                    <a:pt x="f19" y="f2"/>
                    <a:pt x="f17" y="f7"/>
                    <a:pt x="f15" y="f31"/>
                  </a:cubicBezTo>
                  <a:cubicBezTo>
                    <a:pt x="f13" y="f30"/>
                    <a:pt x="f11" y="f29"/>
                    <a:pt x="f9" y="f28"/>
                  </a:cubicBezTo>
                  <a:cubicBezTo>
                    <a:pt x="f32" y="f27"/>
                    <a:pt x="f2" y="f20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1438199" y="5029920"/>
              <a:ext cx="29160" cy="23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"/>
                <a:gd name="f4" fmla="val 67"/>
                <a:gd name="f5" fmla="val 55"/>
                <a:gd name="f6" fmla="val 27"/>
                <a:gd name="f7" fmla="val 22"/>
                <a:gd name="f8" fmla="val 45"/>
                <a:gd name="f9" fmla="*/ f0 1 82"/>
                <a:gd name="f10" fmla="*/ f1 1 6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2"/>
                <a:gd name="f17" fmla="*/ f14 1 6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2" h="67">
                  <a:moveTo>
                    <a:pt x="f3" y="f2"/>
                  </a:moveTo>
                  <a:cubicBezTo>
                    <a:pt x="f5" y="f2"/>
                    <a:pt x="f6" y="f2"/>
                    <a:pt x="f2" y="f2"/>
                  </a:cubicBezTo>
                  <a:cubicBezTo>
                    <a:pt x="f2" y="f7"/>
                    <a:pt x="f2" y="f8"/>
                    <a:pt x="f2" y="f4"/>
                  </a:cubicBezTo>
                  <a:cubicBezTo>
                    <a:pt x="f6" y="f4"/>
                    <a:pt x="f5" y="f4"/>
                    <a:pt x="f3" y="f4"/>
                  </a:cubicBezTo>
                  <a:cubicBezTo>
                    <a:pt x="f3" y="f8"/>
                    <a:pt x="f3" y="f7"/>
                    <a:pt x="f3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1397880" y="5009400"/>
              <a:ext cx="110520" cy="38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"/>
                <a:gd name="f4" fmla="val 109"/>
                <a:gd name="f5" fmla="val 75"/>
                <a:gd name="f6" fmla="val 94"/>
                <a:gd name="f7" fmla="val 91"/>
                <a:gd name="f8" fmla="val 92"/>
                <a:gd name="f9" fmla="val 106"/>
                <a:gd name="f10" fmla="val 88"/>
                <a:gd name="f11" fmla="val 119"/>
                <a:gd name="f12" fmla="val 81"/>
                <a:gd name="f13" fmla="val 131"/>
                <a:gd name="f14" fmla="val 73"/>
                <a:gd name="f15" fmla="val 140"/>
                <a:gd name="f16" fmla="val 63"/>
                <a:gd name="f17" fmla="val 142"/>
                <a:gd name="f18" fmla="val 52"/>
                <a:gd name="f19" fmla="val 145"/>
                <a:gd name="f20" fmla="val 35"/>
                <a:gd name="f21" fmla="val 149"/>
                <a:gd name="f22" fmla="val 17"/>
                <a:gd name="f23" fmla="val 152"/>
                <a:gd name="f24" fmla="val 156"/>
                <a:gd name="f25" fmla="val 159"/>
                <a:gd name="f26" fmla="val 163"/>
                <a:gd name="f27" fmla="val 166"/>
                <a:gd name="f28" fmla="val 64"/>
                <a:gd name="f29" fmla="val 173"/>
                <a:gd name="f30" fmla="val 186"/>
                <a:gd name="f31" fmla="val 198"/>
                <a:gd name="f32" fmla="val 214"/>
                <a:gd name="f33" fmla="val 229"/>
                <a:gd name="f34" fmla="val 246"/>
                <a:gd name="f35" fmla="val 262"/>
                <a:gd name="f36" fmla="val 275"/>
                <a:gd name="f37" fmla="val 84"/>
                <a:gd name="f38" fmla="val 289"/>
                <a:gd name="f39" fmla="val 78"/>
                <a:gd name="f40" fmla="val 302"/>
                <a:gd name="f41" fmla="val 67"/>
                <a:gd name="f42" fmla="val 54"/>
                <a:gd name="f43" fmla="val 306"/>
                <a:gd name="f44" fmla="val 69"/>
                <a:gd name="f45" fmla="val 297"/>
                <a:gd name="f46" fmla="val 83"/>
                <a:gd name="f47" fmla="val 283"/>
                <a:gd name="f48" fmla="val 269"/>
                <a:gd name="f49" fmla="val 101"/>
                <a:gd name="f50" fmla="val 249"/>
                <a:gd name="f51" fmla="val 107"/>
                <a:gd name="f52" fmla="val 231"/>
                <a:gd name="f53" fmla="val 211"/>
                <a:gd name="f54" fmla="val 110"/>
                <a:gd name="f55" fmla="val 192"/>
                <a:gd name="f56" fmla="val 175"/>
                <a:gd name="f57" fmla="val 97"/>
                <a:gd name="f58" fmla="val 160"/>
                <a:gd name="f59" fmla="val 86"/>
                <a:gd name="f60" fmla="val 154"/>
                <a:gd name="f61" fmla="val 148"/>
                <a:gd name="f62" fmla="val 132"/>
                <a:gd name="f63" fmla="val 115"/>
                <a:gd name="f64" fmla="val 95"/>
                <a:gd name="f65" fmla="val 77"/>
                <a:gd name="f66" fmla="val 59"/>
                <a:gd name="f67" fmla="val 39"/>
                <a:gd name="f68" fmla="val 103"/>
                <a:gd name="f69" fmla="val 25"/>
                <a:gd name="f70" fmla="val 11"/>
                <a:gd name="f71" fmla="val 3"/>
                <a:gd name="f72" fmla="val 66"/>
                <a:gd name="f73" fmla="val 15"/>
                <a:gd name="f74" fmla="val 29"/>
                <a:gd name="f75" fmla="val 43"/>
                <a:gd name="f76" fmla="val 90"/>
                <a:gd name="f77" fmla="val 60"/>
                <a:gd name="f78" fmla="*/ f0 1 308"/>
                <a:gd name="f79" fmla="*/ f1 1 109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308"/>
                <a:gd name="f86" fmla="*/ f83 1 109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308" h="1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14"/>
                    <a:pt x="f30" y="f12"/>
                  </a:cubicBezTo>
                  <a:cubicBezTo>
                    <a:pt x="f31" y="f10"/>
                    <a:pt x="f32" y="f6"/>
                    <a:pt x="f33" y="f6"/>
                  </a:cubicBezTo>
                  <a:cubicBezTo>
                    <a:pt x="f34" y="f6"/>
                    <a:pt x="f35" y="f8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cubicBezTo>
                    <a:pt x="f43" y="f44"/>
                    <a:pt x="f45" y="f46"/>
                    <a:pt x="f47" y="f8"/>
                  </a:cubicBezTo>
                  <a:cubicBezTo>
                    <a:pt x="f48" y="f49"/>
                    <a:pt x="f50" y="f51"/>
                    <a:pt x="f52" y="f4"/>
                  </a:cubicBezTo>
                  <a:cubicBezTo>
                    <a:pt x="f53" y="f54"/>
                    <a:pt x="f55" y="f9"/>
                    <a:pt x="f56" y="f57"/>
                  </a:cubicBezTo>
                  <a:cubicBezTo>
                    <a:pt x="f27" y="f8"/>
                    <a:pt x="f58" y="f59"/>
                    <a:pt x="f60" y="f39"/>
                  </a:cubicBezTo>
                  <a:cubicBezTo>
                    <a:pt x="f61" y="f59"/>
                    <a:pt x="f15" y="f8"/>
                    <a:pt x="f62" y="f57"/>
                  </a:cubicBezTo>
                  <a:cubicBezTo>
                    <a:pt x="f63" y="f9"/>
                    <a:pt x="f64" y="f54"/>
                    <a:pt x="f65" y="f4"/>
                  </a:cubicBezTo>
                  <a:cubicBezTo>
                    <a:pt x="f66" y="f4"/>
                    <a:pt x="f67" y="f68"/>
                    <a:pt x="f69" y="f8"/>
                  </a:cubicBezTo>
                  <a:cubicBezTo>
                    <a:pt x="f70" y="f46"/>
                    <a:pt x="f2" y="f41"/>
                    <a:pt x="f2" y="f42"/>
                  </a:cubicBezTo>
                  <a:cubicBezTo>
                    <a:pt x="f71" y="f72"/>
                    <a:pt x="f73" y="f65"/>
                    <a:pt x="f74" y="f37"/>
                  </a:cubicBezTo>
                  <a:cubicBezTo>
                    <a:pt x="f75" y="f76"/>
                    <a:pt x="f77" y="f6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1432080" y="5002200"/>
              <a:ext cx="41760" cy="1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"/>
                <a:gd name="f4" fmla="val 55"/>
                <a:gd name="f5" fmla="val 59"/>
                <a:gd name="f6" fmla="val 70"/>
                <a:gd name="f7" fmla="val 102"/>
                <a:gd name="f8" fmla="val 114"/>
                <a:gd name="f9" fmla="val 9"/>
                <a:gd name="f10" fmla="val 122"/>
                <a:gd name="f11" fmla="val 15"/>
                <a:gd name="f12" fmla="val 116"/>
                <a:gd name="f13" fmla="val 30"/>
                <a:gd name="f14" fmla="val 96"/>
                <a:gd name="f15" fmla="val 44"/>
                <a:gd name="f16" fmla="val 82"/>
                <a:gd name="f17" fmla="val 54"/>
                <a:gd name="f18" fmla="val 60"/>
                <a:gd name="f19" fmla="val 50"/>
                <a:gd name="f20" fmla="val 37"/>
                <a:gd name="f21" fmla="val 52"/>
                <a:gd name="f22" fmla="val 25"/>
                <a:gd name="f23" fmla="val -4"/>
                <a:gd name="f24" fmla="val 4"/>
                <a:gd name="f25" fmla="val 14"/>
                <a:gd name="f26" fmla="val 48"/>
                <a:gd name="f27" fmla="*/ f0 1 117"/>
                <a:gd name="f28" fmla="*/ f1 1 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17"/>
                <a:gd name="f35" fmla="*/ f32 1 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17" h="55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" y="f13"/>
                    <a:pt x="f23" y="f11"/>
                    <a:pt x="f24" y="f9"/>
                  </a:cubicBezTo>
                  <a:cubicBezTo>
                    <a:pt x="f25" y="f2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sp>
        <p:nvSpPr>
          <p:cNvPr id="56" name="55 Forma libre"/>
          <p:cNvSpPr/>
          <p:nvPr/>
        </p:nvSpPr>
        <p:spPr>
          <a:xfrm>
            <a:off x="6666840" y="4873679"/>
            <a:ext cx="151200" cy="228600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421"/>
              <a:gd name="f5" fmla="val 636"/>
              <a:gd name="f6" fmla="val 240"/>
              <a:gd name="f7" fmla="val 544"/>
              <a:gd name="f8" fmla="val 440"/>
              <a:gd name="f9" fmla="val 432"/>
              <a:gd name="f10" fmla="val 313"/>
              <a:gd name="f11" fmla="val 420"/>
              <a:gd name="f12" fmla="val 143"/>
              <a:gd name="f13" fmla="val 415"/>
              <a:gd name="f14" fmla="val 76"/>
              <a:gd name="f15" fmla="val 390"/>
              <a:gd name="f16" fmla="val 32"/>
              <a:gd name="f17" fmla="val 5"/>
              <a:gd name="f18" fmla="val 337"/>
              <a:gd name="f19" fmla="val -16"/>
              <a:gd name="f20" fmla="val 196"/>
              <a:gd name="f21" fmla="val 185"/>
              <a:gd name="f22" fmla="val 198"/>
              <a:gd name="f23" fmla="val 474"/>
              <a:gd name="f24" fmla="val 65"/>
              <a:gd name="f25" fmla="val 484"/>
              <a:gd name="f26" fmla="val 634"/>
              <a:gd name="f27" fmla="val 69"/>
              <a:gd name="f28" fmla="val 645"/>
              <a:gd name="f29" fmla="val 152"/>
              <a:gd name="f30" fmla="val 622"/>
              <a:gd name="f31" fmla="*/ f1 1 421"/>
              <a:gd name="f32" fmla="*/ f2 1 636"/>
              <a:gd name="f33" fmla="val f3"/>
              <a:gd name="f34" fmla="val f4"/>
              <a:gd name="f35" fmla="val f5"/>
              <a:gd name="f36" fmla="+- f35 0 f33"/>
              <a:gd name="f37" fmla="+- f34 0 f33"/>
              <a:gd name="f38" fmla="*/ f37 1 421"/>
              <a:gd name="f39" fmla="*/ f36 1 636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421" h="636">
                <a:moveTo>
                  <a:pt x="f6" y="f7"/>
                </a:moveTo>
                <a:cubicBezTo>
                  <a:pt x="f0" y="f8"/>
                  <a:pt x="f9" y="f10"/>
                  <a:pt x="f11" y="f12"/>
                </a:cubicBezTo>
                <a:cubicBezTo>
                  <a:pt x="f13" y="f14"/>
                  <a:pt x="f15" y="f16"/>
                  <a:pt x="f0" y="f17"/>
                </a:cubicBezTo>
                <a:cubicBezTo>
                  <a:pt x="f18" y="f19"/>
                  <a:pt x="f20" y="f16"/>
                  <a:pt x="f20" y="f21"/>
                </a:cubicBezTo>
                <a:cubicBezTo>
                  <a:pt x="f22" y="f23"/>
                  <a:pt x="f24" y="f25"/>
                  <a:pt x="f3" y="f26"/>
                </a:cubicBezTo>
                <a:cubicBezTo>
                  <a:pt x="f27" y="f28"/>
                  <a:pt x="f29" y="f30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7" name="56 Forma libre"/>
          <p:cNvSpPr/>
          <p:nvPr/>
        </p:nvSpPr>
        <p:spPr>
          <a:xfrm>
            <a:off x="6652799" y="4866840"/>
            <a:ext cx="143280" cy="233640"/>
          </a:xfrm>
          <a:custGeom>
            <a:avLst/>
            <a:gdLst>
              <a:gd name="f0" fmla="val w"/>
              <a:gd name="f1" fmla="val h"/>
              <a:gd name="f2" fmla="val 0"/>
              <a:gd name="f3" fmla="val 399"/>
              <a:gd name="f4" fmla="val 650"/>
              <a:gd name="f5" fmla="val 24"/>
              <a:gd name="f6" fmla="val 323"/>
              <a:gd name="f7" fmla="val -55"/>
              <a:gd name="f8" fmla="val 187"/>
              <a:gd name="f9" fmla="val 77"/>
              <a:gd name="f10" fmla="val 197"/>
              <a:gd name="f11" fmla="val 487"/>
              <a:gd name="f12" fmla="val 67"/>
              <a:gd name="f13" fmla="val 513"/>
              <a:gd name="f14" fmla="val 643"/>
              <a:gd name="f15" fmla="val 12"/>
              <a:gd name="f16" fmla="val 646"/>
              <a:gd name="f17" fmla="val 11"/>
              <a:gd name="f18" fmla="val 37"/>
              <a:gd name="f19" fmla="val 122"/>
              <a:gd name="f20" fmla="val 582"/>
              <a:gd name="f21" fmla="val 249"/>
              <a:gd name="f22" fmla="val 453"/>
              <a:gd name="f23" fmla="val 231"/>
              <a:gd name="f24" fmla="val 93"/>
              <a:gd name="f25" fmla="val 318"/>
              <a:gd name="f26" fmla="val 35"/>
              <a:gd name="f27" fmla="*/ f0 1 399"/>
              <a:gd name="f28" fmla="*/ f1 1 65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399"/>
              <a:gd name="f35" fmla="*/ f32 1 65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99" h="650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15" y="f16"/>
                  <a:pt x="f17" y="f4"/>
                  <a:pt x="f18" y="f4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8" name="57 Forma libre"/>
          <p:cNvSpPr/>
          <p:nvPr/>
        </p:nvSpPr>
        <p:spPr>
          <a:xfrm>
            <a:off x="6652799" y="4862520"/>
            <a:ext cx="135000" cy="23472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653"/>
              <a:gd name="f5" fmla="val 17"/>
              <a:gd name="f6" fmla="val 288"/>
              <a:gd name="f7" fmla="val -36"/>
              <a:gd name="f8" fmla="val 159"/>
              <a:gd name="f9" fmla="val 40"/>
              <a:gd name="f10" fmla="val 186"/>
              <a:gd name="f11" fmla="val 423"/>
              <a:gd name="f12" fmla="val 53"/>
              <a:gd name="f13" fmla="val 414"/>
              <a:gd name="f14" fmla="val 529"/>
              <a:gd name="f15" fmla="val 570"/>
              <a:gd name="f16" fmla="val 612"/>
              <a:gd name="f17" fmla="val 37"/>
              <a:gd name="f18" fmla="val 628"/>
              <a:gd name="f19" fmla="val 212"/>
              <a:gd name="f20" fmla="val 479"/>
              <a:gd name="f21" fmla="val 218"/>
              <a:gd name="f22" fmla="val 79"/>
              <a:gd name="f23" fmla="val 293"/>
              <a:gd name="f24" fmla="val 19"/>
              <a:gd name="f25" fmla="*/ f0 1 376"/>
              <a:gd name="f26" fmla="*/ f1 1 653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376"/>
              <a:gd name="f33" fmla="*/ f30 1 653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376" h="653">
                <a:moveTo>
                  <a:pt x="f3" y="f5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2" y="f14"/>
                </a:cubicBezTo>
                <a:cubicBezTo>
                  <a:pt x="f2" y="f15"/>
                  <a:pt x="f2" y="f16"/>
                  <a:pt x="f2" y="f4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3" y="f5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9" name="58 Forma libre"/>
          <p:cNvSpPr/>
          <p:nvPr/>
        </p:nvSpPr>
        <p:spPr>
          <a:xfrm>
            <a:off x="6320880" y="4901040"/>
            <a:ext cx="229680" cy="213840"/>
          </a:xfrm>
          <a:custGeom>
            <a:avLst/>
            <a:gdLst>
              <a:gd name="f0" fmla="val w"/>
              <a:gd name="f1" fmla="val h"/>
              <a:gd name="f2" fmla="val 0"/>
              <a:gd name="f3" fmla="val 639"/>
              <a:gd name="f4" fmla="val 595"/>
              <a:gd name="f5" fmla="val 4"/>
              <a:gd name="f6" fmla="val 88"/>
              <a:gd name="f7" fmla="val -28"/>
              <a:gd name="f8" fmla="val 19"/>
              <a:gd name="f9" fmla="val 140"/>
              <a:gd name="f10" fmla="val -18"/>
              <a:gd name="f11" fmla="val 198"/>
              <a:gd name="f12" fmla="val 9"/>
              <a:gd name="f13" fmla="val 48"/>
              <a:gd name="f14" fmla="val 86"/>
              <a:gd name="f15" fmla="val 125"/>
              <a:gd name="f16" fmla="val 133"/>
              <a:gd name="f17" fmla="val 112"/>
              <a:gd name="f18" fmla="val 27"/>
              <a:gd name="f19" fmla="val 136"/>
              <a:gd name="f20" fmla="val 390"/>
              <a:gd name="f21" fmla="val 571"/>
              <a:gd name="f22" fmla="val 537"/>
              <a:gd name="f23" fmla="val 503"/>
              <a:gd name="f24" fmla="val 469"/>
              <a:gd name="f25" fmla="val 511"/>
              <a:gd name="f26" fmla="val 553"/>
              <a:gd name="f27" fmla="val 556"/>
              <a:gd name="f28" fmla="val 587"/>
              <a:gd name="f29" fmla="val 606"/>
              <a:gd name="f30" fmla="*/ f0 1 639"/>
              <a:gd name="f31" fmla="*/ f1 1 59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639"/>
              <a:gd name="f38" fmla="*/ f35 1 59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639" h="59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1" y="f13"/>
                  <a:pt x="f11" y="f14"/>
                  <a:pt x="f11" y="f15"/>
                </a:cubicBezTo>
                <a:cubicBezTo>
                  <a:pt x="f16" y="f17"/>
                  <a:pt x="f18" y="f19"/>
                  <a:pt x="f5" y="f6"/>
                </a:cubicBezTo>
                <a:close/>
                <a:moveTo>
                  <a:pt x="f20" y="f21"/>
                </a:moveTo>
                <a:cubicBezTo>
                  <a:pt x="f20" y="f22"/>
                  <a:pt x="f23" y="f24"/>
                  <a:pt x="f3" y="f24"/>
                </a:cubicBezTo>
                <a:cubicBezTo>
                  <a:pt x="f3" y="f25"/>
                  <a:pt x="f3" y="f26"/>
                  <a:pt x="f3" y="f4"/>
                </a:cubicBezTo>
                <a:cubicBezTo>
                  <a:pt x="f27" y="f28"/>
                  <a:pt x="f20" y="f29"/>
                  <a:pt x="f20" y="f21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0" name="59 Forma libre"/>
          <p:cNvSpPr/>
          <p:nvPr/>
        </p:nvSpPr>
        <p:spPr>
          <a:xfrm>
            <a:off x="6404760" y="4830480"/>
            <a:ext cx="267120" cy="312480"/>
          </a:xfrm>
          <a:custGeom>
            <a:avLst/>
            <a:gdLst>
              <a:gd name="f0" fmla="val w"/>
              <a:gd name="f1" fmla="val h"/>
              <a:gd name="f2" fmla="val 0"/>
              <a:gd name="f3" fmla="val 743"/>
              <a:gd name="f4" fmla="val 869"/>
              <a:gd name="f5" fmla="val 714"/>
              <a:gd name="f6" fmla="val 335"/>
              <a:gd name="f7" fmla="val 675"/>
              <a:gd name="f8" fmla="val 238"/>
              <a:gd name="f9" fmla="val 571"/>
              <a:gd name="f10" fmla="val 120"/>
              <a:gd name="f11" fmla="val 419"/>
              <a:gd name="f12" fmla="val 55"/>
              <a:gd name="f13" fmla="val 39"/>
              <a:gd name="f14" fmla="val -111"/>
              <a:gd name="f15" fmla="val -99"/>
              <a:gd name="f16" fmla="val 141"/>
              <a:gd name="f17" fmla="val 74"/>
              <a:gd name="f18" fmla="val 268"/>
              <a:gd name="f19" fmla="val 277"/>
              <a:gd name="f20" fmla="val 418"/>
              <a:gd name="f21" fmla="val 258"/>
              <a:gd name="f22" fmla="val 657"/>
              <a:gd name="f23" fmla="val 336"/>
              <a:gd name="f24" fmla="val 756"/>
              <a:gd name="f25" fmla="val 254"/>
              <a:gd name="f26" fmla="val 777"/>
              <a:gd name="f27" fmla="val 194"/>
              <a:gd name="f28" fmla="val 821"/>
              <a:gd name="f29" fmla="val 846"/>
              <a:gd name="f30" fmla="val 881"/>
              <a:gd name="f31" fmla="val 359"/>
              <a:gd name="f32" fmla="val 862"/>
              <a:gd name="f33" fmla="val 442"/>
              <a:gd name="f34" fmla="val 580"/>
              <a:gd name="f35" fmla="val 691"/>
              <a:gd name="f36" fmla="val 841"/>
              <a:gd name="f37" fmla="val 807"/>
              <a:gd name="f38" fmla="val 693"/>
              <a:gd name="f39" fmla="val 781"/>
              <a:gd name="f40" fmla="val 689"/>
              <a:gd name="f41" fmla="val 765"/>
              <a:gd name="f42" fmla="val 682"/>
              <a:gd name="f43" fmla="val 751"/>
              <a:gd name="f44" fmla="val 749"/>
              <a:gd name="f45" fmla="val 652"/>
              <a:gd name="f46" fmla="val 763"/>
              <a:gd name="f47" fmla="val 455"/>
              <a:gd name="f48" fmla="*/ f0 1 743"/>
              <a:gd name="f49" fmla="*/ f1 1 869"/>
              <a:gd name="f50" fmla="val f2"/>
              <a:gd name="f51" fmla="val f3"/>
              <a:gd name="f52" fmla="val f4"/>
              <a:gd name="f53" fmla="+- f52 0 f50"/>
              <a:gd name="f54" fmla="+- f51 0 f50"/>
              <a:gd name="f55" fmla="*/ f54 1 743"/>
              <a:gd name="f56" fmla="*/ f53 1 869"/>
              <a:gd name="f57" fmla="*/ f50 1 f55"/>
              <a:gd name="f58" fmla="*/ f51 1 f55"/>
              <a:gd name="f59" fmla="*/ f50 1 f56"/>
              <a:gd name="f60" fmla="*/ f52 1 f56"/>
              <a:gd name="f61" fmla="*/ f57 f48 1"/>
              <a:gd name="f62" fmla="*/ f58 f48 1"/>
              <a:gd name="f63" fmla="*/ f60 f49 1"/>
              <a:gd name="f64" fmla="*/ f59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743" h="86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31" y="f32"/>
                  <a:pt x="f33" y="f4"/>
                </a:cubicBezTo>
                <a:cubicBezTo>
                  <a:pt x="f34" y="f4"/>
                  <a:pt x="f35" y="f36"/>
                  <a:pt x="f3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1" name="60 Forma libre"/>
          <p:cNvSpPr/>
          <p:nvPr/>
        </p:nvSpPr>
        <p:spPr>
          <a:xfrm>
            <a:off x="6508080" y="4936320"/>
            <a:ext cx="99720" cy="183600"/>
          </a:xfrm>
          <a:custGeom>
            <a:avLst/>
            <a:gdLst>
              <a:gd name="f0" fmla="val w"/>
              <a:gd name="f1" fmla="val h"/>
              <a:gd name="f2" fmla="val 0"/>
              <a:gd name="f3" fmla="val 278"/>
              <a:gd name="f4" fmla="val 511"/>
              <a:gd name="f5" fmla="val 255"/>
              <a:gd name="f6" fmla="val 135"/>
              <a:gd name="f7" fmla="val 10"/>
              <a:gd name="f8" fmla="val 27"/>
              <a:gd name="f9" fmla="val 120"/>
              <a:gd name="f10" fmla="val 257"/>
              <a:gd name="f11" fmla="val 29"/>
              <a:gd name="f12" fmla="val 379"/>
              <a:gd name="f13" fmla="val 105"/>
              <a:gd name="f14" fmla="val 441"/>
              <a:gd name="f15" fmla="val 80"/>
              <a:gd name="f16" fmla="val 450"/>
              <a:gd name="f17" fmla="val -123"/>
              <a:gd name="f18" fmla="val 522"/>
              <a:gd name="f19" fmla="val 107"/>
              <a:gd name="f20" fmla="val 469"/>
              <a:gd name="f21" fmla="val 268"/>
              <a:gd name="f22" fmla="val 510"/>
              <a:gd name="f23" fmla="val 319"/>
              <a:gd name="f24" fmla="val 524"/>
              <a:gd name="f25" fmla="val 160"/>
              <a:gd name="f26" fmla="val 347"/>
              <a:gd name="f27" fmla="val 206"/>
              <a:gd name="f28" fmla="val 197"/>
              <a:gd name="f29" fmla="val 47"/>
              <a:gd name="f30" fmla="*/ f0 1 278"/>
              <a:gd name="f31" fmla="*/ f1 1 511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78"/>
              <a:gd name="f38" fmla="*/ f35 1 511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78" h="511">
                <a:moveTo>
                  <a:pt x="f5" y="f2"/>
                </a:moveTo>
                <a:cubicBezTo>
                  <a:pt x="f6" y="f7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9"/>
                  <a:pt x="f28" y="f29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2" name="61 Forma libre"/>
          <p:cNvSpPr/>
          <p:nvPr/>
        </p:nvSpPr>
        <p:spPr>
          <a:xfrm>
            <a:off x="6507000" y="4818960"/>
            <a:ext cx="179640" cy="281520"/>
          </a:xfrm>
          <a:custGeom>
            <a:avLst/>
            <a:gdLst>
              <a:gd name="f0" fmla="val w"/>
              <a:gd name="f1" fmla="val h"/>
              <a:gd name="f2" fmla="val 0"/>
              <a:gd name="f3" fmla="val 500"/>
              <a:gd name="f4" fmla="val 783"/>
              <a:gd name="f5" fmla="val 138"/>
              <a:gd name="f6" fmla="val 34"/>
              <a:gd name="f7" fmla="val 87"/>
              <a:gd name="f8" fmla="val 18"/>
              <a:gd name="f9" fmla="val 41"/>
              <a:gd name="f10" fmla="val 7"/>
              <a:gd name="f11" fmla="val 4"/>
              <a:gd name="f12" fmla="val 39"/>
              <a:gd name="f13" fmla="val 9"/>
              <a:gd name="f14" fmla="val 57"/>
              <a:gd name="f15" fmla="val 293"/>
              <a:gd name="f16" fmla="val 129"/>
              <a:gd name="f17" fmla="val 567"/>
              <a:gd name="f18" fmla="val 417"/>
              <a:gd name="f19" fmla="val 399"/>
              <a:gd name="f20" fmla="val 480"/>
              <a:gd name="f21" fmla="val 669"/>
              <a:gd name="f22" fmla="val 572"/>
              <a:gd name="f23" fmla="val 424"/>
              <a:gd name="f24" fmla="val 265"/>
              <a:gd name="f25" fmla="val 279"/>
              <a:gd name="f26" fmla="val 78"/>
              <a:gd name="f27" fmla="*/ f0 1 500"/>
              <a:gd name="f28" fmla="*/ f1 1 783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500"/>
              <a:gd name="f35" fmla="*/ f32 1 783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500" h="783">
                <a:moveTo>
                  <a:pt x="f5" y="f6"/>
                </a:moveTo>
                <a:cubicBezTo>
                  <a:pt x="f7" y="f8"/>
                  <a:pt x="f9" y="f10"/>
                  <a:pt x="f2" y="f2"/>
                </a:cubicBezTo>
                <a:cubicBezTo>
                  <a:pt x="f11" y="f8"/>
                  <a:pt x="f10" y="f12"/>
                  <a:pt x="f13" y="f14"/>
                </a:cubicBezTo>
                <a:cubicBezTo>
                  <a:pt x="f15" y="f16"/>
                  <a:pt x="f17" y="f18"/>
                  <a:pt x="f19" y="f4"/>
                </a:cubicBezTo>
                <a:cubicBezTo>
                  <a:pt x="f20" y="f21"/>
                  <a:pt x="f3" y="f22"/>
                  <a:pt x="f3" y="f23"/>
                </a:cubicBezTo>
                <a:cubicBezTo>
                  <a:pt x="f3" y="f24"/>
                  <a:pt x="f25" y="f26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3" name="62 Forma libre"/>
          <p:cNvSpPr/>
          <p:nvPr/>
        </p:nvSpPr>
        <p:spPr>
          <a:xfrm>
            <a:off x="6503399" y="4811400"/>
            <a:ext cx="196560" cy="290160"/>
          </a:xfrm>
          <a:custGeom>
            <a:avLst/>
            <a:gdLst>
              <a:gd name="f0" fmla="val w"/>
              <a:gd name="f1" fmla="val h"/>
              <a:gd name="f2" fmla="val 0"/>
              <a:gd name="f3" fmla="val 547"/>
              <a:gd name="f4" fmla="val 807"/>
              <a:gd name="f5" fmla="val 10"/>
              <a:gd name="f6" fmla="val 14"/>
              <a:gd name="f7" fmla="val 32"/>
              <a:gd name="f8" fmla="val 17"/>
              <a:gd name="f9" fmla="val 51"/>
              <a:gd name="f10" fmla="val 259"/>
              <a:gd name="f11" fmla="val 118"/>
              <a:gd name="f12" fmla="val 490"/>
              <a:gd name="f13" fmla="val 272"/>
              <a:gd name="f14" fmla="val 609"/>
              <a:gd name="f15" fmla="val 453"/>
              <a:gd name="f16" fmla="val 748"/>
              <a:gd name="f17" fmla="val 407"/>
              <a:gd name="f18" fmla="val 497"/>
              <a:gd name="f19" fmla="val 743"/>
              <a:gd name="f20" fmla="val 591"/>
              <a:gd name="f21" fmla="val 445"/>
              <a:gd name="f22" fmla="val 550"/>
              <a:gd name="f23" fmla="val 215"/>
              <a:gd name="f24" fmla="val 377"/>
              <a:gd name="f25" fmla="val 78"/>
              <a:gd name="f26" fmla="val 171"/>
              <a:gd name="f27" fmla="val 23"/>
              <a:gd name="f28" fmla="val 109"/>
              <a:gd name="f29" fmla="val 7"/>
              <a:gd name="f30" fmla="val 53"/>
              <a:gd name="f31" fmla="*/ f0 1 547"/>
              <a:gd name="f32" fmla="*/ f1 1 807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547"/>
              <a:gd name="f39" fmla="*/ f36 1 807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547" h="807">
                <a:moveTo>
                  <a:pt x="f2" y="f2"/>
                </a:moveTo>
                <a:cubicBezTo>
                  <a:pt x="f5" y="f6"/>
                  <a:pt x="f6" y="f7"/>
                  <a:pt x="f8" y="f9"/>
                </a:cubicBezTo>
                <a:cubicBezTo>
                  <a:pt x="f10" y="f11"/>
                  <a:pt x="f12" y="f13"/>
                  <a:pt x="f12" y="f3"/>
                </a:cubicBezTo>
                <a:cubicBezTo>
                  <a:pt x="f12" y="f14"/>
                  <a:pt x="f15" y="f16"/>
                  <a:pt x="f17" y="f4"/>
                </a:cubicBezTo>
                <a:cubicBezTo>
                  <a:pt x="f18" y="f19"/>
                  <a:pt x="f3" y="f20"/>
                  <a:pt x="f3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2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4" name="63 Forma libre"/>
          <p:cNvSpPr/>
          <p:nvPr/>
        </p:nvSpPr>
        <p:spPr>
          <a:xfrm>
            <a:off x="6422760" y="4749120"/>
            <a:ext cx="46440" cy="48600"/>
          </a:xfrm>
          <a:custGeom>
            <a:avLst/>
            <a:gdLst>
              <a:gd name="f0" fmla="val w"/>
              <a:gd name="f1" fmla="val h"/>
              <a:gd name="f2" fmla="val 0"/>
              <a:gd name="f3" fmla="val 130"/>
              <a:gd name="f4" fmla="val 136"/>
              <a:gd name="f5" fmla="val 1"/>
              <a:gd name="f6" fmla="val -6"/>
              <a:gd name="f7" fmla="val 64"/>
              <a:gd name="f8" fmla="val 36"/>
              <a:gd name="f9" fmla="val 45"/>
              <a:gd name="f10" fmla="val 54"/>
              <a:gd name="f11" fmla="val 79"/>
              <a:gd name="f12" fmla="val 41"/>
              <a:gd name="f13" fmla="val 123"/>
              <a:gd name="f14" fmla="val 51"/>
              <a:gd name="f15" fmla="val 122"/>
              <a:gd name="f16" fmla="val 87"/>
              <a:gd name="f17" fmla="val 127"/>
              <a:gd name="f18" fmla="val 44"/>
              <a:gd name="f19" fmla="val 131"/>
              <a:gd name="f20" fmla="*/ f0 1 130"/>
              <a:gd name="f21" fmla="*/ f1 1 136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30"/>
              <a:gd name="f28" fmla="*/ f25 1 136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30" h="136">
                <a:moveTo>
                  <a:pt x="f5" y="f4"/>
                </a:moveTo>
                <a:cubicBezTo>
                  <a:pt x="f6" y="f7"/>
                  <a:pt x="f8" y="f9"/>
                  <a:pt x="f10" y="f2"/>
                </a:cubicBezTo>
                <a:cubicBezTo>
                  <a:pt x="f11" y="f12"/>
                  <a:pt x="f13" y="f14"/>
                  <a:pt x="f3" y="f15"/>
                </a:cubicBezTo>
                <a:cubicBezTo>
                  <a:pt x="f16" y="f17"/>
                  <a:pt x="f18" y="f19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6351120" y="4745880"/>
            <a:ext cx="162360" cy="192240"/>
          </a:xfrm>
          <a:custGeom>
            <a:avLst/>
            <a:gdLst>
              <a:gd name="f0" fmla="val w"/>
              <a:gd name="f1" fmla="val h"/>
              <a:gd name="f2" fmla="val 0"/>
              <a:gd name="f3" fmla="val 452"/>
              <a:gd name="f4" fmla="val 535"/>
              <a:gd name="f5" fmla="val 335"/>
              <a:gd name="f6" fmla="val 308"/>
              <a:gd name="f7" fmla="val 41"/>
              <a:gd name="f8" fmla="val 261"/>
              <a:gd name="f9" fmla="val 50"/>
              <a:gd name="f10" fmla="val 252"/>
              <a:gd name="f11" fmla="val 122"/>
              <a:gd name="f12" fmla="val 128"/>
              <a:gd name="f13" fmla="val 127"/>
              <a:gd name="f14" fmla="val -10"/>
              <a:gd name="f15" fmla="val 295"/>
              <a:gd name="f16" fmla="val 1"/>
              <a:gd name="f17" fmla="val 429"/>
              <a:gd name="f18" fmla="val 3"/>
              <a:gd name="f19" fmla="val 466"/>
              <a:gd name="f20" fmla="val 102"/>
              <a:gd name="f21" fmla="val 226"/>
              <a:gd name="f22" fmla="val 351"/>
              <a:gd name="f23" fmla="val 424"/>
              <a:gd name="f24" fmla="val 288"/>
              <a:gd name="f25" fmla="val 455"/>
              <a:gd name="f26" fmla="val 207"/>
              <a:gd name="f27" fmla="val 163"/>
              <a:gd name="f28" fmla="val 385"/>
              <a:gd name="f29" fmla="val 143"/>
              <a:gd name="f30" fmla="val 392"/>
              <a:gd name="f31" fmla="val 71"/>
              <a:gd name="f32" fmla="val 352"/>
              <a:gd name="f33" fmla="val 48"/>
              <a:gd name="f34" fmla="*/ f0 1 452"/>
              <a:gd name="f35" fmla="*/ f1 1 535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452"/>
              <a:gd name="f42" fmla="*/ f39 1 535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452" h="535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4"/>
                  <a:pt x="f21" y="f4"/>
                </a:cubicBezTo>
                <a:cubicBezTo>
                  <a:pt x="f22" y="f4"/>
                  <a:pt x="f3" y="f23"/>
                  <a:pt x="f3" y="f24"/>
                </a:cubicBezTo>
                <a:cubicBezTo>
                  <a:pt x="f25" y="f26"/>
                  <a:pt x="f17" y="f27"/>
                  <a:pt x="f28" y="f29"/>
                </a:cubicBezTo>
                <a:cubicBezTo>
                  <a:pt x="f30" y="f31"/>
                  <a:pt x="f32" y="f33"/>
                  <a:pt x="f5" y="f2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6" name="65 Forma libre"/>
          <p:cNvSpPr/>
          <p:nvPr/>
        </p:nvSpPr>
        <p:spPr>
          <a:xfrm>
            <a:off x="6446520" y="4768919"/>
            <a:ext cx="36000" cy="70200"/>
          </a:xfrm>
          <a:custGeom>
            <a:avLst/>
            <a:gdLst>
              <a:gd name="f0" fmla="val w"/>
              <a:gd name="f1" fmla="val h"/>
              <a:gd name="f2" fmla="val 0"/>
              <a:gd name="f3" fmla="val 101"/>
              <a:gd name="f4" fmla="val 196"/>
              <a:gd name="f5" fmla="val 40"/>
              <a:gd name="f6" fmla="val 194"/>
              <a:gd name="f7" fmla="val 13"/>
              <a:gd name="f8" fmla="val 189"/>
              <a:gd name="f9" fmla="val -9"/>
              <a:gd name="f10" fmla="val 3"/>
              <a:gd name="f11" fmla="val 90"/>
              <a:gd name="f12" fmla="val 10"/>
              <a:gd name="f13" fmla="val 37"/>
              <a:gd name="f14" fmla="val 43"/>
              <a:gd name="f15" fmla="val 30"/>
              <a:gd name="f16" fmla="val 63"/>
              <a:gd name="f17" fmla="val 76"/>
              <a:gd name="f18" fmla="val 35"/>
              <a:gd name="f19" fmla="val 104"/>
              <a:gd name="f20" fmla="val 51"/>
              <a:gd name="f21" fmla="val 100"/>
              <a:gd name="f22" fmla="val 88"/>
              <a:gd name="f23" fmla="val 203"/>
              <a:gd name="f24" fmla="val 68"/>
              <a:gd name="f25" fmla="val 199"/>
              <a:gd name="f26" fmla="*/ f0 1 101"/>
              <a:gd name="f27" fmla="*/ f1 1 196"/>
              <a:gd name="f28" fmla="val f2"/>
              <a:gd name="f29" fmla="val f3"/>
              <a:gd name="f30" fmla="val f4"/>
              <a:gd name="f31" fmla="+- f30 0 f28"/>
              <a:gd name="f32" fmla="+- f29 0 f28"/>
              <a:gd name="f33" fmla="*/ f32 1 101"/>
              <a:gd name="f34" fmla="*/ f31 1 196"/>
              <a:gd name="f35" fmla="*/ f28 1 f33"/>
              <a:gd name="f36" fmla="*/ f29 1 f33"/>
              <a:gd name="f37" fmla="*/ f28 1 f34"/>
              <a:gd name="f38" fmla="*/ f30 1 f34"/>
              <a:gd name="f39" fmla="*/ f35 f26 1"/>
              <a:gd name="f40" fmla="*/ f36 f26 1"/>
              <a:gd name="f41" fmla="*/ f38 f27 1"/>
              <a:gd name="f42" fmla="*/ f3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2" r="f40" b="f41"/>
            <a:pathLst>
              <a:path w="101" h="196">
                <a:moveTo>
                  <a:pt x="f5" y="f6"/>
                </a:moveTo>
                <a:cubicBezTo>
                  <a:pt x="f7" y="f8"/>
                  <a:pt x="f9" y="f8"/>
                  <a:pt x="f10" y="f11"/>
                </a:cubicBezTo>
                <a:cubicBezTo>
                  <a:pt x="f12" y="f13"/>
                  <a:pt x="f14" y="f15"/>
                  <a:pt x="f16" y="f2"/>
                </a:cubicBezTo>
                <a:cubicBezTo>
                  <a:pt x="f17" y="f18"/>
                  <a:pt x="f19" y="f20"/>
                  <a:pt x="f21" y="f19"/>
                </a:cubicBezTo>
                <a:cubicBezTo>
                  <a:pt x="f22" y="f23"/>
                  <a:pt x="f24" y="f25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7" name="66 Forma libre"/>
          <p:cNvSpPr/>
          <p:nvPr/>
        </p:nvSpPr>
        <p:spPr>
          <a:xfrm>
            <a:off x="6388199" y="4827960"/>
            <a:ext cx="48600" cy="44640"/>
          </a:xfrm>
          <a:custGeom>
            <a:avLst/>
            <a:gdLst>
              <a:gd name="f0" fmla="val w"/>
              <a:gd name="f1" fmla="val h"/>
              <a:gd name="f2" fmla="val 0"/>
              <a:gd name="f3" fmla="val 136"/>
              <a:gd name="f4" fmla="val 125"/>
              <a:gd name="f5" fmla="val 60"/>
              <a:gd name="f6" fmla="val 18"/>
              <a:gd name="f7" fmla="val 20"/>
              <a:gd name="f8" fmla="val 96"/>
              <a:gd name="f9" fmla="val 81"/>
              <a:gd name="f10" fmla="val 54"/>
              <a:gd name="f11" fmla="val 101"/>
              <a:gd name="f12" fmla="val 111"/>
              <a:gd name="f13" fmla="*/ f0 1 136"/>
              <a:gd name="f14" fmla="*/ f1 1 125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136"/>
              <a:gd name="f21" fmla="*/ f18 1 125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36" h="125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8" name="67 Forma libre"/>
          <p:cNvSpPr/>
          <p:nvPr/>
        </p:nvSpPr>
        <p:spPr>
          <a:xfrm>
            <a:off x="6395399" y="4838040"/>
            <a:ext cx="29520" cy="27000"/>
          </a:xfrm>
          <a:custGeom>
            <a:avLst/>
            <a:gdLst>
              <a:gd name="f0" fmla="val w"/>
              <a:gd name="f1" fmla="val h"/>
              <a:gd name="f2" fmla="val 0"/>
              <a:gd name="f3" fmla="val 83"/>
              <a:gd name="f4" fmla="val 76"/>
              <a:gd name="f5" fmla="val 37"/>
              <a:gd name="f6" fmla="val 11"/>
              <a:gd name="f7" fmla="val 12"/>
              <a:gd name="f8" fmla="val 57"/>
              <a:gd name="f9" fmla="val 48"/>
              <a:gd name="f10" fmla="val 32"/>
              <a:gd name="f11" fmla="val 62"/>
              <a:gd name="f12" fmla="val 68"/>
              <a:gd name="f13" fmla="*/ f0 1 83"/>
              <a:gd name="f14" fmla="*/ f1 1 76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83"/>
              <a:gd name="f21" fmla="*/ f18 1 76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83" h="76">
                <a:moveTo>
                  <a:pt x="f5" y="f4"/>
                </a:moveTo>
                <a:cubicBezTo>
                  <a:pt x="f6" y="f4"/>
                  <a:pt x="f7" y="f8"/>
                  <a:pt x="f2" y="f9"/>
                </a:cubicBezTo>
                <a:cubicBezTo>
                  <a:pt x="f7" y="f10"/>
                  <a:pt x="f6" y="f2"/>
                  <a:pt x="f5" y="f2"/>
                </a:cubicBezTo>
                <a:cubicBezTo>
                  <a:pt x="f11" y="f2"/>
                  <a:pt x="f12" y="f10"/>
                  <a:pt x="f3" y="f9"/>
                </a:cubicBezTo>
                <a:cubicBezTo>
                  <a:pt x="f12" y="f8"/>
                  <a:pt x="f11" y="f4"/>
                  <a:pt x="f5" y="f4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9" name="68 Forma libre"/>
          <p:cNvSpPr/>
          <p:nvPr/>
        </p:nvSpPr>
        <p:spPr>
          <a:xfrm>
            <a:off x="6381360" y="4843800"/>
            <a:ext cx="141120" cy="120600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393"/>
              <a:gd name="f5" fmla="val 336"/>
              <a:gd name="f6" fmla="val 275"/>
              <a:gd name="f7" fmla="val 27"/>
              <a:gd name="f8" fmla="val 219"/>
              <a:gd name="f9" fmla="val -43"/>
              <a:gd name="f10" fmla="val 218"/>
              <a:gd name="f11" fmla="val 43"/>
              <a:gd name="f12" fmla="val 189"/>
              <a:gd name="f13" fmla="val 50"/>
              <a:gd name="f14" fmla="val 198"/>
              <a:gd name="f15" fmla="val 53"/>
              <a:gd name="f16" fmla="val 206"/>
              <a:gd name="f17" fmla="val 56"/>
              <a:gd name="f18" fmla="val 215"/>
              <a:gd name="f19" fmla="val 59"/>
              <a:gd name="f20" fmla="val 200"/>
              <a:gd name="f21" fmla="val 66"/>
              <a:gd name="f22" fmla="val 184"/>
              <a:gd name="f23" fmla="val 73"/>
              <a:gd name="f24" fmla="val 169"/>
              <a:gd name="f25" fmla="val 80"/>
              <a:gd name="f26" fmla="val 173"/>
              <a:gd name="f27" fmla="val 84"/>
              <a:gd name="f28" fmla="val 176"/>
              <a:gd name="f29" fmla="val 88"/>
              <a:gd name="f30" fmla="val 91"/>
              <a:gd name="f31" fmla="val 172"/>
              <a:gd name="f32" fmla="val 165"/>
              <a:gd name="f33" fmla="val 157"/>
              <a:gd name="f34" fmla="val 162"/>
              <a:gd name="f35" fmla="val 95"/>
              <a:gd name="f36" fmla="val 166"/>
              <a:gd name="f37" fmla="val 99"/>
              <a:gd name="f38" fmla="val 171"/>
              <a:gd name="f39" fmla="val 103"/>
              <a:gd name="f40" fmla="val 168"/>
              <a:gd name="f41" fmla="val 106"/>
              <a:gd name="f42" fmla="val 108"/>
              <a:gd name="f43" fmla="val 110"/>
              <a:gd name="f44" fmla="val 146"/>
              <a:gd name="f45" fmla="val 100"/>
              <a:gd name="f46" fmla="val 129"/>
              <a:gd name="f47" fmla="val 96"/>
              <a:gd name="f48" fmla="val 111"/>
              <a:gd name="f49" fmla="val 51"/>
              <a:gd name="f50" fmla="val 149"/>
              <a:gd name="f51" fmla="val 216"/>
              <a:gd name="f52" fmla="val 283"/>
              <a:gd name="f53" fmla="val 49"/>
              <a:gd name="f54" fmla="val 222"/>
              <a:gd name="f55" fmla="val 214"/>
              <a:gd name="f56" fmla="val 212"/>
              <a:gd name="f57" fmla="val 209"/>
              <a:gd name="f58" fmla="val 236"/>
              <a:gd name="f59" fmla="val 213"/>
              <a:gd name="f60" fmla="val 249"/>
              <a:gd name="f61" fmla="val 217"/>
              <a:gd name="f62" fmla="val 263"/>
              <a:gd name="f63" fmla="val 220"/>
              <a:gd name="f64" fmla="val 260"/>
              <a:gd name="f65" fmla="val 210"/>
              <a:gd name="f66" fmla="val 257"/>
              <a:gd name="f67" fmla="val 199"/>
              <a:gd name="f68" fmla="val 254"/>
              <a:gd name="f69" fmla="val 188"/>
              <a:gd name="f70" fmla="val 270"/>
              <a:gd name="f71" fmla="val 286"/>
              <a:gd name="f72" fmla="val 302"/>
              <a:gd name="f73" fmla="val 295"/>
              <a:gd name="f74" fmla="val 182"/>
              <a:gd name="f75" fmla="val 288"/>
              <a:gd name="f76" fmla="val 282"/>
              <a:gd name="f77" fmla="val 170"/>
              <a:gd name="f78" fmla="val 305"/>
              <a:gd name="f79" fmla="val 153"/>
              <a:gd name="f80" fmla="val 328"/>
              <a:gd name="f81" fmla="val 135"/>
              <a:gd name="f82" fmla="val 351"/>
              <a:gd name="f83" fmla="val 117"/>
              <a:gd name="f84" fmla="val 337"/>
              <a:gd name="f85" fmla="val 323"/>
              <a:gd name="f86" fmla="val 309"/>
              <a:gd name="f87" fmla="val 330"/>
              <a:gd name="f88" fmla="val 104"/>
              <a:gd name="f89" fmla="val 352"/>
              <a:gd name="f90" fmla="val 374"/>
              <a:gd name="f91" fmla="val 77"/>
              <a:gd name="f92" fmla="val 359"/>
              <a:gd name="f93" fmla="val 344"/>
              <a:gd name="f94" fmla="val 329"/>
              <a:gd name="f95" fmla="val 354"/>
              <a:gd name="f96" fmla="val 75"/>
              <a:gd name="f97" fmla="val 421"/>
              <a:gd name="f98" fmla="val 23"/>
              <a:gd name="f99" fmla="val 379"/>
              <a:gd name="f100" fmla="val 38"/>
              <a:gd name="f101" fmla="val 52"/>
              <a:gd name="f102" fmla="val 31"/>
              <a:gd name="f103" fmla="*/ f1 1 393"/>
              <a:gd name="f104" fmla="*/ f2 1 336"/>
              <a:gd name="f105" fmla="val f3"/>
              <a:gd name="f106" fmla="val f4"/>
              <a:gd name="f107" fmla="val f5"/>
              <a:gd name="f108" fmla="+- f107 0 f105"/>
              <a:gd name="f109" fmla="+- f106 0 f105"/>
              <a:gd name="f110" fmla="*/ f109 1 393"/>
              <a:gd name="f111" fmla="*/ f108 1 336"/>
              <a:gd name="f112" fmla="*/ f105 1 f110"/>
              <a:gd name="f113" fmla="*/ f106 1 f110"/>
              <a:gd name="f114" fmla="*/ f105 1 f111"/>
              <a:gd name="f115" fmla="*/ f107 1 f111"/>
              <a:gd name="f116" fmla="*/ f112 f103 1"/>
              <a:gd name="f117" fmla="*/ f113 f103 1"/>
              <a:gd name="f118" fmla="*/ f115 f104 1"/>
              <a:gd name="f119" fmla="*/ f114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393" h="336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0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2" y="f42"/>
                  <a:pt x="f34" y="f43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3" y="f50"/>
                  <a:pt x="f3" y="f51"/>
                </a:cubicBezTo>
                <a:cubicBezTo>
                  <a:pt x="f3" y="f52"/>
                  <a:pt x="f53" y="f5"/>
                  <a:pt x="f48" y="f5"/>
                </a:cubicBezTo>
                <a:cubicBezTo>
                  <a:pt x="f38" y="f5"/>
                  <a:pt x="f54" y="f52"/>
                  <a:pt x="f54" y="f51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69"/>
                  <a:pt x="f71" y="f69"/>
                  <a:pt x="f72" y="f69"/>
                </a:cubicBezTo>
                <a:cubicBezTo>
                  <a:pt x="f73" y="f74"/>
                  <a:pt x="f75" y="f28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3"/>
                  <a:pt x="f85" y="f83"/>
                  <a:pt x="f86" y="f83"/>
                </a:cubicBezTo>
                <a:cubicBezTo>
                  <a:pt x="f87" y="f88"/>
                  <a:pt x="f89" y="f30"/>
                  <a:pt x="f90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84" y="f101"/>
                  <a:pt x="f86" y="f102"/>
                  <a:pt x="f6" y="f7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6336000" y="4925160"/>
            <a:ext cx="181080" cy="91440"/>
          </a:xfrm>
          <a:custGeom>
            <a:avLst/>
            <a:gdLst>
              <a:gd name="f0" fmla="val w"/>
              <a:gd name="f1" fmla="val h"/>
              <a:gd name="f2" fmla="val 0"/>
              <a:gd name="f3" fmla="val 504"/>
              <a:gd name="f4" fmla="val 255"/>
              <a:gd name="f5" fmla="val 197"/>
              <a:gd name="f6" fmla="val 126"/>
              <a:gd name="f7" fmla="val 133"/>
              <a:gd name="f8" fmla="val 114"/>
              <a:gd name="f9" fmla="val 26"/>
              <a:gd name="f10" fmla="val 138"/>
              <a:gd name="f11" fmla="val 4"/>
              <a:gd name="f12" fmla="val 89"/>
              <a:gd name="f13" fmla="val -28"/>
              <a:gd name="f14" fmla="val 20"/>
              <a:gd name="f15" fmla="val 167"/>
              <a:gd name="f16" fmla="val -22"/>
              <a:gd name="f17" fmla="val 217"/>
              <a:gd name="f18" fmla="val 11"/>
              <a:gd name="f19" fmla="val 337"/>
              <a:gd name="f20" fmla="val 84"/>
              <a:gd name="f21" fmla="val 499"/>
              <a:gd name="f22" fmla="val -58"/>
              <a:gd name="f23" fmla="val 156"/>
              <a:gd name="f24" fmla="val 506"/>
              <a:gd name="f25" fmla="val 209"/>
              <a:gd name="f26" fmla="val 379"/>
              <a:gd name="f27" fmla="val 364"/>
              <a:gd name="f28" fmla="*/ f0 1 504"/>
              <a:gd name="f29" fmla="*/ f1 1 255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504"/>
              <a:gd name="f36" fmla="*/ f33 1 255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504" h="25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3" y="f23"/>
                </a:cubicBezTo>
                <a:cubicBezTo>
                  <a:pt x="f24" y="f25"/>
                  <a:pt x="f26" y="f27"/>
                  <a:pt x="f5" y="f6"/>
                </a:cubicBez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1" name="70 Forma libre"/>
          <p:cNvSpPr/>
          <p:nvPr/>
        </p:nvSpPr>
        <p:spPr>
          <a:xfrm>
            <a:off x="918000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2" name="71 Forma libre"/>
          <p:cNvSpPr/>
          <p:nvPr/>
        </p:nvSpPr>
        <p:spPr>
          <a:xfrm>
            <a:off x="8820000" y="4500000"/>
            <a:ext cx="90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3" name="72 Forma libre"/>
          <p:cNvSpPr/>
          <p:nvPr/>
        </p:nvSpPr>
        <p:spPr>
          <a:xfrm>
            <a:off x="8910000" y="432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4" name="73 Forma libre"/>
          <p:cNvSpPr/>
          <p:nvPr/>
        </p:nvSpPr>
        <p:spPr>
          <a:xfrm>
            <a:off x="9000360" y="414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5" name="74 Forma libre"/>
          <p:cNvSpPr/>
          <p:nvPr/>
        </p:nvSpPr>
        <p:spPr>
          <a:xfrm>
            <a:off x="9090000" y="396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6" name="75 Forma libre"/>
          <p:cNvSpPr/>
          <p:nvPr/>
        </p:nvSpPr>
        <p:spPr>
          <a:xfrm>
            <a:off x="8190360" y="4140000"/>
            <a:ext cx="180000" cy="90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7" name="76 Forma libre"/>
          <p:cNvSpPr/>
          <p:nvPr/>
        </p:nvSpPr>
        <p:spPr>
          <a:xfrm>
            <a:off x="7920000" y="4410000"/>
            <a:ext cx="72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8" name="77 Forma libre"/>
          <p:cNvSpPr/>
          <p:nvPr/>
        </p:nvSpPr>
        <p:spPr>
          <a:xfrm>
            <a:off x="8010360" y="4230000"/>
            <a:ext cx="54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9" name="78 Forma libre"/>
          <p:cNvSpPr/>
          <p:nvPr/>
        </p:nvSpPr>
        <p:spPr>
          <a:xfrm>
            <a:off x="8100000" y="4050000"/>
            <a:ext cx="360000" cy="27000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74B5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grpSp>
        <p:nvGrpSpPr>
          <p:cNvPr id="80" name="79 Grupo"/>
          <p:cNvGrpSpPr/>
          <p:nvPr/>
        </p:nvGrpSpPr>
        <p:grpSpPr>
          <a:xfrm>
            <a:off x="8820000" y="3600000"/>
            <a:ext cx="359640" cy="269640"/>
            <a:chOff x="8820000" y="3600000"/>
            <a:chExt cx="359640" cy="269640"/>
          </a:xfrm>
        </p:grpSpPr>
        <p:sp>
          <p:nvSpPr>
            <p:cNvPr id="81" name="80 Forma libre"/>
            <p:cNvSpPr/>
            <p:nvPr/>
          </p:nvSpPr>
          <p:spPr>
            <a:xfrm>
              <a:off x="8968680" y="360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2" name="81 Forma libre"/>
            <p:cNvSpPr/>
            <p:nvPr/>
          </p:nvSpPr>
          <p:spPr>
            <a:xfrm>
              <a:off x="8820000" y="360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3" name="82 Forma libre"/>
            <p:cNvSpPr/>
            <p:nvPr/>
          </p:nvSpPr>
          <p:spPr>
            <a:xfrm>
              <a:off x="9140400" y="371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4" name="83 Forma libre"/>
            <p:cNvSpPr/>
            <p:nvPr/>
          </p:nvSpPr>
          <p:spPr>
            <a:xfrm>
              <a:off x="9094680" y="372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5" name="84 Forma libre"/>
            <p:cNvSpPr/>
            <p:nvPr/>
          </p:nvSpPr>
          <p:spPr>
            <a:xfrm>
              <a:off x="8844480" y="364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6" name="85 Forma libre"/>
            <p:cNvSpPr/>
            <p:nvPr/>
          </p:nvSpPr>
          <p:spPr>
            <a:xfrm>
              <a:off x="8861400" y="369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7" name="86 Forma libre"/>
            <p:cNvSpPr/>
            <p:nvPr/>
          </p:nvSpPr>
          <p:spPr>
            <a:xfrm>
              <a:off x="8887320" y="372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8919000" y="376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8460000" y="3780000"/>
            <a:ext cx="359640" cy="269640"/>
            <a:chOff x="8460000" y="3780000"/>
            <a:chExt cx="359640" cy="269640"/>
          </a:xfrm>
        </p:grpSpPr>
        <p:sp>
          <p:nvSpPr>
            <p:cNvPr id="90" name="89 Forma libre"/>
            <p:cNvSpPr/>
            <p:nvPr/>
          </p:nvSpPr>
          <p:spPr>
            <a:xfrm>
              <a:off x="8608680" y="3780000"/>
              <a:ext cx="87120" cy="156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"/>
                <a:gd name="f4" fmla="val 435"/>
                <a:gd name="f5" fmla="val 200"/>
                <a:gd name="f6" fmla="val 140"/>
                <a:gd name="f7" fmla="val 157"/>
                <a:gd name="f8" fmla="val 59"/>
                <a:gd name="f9" fmla="val 65"/>
                <a:gd name="f10" fmla="val -11"/>
                <a:gd name="f11" fmla="val 27"/>
                <a:gd name="f12" fmla="val 1"/>
                <a:gd name="f13" fmla="val -1"/>
                <a:gd name="f14" fmla="val 14"/>
                <a:gd name="f15" fmla="val 31"/>
                <a:gd name="f16" fmla="val 68"/>
                <a:gd name="f17" fmla="val 57"/>
                <a:gd name="f18" fmla="val 97"/>
                <a:gd name="f19" fmla="val 60"/>
                <a:gd name="f20" fmla="val 99"/>
                <a:gd name="f21" fmla="val 58"/>
                <a:gd name="f22" fmla="val 103"/>
                <a:gd name="f23" fmla="val 54"/>
                <a:gd name="f24" fmla="val 42"/>
                <a:gd name="f25" fmla="val 100"/>
                <a:gd name="f26" fmla="val 28"/>
                <a:gd name="f27" fmla="val 22"/>
                <a:gd name="f28" fmla="val 107"/>
                <a:gd name="f29" fmla="val 8"/>
                <a:gd name="f30" fmla="val 124"/>
                <a:gd name="f31" fmla="val 148"/>
                <a:gd name="f32" fmla="val 45"/>
                <a:gd name="f33" fmla="val 164"/>
                <a:gd name="f34" fmla="val 48"/>
                <a:gd name="f35" fmla="val 166"/>
                <a:gd name="f36" fmla="val 46"/>
                <a:gd name="f37" fmla="val 171"/>
                <a:gd name="f38" fmla="val 170"/>
                <a:gd name="f39" fmla="val 167"/>
                <a:gd name="f40" fmla="val 12"/>
                <a:gd name="f41" fmla="val 7"/>
                <a:gd name="f42" fmla="val 173"/>
                <a:gd name="f43" fmla="val -14"/>
                <a:gd name="f44" fmla="val 198"/>
                <a:gd name="f45" fmla="val 17"/>
                <a:gd name="f46" fmla="val 271"/>
                <a:gd name="f47" fmla="val 35"/>
                <a:gd name="f48" fmla="val 298"/>
                <a:gd name="f49" fmla="val 330"/>
                <a:gd name="f50" fmla="val 80"/>
                <a:gd name="f51" fmla="val 362"/>
                <a:gd name="f52" fmla="val 109"/>
                <a:gd name="f53" fmla="val 387"/>
                <a:gd name="f54" fmla="val 139"/>
                <a:gd name="f55" fmla="val 413"/>
                <a:gd name="f56" fmla="val 176"/>
                <a:gd name="f57" fmla="val 432"/>
                <a:gd name="f58" fmla="val 215"/>
                <a:gd name="f59" fmla="val 217"/>
                <a:gd name="f60" fmla="val 219"/>
                <a:gd name="f61" fmla="val 220"/>
                <a:gd name="f62" fmla="val 222"/>
                <a:gd name="f63" fmla="val 434"/>
                <a:gd name="f64" fmla="val 223"/>
                <a:gd name="f65" fmla="val 431"/>
                <a:gd name="f66" fmla="val 224"/>
                <a:gd name="f67" fmla="val 429"/>
                <a:gd name="f68" fmla="val 231"/>
                <a:gd name="f69" fmla="val 411"/>
                <a:gd name="f70" fmla="val 233"/>
                <a:gd name="f71" fmla="val 404"/>
                <a:gd name="f72" fmla="val 236"/>
                <a:gd name="f73" fmla="val 389"/>
                <a:gd name="f74" fmla="val 239"/>
                <a:gd name="f75" fmla="val 328"/>
                <a:gd name="f76" fmla="val 262"/>
                <a:gd name="f77" fmla="val 259"/>
                <a:gd name="f78" fmla="*/ f0 1 243"/>
                <a:gd name="f79" fmla="*/ f1 1 43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243"/>
                <a:gd name="f86" fmla="*/ f83 1 43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243" h="43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11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1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4"/>
                  </a:cubicBezTo>
                  <a:cubicBezTo>
                    <a:pt x="f59" y="f4"/>
                    <a:pt x="f60" y="f4"/>
                    <a:pt x="f61" y="f4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460000" y="3780000"/>
              <a:ext cx="326160" cy="26964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7"/>
                <a:gd name="f5" fmla="val 750"/>
                <a:gd name="f6" fmla="val 752"/>
                <a:gd name="f7" fmla="val 285"/>
                <a:gd name="f8" fmla="val 700"/>
                <a:gd name="f9" fmla="val 293"/>
                <a:gd name="f10" fmla="val 647"/>
                <a:gd name="f11" fmla="val 342"/>
                <a:gd name="f12" fmla="val 620"/>
                <a:gd name="f13" fmla="val 386"/>
                <a:gd name="f14" fmla="val 619"/>
                <a:gd name="f15" fmla="val 389"/>
                <a:gd name="f16" fmla="val 616"/>
                <a:gd name="f17" fmla="val 392"/>
                <a:gd name="f18" fmla="val 613"/>
                <a:gd name="f19" fmla="val 393"/>
                <a:gd name="f20" fmla="val 609"/>
                <a:gd name="f21" fmla="val 606"/>
                <a:gd name="f22" fmla="val 390"/>
                <a:gd name="f23" fmla="val 603"/>
                <a:gd name="f24" fmla="val 388"/>
                <a:gd name="f25" fmla="val 575"/>
                <a:gd name="f26" fmla="val 362"/>
                <a:gd name="f27" fmla="val 538"/>
                <a:gd name="f28" fmla="val 329"/>
                <a:gd name="f29" fmla="val 492"/>
                <a:gd name="f30" fmla="val 272"/>
                <a:gd name="f31" fmla="val 472"/>
                <a:gd name="f32" fmla="val 247"/>
                <a:gd name="f33" fmla="val 373"/>
                <a:gd name="f34" fmla="val 128"/>
                <a:gd name="f35" fmla="val 276"/>
                <a:gd name="f36" fmla="val 60"/>
                <a:gd name="f37" fmla="val 192"/>
                <a:gd name="f38" fmla="val 2"/>
                <a:gd name="f39" fmla="val 86"/>
                <a:gd name="f40" fmla="val -13"/>
                <a:gd name="f41" fmla="val 50"/>
                <a:gd name="f42" fmla="val 11"/>
                <a:gd name="f43" fmla="val 33"/>
                <a:gd name="f44" fmla="val 22"/>
                <a:gd name="f45" fmla="val 30"/>
                <a:gd name="f46" fmla="val 47"/>
                <a:gd name="f47" fmla="val 37"/>
                <a:gd name="f48" fmla="val 66"/>
                <a:gd name="f49" fmla="val 45"/>
                <a:gd name="f50" fmla="val 85"/>
                <a:gd name="f51" fmla="val 71"/>
                <a:gd name="f52" fmla="val 107"/>
                <a:gd name="f53" fmla="val 91"/>
                <a:gd name="f54" fmla="val 116"/>
                <a:gd name="f55" fmla="val 113"/>
                <a:gd name="f56" fmla="val 34"/>
                <a:gd name="f57" fmla="val 133"/>
                <a:gd name="f58" fmla="val 157"/>
                <a:gd name="f59" fmla="val 199"/>
                <a:gd name="f60" fmla="val 109"/>
                <a:gd name="f61" fmla="val 245"/>
                <a:gd name="f62" fmla="val 252"/>
                <a:gd name="f63" fmla="val 112"/>
                <a:gd name="f64" fmla="val 253"/>
                <a:gd name="f65" fmla="val 95"/>
                <a:gd name="f66" fmla="val 277"/>
                <a:gd name="f67" fmla="val 100"/>
                <a:gd name="f68" fmla="val 297"/>
                <a:gd name="f69" fmla="val 336"/>
                <a:gd name="f70" fmla="val 181"/>
                <a:gd name="f71" fmla="val 354"/>
                <a:gd name="f72" fmla="val 203"/>
                <a:gd name="f73" fmla="val 357"/>
                <a:gd name="f74" fmla="val 183"/>
                <a:gd name="f75" fmla="val 361"/>
                <a:gd name="f76" fmla="val 172"/>
                <a:gd name="f77" fmla="val 179"/>
                <a:gd name="f78" fmla="val 405"/>
                <a:gd name="f79" fmla="val 190"/>
                <a:gd name="f80" fmla="val 435"/>
                <a:gd name="f81" fmla="val 262"/>
                <a:gd name="f82" fmla="val 454"/>
                <a:gd name="f83" fmla="val 282"/>
                <a:gd name="f84" fmla="val 458"/>
                <a:gd name="f85" fmla="val 264"/>
                <a:gd name="f86" fmla="val 474"/>
                <a:gd name="f87" fmla="val 271"/>
                <a:gd name="f88" fmla="val 500"/>
                <a:gd name="f89" fmla="val 290"/>
                <a:gd name="f90" fmla="val 514"/>
                <a:gd name="f91" fmla="val 306"/>
                <a:gd name="f92" fmla="val 527"/>
                <a:gd name="f93" fmla="val 328"/>
                <a:gd name="f94" fmla="val 535"/>
                <a:gd name="f95" fmla="val 349"/>
                <a:gd name="f96" fmla="val 295"/>
                <a:gd name="f97" fmla="val 532"/>
                <a:gd name="f98" fmla="val 232"/>
                <a:gd name="f99" fmla="val 524"/>
                <a:gd name="f100" fmla="val 523"/>
                <a:gd name="f101" fmla="val 127"/>
                <a:gd name="f102" fmla="val 522"/>
                <a:gd name="f103" fmla="val 48"/>
                <a:gd name="f104" fmla="val 539"/>
                <a:gd name="f105" fmla="val 582"/>
                <a:gd name="f106" fmla="val 69"/>
                <a:gd name="f107" fmla="val 610"/>
                <a:gd name="f108" fmla="val 149"/>
                <a:gd name="f109" fmla="val 669"/>
                <a:gd name="f110" fmla="val 231"/>
                <a:gd name="f111" fmla="val 748"/>
                <a:gd name="f112" fmla="val 267"/>
                <a:gd name="f113" fmla="val 720"/>
                <a:gd name="f114" fmla="val 307"/>
                <a:gd name="f115" fmla="val 690"/>
                <a:gd name="f116" fmla="val 313"/>
                <a:gd name="f117" fmla="val 685"/>
                <a:gd name="f118" fmla="val 319"/>
                <a:gd name="f119" fmla="val 680"/>
                <a:gd name="f120" fmla="val 327"/>
                <a:gd name="f121" fmla="val 679"/>
                <a:gd name="f122" fmla="val 332"/>
                <a:gd name="f123" fmla="val 338"/>
                <a:gd name="f124" fmla="val 343"/>
                <a:gd name="f125" fmla="val 682"/>
                <a:gd name="f126" fmla="val 365"/>
                <a:gd name="f127" fmla="val 689"/>
                <a:gd name="f128" fmla="val 466"/>
                <a:gd name="f129" fmla="val 740"/>
                <a:gd name="f130" fmla="val 594"/>
                <a:gd name="f131" fmla="val 734"/>
                <a:gd name="f132" fmla="val 692"/>
                <a:gd name="f133" fmla="val 729"/>
                <a:gd name="f134" fmla="val 777"/>
                <a:gd name="f135" fmla="val 688"/>
                <a:gd name="f136" fmla="val 817"/>
                <a:gd name="f137" fmla="val 856"/>
                <a:gd name="f138" fmla="val 540"/>
                <a:gd name="f139" fmla="val 860"/>
                <a:gd name="f140" fmla="val 462"/>
                <a:gd name="f141" fmla="val 864"/>
                <a:gd name="f142" fmla="val 440"/>
                <a:gd name="f143" fmla="val 868"/>
                <a:gd name="f144" fmla="val 419"/>
                <a:gd name="f145" fmla="val 888"/>
                <a:gd name="f146" fmla="val 408"/>
                <a:gd name="f147" fmla="val 402"/>
                <a:gd name="f148" fmla="val 905"/>
                <a:gd name="f149" fmla="val 381"/>
                <a:gd name="f150" fmla="val 908"/>
                <a:gd name="f151" fmla="val 865"/>
                <a:gd name="f152" fmla="val 299"/>
                <a:gd name="f153" fmla="val 804"/>
                <a:gd name="f154" fmla="*/ f1 1 907"/>
                <a:gd name="f155" fmla="*/ f2 1 750"/>
                <a:gd name="f156" fmla="val f3"/>
                <a:gd name="f157" fmla="val f4"/>
                <a:gd name="f158" fmla="val f5"/>
                <a:gd name="f159" fmla="+- f158 0 f156"/>
                <a:gd name="f160" fmla="+- f157 0 f156"/>
                <a:gd name="f161" fmla="*/ f160 1 907"/>
                <a:gd name="f162" fmla="*/ f159 1 750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907" h="750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8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0" y="f69"/>
                    <a:pt x="f70" y="f71"/>
                    <a:pt x="f72" y="f73"/>
                  </a:cubicBezTo>
                  <a:cubicBezTo>
                    <a:pt x="f74" y="f75"/>
                    <a:pt x="f76" y="f13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27"/>
                  </a:cubicBezTo>
                  <a:cubicBezTo>
                    <a:pt x="f96" y="f97"/>
                    <a:pt x="f98" y="f99"/>
                    <a:pt x="f77" y="f100"/>
                  </a:cubicBezTo>
                  <a:cubicBezTo>
                    <a:pt x="f101" y="f102"/>
                    <a:pt x="f103" y="f104"/>
                    <a:pt x="f3" y="f105"/>
                  </a:cubicBezTo>
                  <a:cubicBezTo>
                    <a:pt x="f106" y="f107"/>
                    <a:pt x="f108" y="f109"/>
                    <a:pt x="f0" y="f5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1"/>
                    <a:pt x="f123" y="f119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8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4" y="f147"/>
                  </a:cubicBezTo>
                  <a:cubicBezTo>
                    <a:pt x="f148" y="f149"/>
                    <a:pt x="f150" y="f71"/>
                    <a:pt x="f148" y="f122"/>
                  </a:cubicBezTo>
                  <a:cubicBezTo>
                    <a:pt x="f151" y="f152"/>
                    <a:pt x="f153" y="f66"/>
                    <a:pt x="f6" y="f7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8780400" y="3898800"/>
              <a:ext cx="39240" cy="2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"/>
                <a:gd name="f4" fmla="val 76"/>
                <a:gd name="f5" fmla="val 24"/>
                <a:gd name="f6" fmla="val 1"/>
                <a:gd name="f7" fmla="val 21"/>
                <a:gd name="f8" fmla="val 17"/>
                <a:gd name="f9" fmla="val 14"/>
                <a:gd name="f10" fmla="val 8"/>
                <a:gd name="f11" fmla="val 6"/>
                <a:gd name="f12" fmla="val 3"/>
                <a:gd name="f13" fmla="val 4"/>
                <a:gd name="f14" fmla="val -2"/>
                <a:gd name="f15" fmla="val 20"/>
                <a:gd name="f16" fmla="val 60"/>
                <a:gd name="f17" fmla="val 68"/>
                <a:gd name="f18" fmla="val 5"/>
                <a:gd name="f19" fmla="val 73"/>
                <a:gd name="f20" fmla="val 16"/>
                <a:gd name="f21" fmla="val 19"/>
                <a:gd name="f22" fmla="val 75"/>
                <a:gd name="f23" fmla="val 74"/>
                <a:gd name="f24" fmla="val 28"/>
                <a:gd name="f25" fmla="val 72"/>
                <a:gd name="f26" fmla="val 36"/>
                <a:gd name="f27" fmla="val 69"/>
                <a:gd name="f28" fmla="val 44"/>
                <a:gd name="f29" fmla="val 67"/>
                <a:gd name="f30" fmla="val 64"/>
                <a:gd name="f31" fmla="val 83"/>
                <a:gd name="f32" fmla="val 54"/>
                <a:gd name="f33" fmla="val 102"/>
                <a:gd name="f34" fmla="val 47"/>
                <a:gd name="f35" fmla="val 105"/>
                <a:gd name="f36" fmla="val 46"/>
                <a:gd name="f37" fmla="val 109"/>
                <a:gd name="f38" fmla="val 45"/>
                <a:gd name="f39" fmla="val 42"/>
                <a:gd name="f40" fmla="val 111"/>
                <a:gd name="f41" fmla="val 38"/>
                <a:gd name="f42" fmla="val 107"/>
                <a:gd name="f43" fmla="val 34"/>
                <a:gd name="f44" fmla="val 104"/>
                <a:gd name="f45" fmla="val 31"/>
                <a:gd name="f46" fmla="val 78"/>
                <a:gd name="f47" fmla="val 51"/>
                <a:gd name="f48" fmla="val 9"/>
                <a:gd name="f49" fmla="*/ f0 1 110"/>
                <a:gd name="f50" fmla="*/ f1 1 7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"/>
                <a:gd name="f57" fmla="*/ f54 1 7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" h="76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6"/>
                    <a:pt x="f11" y="f12"/>
                    <a:pt x="f13" y="f10"/>
                  </a:cubicBezTo>
                  <a:cubicBezTo>
                    <a:pt x="f14" y="f15"/>
                    <a:pt x="f2" y="f16"/>
                    <a:pt x="f12" y="f17"/>
                  </a:cubicBezTo>
                  <a:cubicBezTo>
                    <a:pt x="f18" y="f19"/>
                    <a:pt x="f10" y="f4"/>
                    <a:pt x="f9" y="f4"/>
                  </a:cubicBezTo>
                  <a:cubicBezTo>
                    <a:pt x="f20" y="f4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6"/>
                    <a:pt x="f31" y="f32"/>
                    <a:pt x="f33" y="f34"/>
                  </a:cubicBezTo>
                  <a:cubicBezTo>
                    <a:pt x="f35" y="f36"/>
                    <a:pt x="f37" y="f38"/>
                    <a:pt x="f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1"/>
                    <a:pt x="f47" y="f48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8734680" y="3900960"/>
              <a:ext cx="2052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"/>
                <a:gd name="f4" fmla="val 56"/>
                <a:gd name="f5" fmla="val 28"/>
                <a:gd name="f6" fmla="val 33"/>
                <a:gd name="f7" fmla="val 2"/>
                <a:gd name="f8" fmla="val 38"/>
                <a:gd name="f9" fmla="val 4"/>
                <a:gd name="f10" fmla="val 42"/>
                <a:gd name="f11" fmla="val 6"/>
                <a:gd name="f12" fmla="val 46"/>
                <a:gd name="f13" fmla="val 10"/>
                <a:gd name="f14" fmla="val 50"/>
                <a:gd name="f15" fmla="val 14"/>
                <a:gd name="f16" fmla="val 52"/>
                <a:gd name="f17" fmla="val 19"/>
                <a:gd name="f18" fmla="val 55"/>
                <a:gd name="f19" fmla="val 24"/>
                <a:gd name="f20" fmla="val 29"/>
                <a:gd name="f21" fmla="val 34"/>
                <a:gd name="f22" fmla="val 39"/>
                <a:gd name="f23" fmla="val 43"/>
                <a:gd name="f24" fmla="val 48"/>
                <a:gd name="f25" fmla="val 54"/>
                <a:gd name="f26" fmla="val 57"/>
                <a:gd name="f27" fmla="val 23"/>
                <a:gd name="f28" fmla="val 18"/>
                <a:gd name="f29" fmla="val 51"/>
                <a:gd name="f30" fmla="val 1"/>
                <a:gd name="f31" fmla="*/ f0 1 58"/>
                <a:gd name="f32" fmla="*/ f1 1 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8"/>
                <a:gd name="f39" fmla="*/ f36 1 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8" h="56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16" y="f12"/>
                    <a:pt x="f25" y="f10"/>
                  </a:cubicBezTo>
                  <a:cubicBezTo>
                    <a:pt x="f26" y="f8"/>
                    <a:pt x="f3" y="f6"/>
                    <a:pt x="f3" y="f5"/>
                  </a:cubicBezTo>
                  <a:cubicBezTo>
                    <a:pt x="f3" y="f27"/>
                    <a:pt x="f26" y="f28"/>
                    <a:pt x="f25" y="f15"/>
                  </a:cubicBezTo>
                  <a:cubicBezTo>
                    <a:pt x="f29" y="f13"/>
                    <a:pt x="f24" y="f11"/>
                    <a:pt x="f23" y="f9"/>
                  </a:cubicBezTo>
                  <a:cubicBezTo>
                    <a:pt x="f22" y="f30"/>
                    <a:pt x="f21" y="f2"/>
                    <a:pt x="f20" y="f2"/>
                  </a:cubicBezTo>
                  <a:cubicBezTo>
                    <a:pt x="f19" y="f2"/>
                    <a:pt x="f17" y="f30"/>
                    <a:pt x="f15" y="f9"/>
                  </a:cubicBezTo>
                  <a:cubicBezTo>
                    <a:pt x="f13" y="f11"/>
                    <a:pt x="f11" y="f13"/>
                    <a:pt x="f9" y="f15"/>
                  </a:cubicBezTo>
                  <a:cubicBezTo>
                    <a:pt x="f7" y="f28"/>
                    <a:pt x="f2" y="f27"/>
                    <a:pt x="f2" y="f5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8484480" y="3821760"/>
              <a:ext cx="49680" cy="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"/>
                <a:gd name="f4" fmla="val 56"/>
                <a:gd name="f5" fmla="val 77"/>
                <a:gd name="f6" fmla="val 27"/>
                <a:gd name="f7" fmla="val 80"/>
                <a:gd name="f8" fmla="val 29"/>
                <a:gd name="f9" fmla="val 100"/>
                <a:gd name="f10" fmla="val 38"/>
                <a:gd name="f11" fmla="val 118"/>
                <a:gd name="f12" fmla="val 45"/>
                <a:gd name="f13" fmla="val 127"/>
                <a:gd name="f14" fmla="val 48"/>
                <a:gd name="f15" fmla="val 52"/>
                <a:gd name="f16" fmla="val 54"/>
                <a:gd name="f17" fmla="val 58"/>
                <a:gd name="f18" fmla="val 128"/>
                <a:gd name="f19" fmla="val 119"/>
                <a:gd name="f20" fmla="val 96"/>
                <a:gd name="f21" fmla="val 49"/>
                <a:gd name="f22" fmla="val 71"/>
                <a:gd name="f23" fmla="val 41"/>
                <a:gd name="f24" fmla="val 50"/>
                <a:gd name="f25" fmla="val 30"/>
                <a:gd name="f26" fmla="val 44"/>
                <a:gd name="f27" fmla="val 28"/>
                <a:gd name="f28" fmla="val 9"/>
                <a:gd name="f29" fmla="val 3"/>
                <a:gd name="f30" fmla="val 7"/>
                <a:gd name="f31" fmla="val 17"/>
                <a:gd name="f32" fmla="val 24"/>
                <a:gd name="f33" fmla="val 42"/>
                <a:gd name="f34" fmla="val 11"/>
                <a:gd name="f35" fmla="val 19"/>
                <a:gd name="f36" fmla="*/ f0 1 139"/>
                <a:gd name="f37" fmla="*/ f1 1 5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39"/>
                <a:gd name="f44" fmla="*/ f41 1 5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39" h="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3" y="f15"/>
                    <a:pt x="f3" y="f16"/>
                  </a:cubicBezTo>
                  <a:cubicBezTo>
                    <a:pt x="f3" y="f17"/>
                    <a:pt x="f18" y="f4"/>
                    <a:pt x="f19" y="f16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8"/>
                    <a:pt x="f2" y="f29"/>
                  </a:cubicBezTo>
                  <a:cubicBezTo>
                    <a:pt x="f30" y="f2"/>
                    <a:pt x="f31" y="f2"/>
                    <a:pt x="f32" y="f2"/>
                  </a:cubicBezTo>
                  <a:cubicBezTo>
                    <a:pt x="f33" y="f34"/>
                    <a:pt x="f17" y="f35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8501400" y="3870720"/>
              <a:ext cx="56520" cy="1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"/>
                <a:gd name="f4" fmla="val 32"/>
                <a:gd name="f5" fmla="val 125"/>
                <a:gd name="f6" fmla="val 23"/>
                <a:gd name="f7" fmla="val 136"/>
                <a:gd name="f8" fmla="val 25"/>
                <a:gd name="f9" fmla="val 29"/>
                <a:gd name="f10" fmla="val 139"/>
                <a:gd name="f11" fmla="val 127"/>
                <a:gd name="f12" fmla="val 84"/>
                <a:gd name="f13" fmla="val 37"/>
                <a:gd name="f14" fmla="val 26"/>
                <a:gd name="f15" fmla="val 8"/>
                <a:gd name="f16" fmla="val 4"/>
                <a:gd name="f17" fmla="val 13"/>
                <a:gd name="f18" fmla="val 19"/>
                <a:gd name="f19" fmla="val 60"/>
                <a:gd name="f20" fmla="val 16"/>
                <a:gd name="f21" fmla="val 110"/>
                <a:gd name="f22" fmla="val 21"/>
                <a:gd name="f23" fmla="*/ f0 1 158"/>
                <a:gd name="f24" fmla="*/ f1 1 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8"/>
                <a:gd name="f31" fmla="*/ f28 1 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8" h="32">
                  <a:moveTo>
                    <a:pt x="f5" y="f6"/>
                  </a:moveTo>
                  <a:cubicBezTo>
                    <a:pt x="f7" y="f8"/>
                    <a:pt x="f3" y="f8"/>
                    <a:pt x="f3" y="f9"/>
                  </a:cubicBezTo>
                  <a:cubicBezTo>
                    <a:pt x="f3" y="f4"/>
                    <a:pt x="f10" y="f4"/>
                    <a:pt x="f11" y="f4"/>
                  </a:cubicBezTo>
                  <a:cubicBezTo>
                    <a:pt x="f12" y="f4"/>
                    <a:pt x="f13" y="f14"/>
                    <a:pt x="f2" y="f15"/>
                  </a:cubicBezTo>
                  <a:cubicBezTo>
                    <a:pt x="f16" y="f16"/>
                    <a:pt x="f17" y="f2"/>
                    <a:pt x="f18" y="f2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8527320" y="3908520"/>
              <a:ext cx="51120" cy="6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"/>
                <a:gd name="f4" fmla="val 20"/>
                <a:gd name="f5" fmla="val 106"/>
                <a:gd name="f6" fmla="val 9"/>
                <a:gd name="f7" fmla="val 126"/>
                <a:gd name="f8" fmla="val 11"/>
                <a:gd name="f9" fmla="val 142"/>
                <a:gd name="f10" fmla="val 12"/>
                <a:gd name="f11" fmla="val 144"/>
                <a:gd name="f12" fmla="val 17"/>
                <a:gd name="f13" fmla="val 123"/>
                <a:gd name="f14" fmla="val 18"/>
                <a:gd name="f15" fmla="val 112"/>
                <a:gd name="f16" fmla="val 79"/>
                <a:gd name="f17" fmla="val 56"/>
                <a:gd name="f18" fmla="val 22"/>
                <a:gd name="f19" fmla="val 19"/>
                <a:gd name="f20" fmla="val 15"/>
                <a:gd name="f21" fmla="val -1"/>
                <a:gd name="f22" fmla="val 10"/>
                <a:gd name="f23" fmla="val 3"/>
                <a:gd name="f24" fmla="val 6"/>
                <a:gd name="f25" fmla="val 1"/>
                <a:gd name="f26" fmla="val 16"/>
                <a:gd name="f27" fmla="val 37"/>
                <a:gd name="f28" fmla="val 5"/>
                <a:gd name="f29" fmla="val 85"/>
                <a:gd name="f30" fmla="val 8"/>
                <a:gd name="f31" fmla="*/ f0 1 143"/>
                <a:gd name="f32" fmla="*/ f1 1 2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3"/>
                <a:gd name="f39" fmla="*/ f36 1 2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3" h="20">
                  <a:moveTo>
                    <a:pt x="f5" y="f6"/>
                  </a:moveTo>
                  <a:cubicBezTo>
                    <a:pt x="f7" y="f8"/>
                    <a:pt x="f9" y="f6"/>
                    <a:pt x="f3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0" y="f20"/>
                    <a:pt x="f21" y="f10"/>
                    <a:pt x="f2" y="f22"/>
                  </a:cubicBezTo>
                  <a:cubicBezTo>
                    <a:pt x="f23" y="f24"/>
                    <a:pt x="f8" y="f25"/>
                    <a:pt x="f26" y="f2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8559000" y="3945240"/>
              <a:ext cx="46800" cy="6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"/>
                <a:gd name="f4" fmla="val 19"/>
                <a:gd name="f5" fmla="val 7"/>
                <a:gd name="f6" fmla="val 24"/>
                <a:gd name="f7" fmla="val 3"/>
                <a:gd name="f8" fmla="val 38"/>
                <a:gd name="f9" fmla="val 5"/>
                <a:gd name="f10" fmla="val 55"/>
                <a:gd name="f11" fmla="val 6"/>
                <a:gd name="f12" fmla="val 67"/>
                <a:gd name="f13" fmla="val 85"/>
                <a:gd name="f14" fmla="val 9"/>
                <a:gd name="f15" fmla="val 101"/>
                <a:gd name="f16" fmla="val 114"/>
                <a:gd name="f17" fmla="val 10"/>
                <a:gd name="f18" fmla="val 8"/>
                <a:gd name="f19" fmla="val 11"/>
                <a:gd name="f20" fmla="val 16"/>
                <a:gd name="f21" fmla="val 112"/>
                <a:gd name="f22" fmla="val 18"/>
                <a:gd name="f23" fmla="val 99"/>
                <a:gd name="f24" fmla="val 70"/>
                <a:gd name="f25" fmla="val 37"/>
                <a:gd name="f26" fmla="val 2"/>
                <a:gd name="f27" fmla="*/ f0 1 131"/>
                <a:gd name="f28" fmla="*/ f1 1 1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31"/>
                <a:gd name="f35" fmla="*/ f32 1 1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31" h="1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16" y="f17"/>
                    <a:pt x="f3" y="f18"/>
                    <a:pt x="f3" y="f19"/>
                  </a:cubicBezTo>
                  <a:cubicBezTo>
                    <a:pt x="f3" y="f20"/>
                    <a:pt x="f21" y="f22"/>
                    <a:pt x="f23" y="f4"/>
                  </a:cubicBezTo>
                  <a:cubicBezTo>
                    <a:pt x="f24" y="f4"/>
                    <a:pt x="f25" y="f4"/>
                    <a:pt x="f7" y="f19"/>
                  </a:cubicBezTo>
                  <a:cubicBezTo>
                    <a:pt x="f26" y="f19"/>
                    <a:pt x="f2" y="f14"/>
                    <a:pt x="f2" y="f14"/>
                  </a:cubicBezTo>
                  <a:cubicBezTo>
                    <a:pt x="f26" y="f11"/>
                    <a:pt x="f9" y="f26"/>
                    <a:pt x="f5" y="f2"/>
                  </a:cubicBezTo>
                  <a:close/>
                </a:path>
              </a:pathLst>
            </a:custGeom>
            <a:solidFill>
              <a:srgbClr val="74B53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E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 Unicode MS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432000" marR="0" lvl="0" indent="-324000" rtl="0" hangingPunct="0">
        <a:lnSpc>
          <a:spcPct val="100000"/>
        </a:lnSpc>
        <a:spcBef>
          <a:spcPts val="1060"/>
        </a:spcBef>
        <a:spcAft>
          <a:spcPts val="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64000" marR="0" lvl="1" indent="-324000" rtl="0" hangingPunct="1">
        <a:lnSpc>
          <a:spcPct val="100000"/>
        </a:lnSpc>
        <a:spcBef>
          <a:spcPts val="850"/>
        </a:spcBef>
        <a:spcAft>
          <a:spcPts val="0"/>
        </a:spcAft>
        <a:buSzPct val="75000"/>
        <a:buFont typeface="StarSymbol"/>
        <a:buChar char="–"/>
        <a:tabLst/>
        <a:defRPr lang="es-ES" sz="2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2pPr>
      <a:lvl3pPr marL="1296000" marR="0" lvl="2" indent="-288000" rtl="0" hangingPunct="1">
        <a:lnSpc>
          <a:spcPct val="100000"/>
        </a:lnSpc>
        <a:spcBef>
          <a:spcPts val="635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3pPr>
      <a:lvl4pPr marL="1728000" marR="0" lvl="3" indent="-216000" rtl="0" hangingPunct="1">
        <a:lnSpc>
          <a:spcPct val="100000"/>
        </a:lnSpc>
        <a:spcBef>
          <a:spcPts val="420"/>
        </a:spcBef>
        <a:spcAft>
          <a:spcPts val="0"/>
        </a:spcAft>
        <a:buSzPct val="75000"/>
        <a:buFont typeface="StarSymbol"/>
        <a:buChar char="–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4pPr>
      <a:lvl5pPr marL="2160000" marR="0" lvl="4" indent="-216000" rtl="0" hangingPunct="1">
        <a:lnSpc>
          <a:spcPct val="100000"/>
        </a:lnSpc>
        <a:spcBef>
          <a:spcPts val="210"/>
        </a:spcBef>
        <a:spcAft>
          <a:spcPts val="0"/>
        </a:spcAft>
        <a:buSzPct val="45000"/>
        <a:buFont typeface="StarSymbol"/>
        <a:buChar char="●"/>
        <a:tabLst/>
        <a:defRPr lang="es-ES" sz="15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60000"/>
            <a:ext cx="9000000" cy="164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200" b="1">
                <a:solidFill>
                  <a:srgbClr val="000000"/>
                </a:solidFill>
                <a:latin typeface="Xunta Sans" pitchFamily="50"/>
                <a:cs typeface="Tahoma" pitchFamily="2"/>
              </a:rPr>
              <a:t>Curso “Funcións do veterinario de explotación en gandarías de vacún”     </a:t>
            </a:r>
            <a:br>
              <a:rPr lang="gl-ES" sz="3200" b="1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3200" b="1">
                <a:solidFill>
                  <a:srgbClr val="000000"/>
                </a:solidFill>
                <a:latin typeface="Xunta Sans" pitchFamily="50"/>
                <a:cs typeface="Tahoma" pitchFamily="2"/>
              </a:rPr>
              <a:t>COV Lugo; 21.04.2023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720000" y="938520"/>
            <a:ext cx="9000000" cy="3342960"/>
          </a:xfrm>
        </p:spPr>
        <p:txBody>
          <a:bodyPr anchor="ctr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4000">
              <a:cs typeface="Tahoma" pitchFamily="2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20000" y="2171160"/>
            <a:ext cx="8280000" cy="2148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Oficina </a:t>
            </a:r>
            <a:r>
              <a:rPr lang="gl-ES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Agraria Virtual, </a:t>
            </a:r>
            <a:endParaRPr lang="gl-ES" sz="3600" b="0" i="0" u="none" strike="noStrike" kern="1200" cap="none" spc="0" baseline="0" dirty="0" smtClean="0">
              <a:ln>
                <a:noFill/>
              </a:ln>
              <a:solidFill>
                <a:srgbClr val="000000"/>
              </a:solidFill>
              <a:latin typeface="Xunta Sans" pitchFamily="50"/>
              <a:ea typeface="Segoe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características </a:t>
            </a:r>
            <a:r>
              <a:rPr lang="gl-ES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e funcionamento</a:t>
            </a:r>
            <a:r>
              <a:rPr lang="gl-ES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 </a:t>
            </a:r>
            <a:r>
              <a:rPr lang="gl-ES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Identificación e rexistro de explotacións.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gl-ES" sz="36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Xunta Sans" pitchFamily="50"/>
              <a:ea typeface="Segoe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1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Andrés </a:t>
            </a:r>
            <a:r>
              <a:rPr lang="gl-ES" sz="1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Hermida</a:t>
            </a:r>
            <a:r>
              <a:rPr lang="gl-ES" sz="1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 </a:t>
            </a:r>
            <a:r>
              <a:rPr lang="gl-ES" sz="1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Trastoy</a:t>
            </a:r>
            <a:endParaRPr lang="gl-ES" sz="14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Xunta Sans" pitchFamily="50"/>
              <a:ea typeface="Segoe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1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Servizo de Sanidade Animal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1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Consellería do Medio Rural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88000" y="5400"/>
            <a:ext cx="5256720" cy="187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6680" y="1971360"/>
            <a:ext cx="5250240" cy="187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56680" y="3877200"/>
            <a:ext cx="5184720" cy="91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7720" y="5040000"/>
            <a:ext cx="5372280" cy="6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360" y="360000"/>
            <a:ext cx="7559640" cy="387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71760" y="360000"/>
            <a:ext cx="4548239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2559" y="180000"/>
            <a:ext cx="8317440" cy="449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111320"/>
            <a:ext cx="9443520" cy="266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/>
          <p:nvPr/>
        </p:nvSpPr>
        <p:spPr>
          <a:xfrm>
            <a:off x="360000" y="360000"/>
            <a:ext cx="9000000" cy="28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432000" marR="0" lvl="0" indent="-324000" algn="ctr" rtl="0" hangingPunct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  <a:tabLst/>
            </a:pPr>
            <a:r>
              <a:rPr lang="es-E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R</a:t>
            </a:r>
            <a:r>
              <a:rPr lang="es-ES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existro de </a:t>
            </a:r>
            <a:r>
              <a:rPr lang="es-E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I</a:t>
            </a:r>
            <a:r>
              <a:rPr lang="es-ES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dentificación </a:t>
            </a:r>
            <a:r>
              <a:rPr lang="es-E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I</a:t>
            </a:r>
            <a:r>
              <a:rPr lang="es-ES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ndividual de</a:t>
            </a:r>
            <a:r>
              <a:rPr lang="es-E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 A</a:t>
            </a:r>
            <a:r>
              <a:rPr lang="es-ES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nimais</a:t>
            </a: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  <a:tabLst/>
            </a:pPr>
            <a:r>
              <a:rPr lang="es-ES" sz="96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Tahoma" pitchFamily="2"/>
              </a:rPr>
              <a:t>RIIA</a:t>
            </a: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  <a:tabLst/>
            </a:pPr>
            <a:r>
              <a:rPr lang="es-ES" sz="24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Arial" pitchFamily="34"/>
              </a:rPr>
              <a:t>Real decreto 728/2007, de 13 de xuño, polo que se establece e regula o Rexistro xeral de movementos de gando e o </a:t>
            </a:r>
            <a:r>
              <a:rPr lang="es-ES" sz="24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Xunta Sans" pitchFamily="50"/>
                <a:ea typeface="Microsoft YaHei" pitchFamily="2"/>
                <a:cs typeface="Arial" pitchFamily="34"/>
              </a:rPr>
              <a:t>Rexistro xeral de identificación individual de animais</a:t>
            </a: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  <a:tabLst/>
            </a:pPr>
            <a:endParaRPr lang="es-ES" sz="3200" b="1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Tahoma" pitchFamily="2"/>
            </a:endParaRP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  <a:tabLst/>
            </a:pPr>
            <a:endParaRPr lang="es-ES" sz="2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Tahoma" pitchFamily="2"/>
            </a:endParaRPr>
          </a:p>
          <a:p>
            <a:pPr marL="432000" marR="0" lvl="0" indent="-324000" algn="just" rtl="0" hangingPunct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  <a:tabLst/>
            </a:pPr>
            <a:endParaRPr lang="es-ES" sz="2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640" y="531000"/>
            <a:ext cx="8641080" cy="37119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PORCINO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Real decreto 205/1996, de 9 de febreiro, polo que se establece un sistema de identificación e rexistro dos animais das especies bovina, </a:t>
            </a:r>
            <a:r>
              <a:rPr lang="es-ES" sz="1600" b="1" i="0" u="sng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Xunta Sans" pitchFamily="50"/>
                <a:ea typeface="Microsoft YaHei" pitchFamily="2"/>
                <a:cs typeface="Tahoma" pitchFamily="2"/>
              </a:rPr>
              <a:t>porcina</a:t>
            </a: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, ovina e cabrúa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Os animais da especie porcina identifícanse mediante unha </a:t>
            </a: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marca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que consiste nun crotal auricular ou unha tatuaxe que identifica á explotación de procedencia. A estrutura do código que se recolle na marca componse dos seguintes caracteres: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«ES» que identifica a España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Dous díxitos que identifican a provincia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Tres díxitos que identifican o municipio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Sete díxitos que identifican a explotación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endParaRPr lang="es-E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000" y="3420000"/>
            <a:ext cx="3461400" cy="165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640" y="746999"/>
            <a:ext cx="8929080" cy="25606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PORCINO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Os porcinos de raza pura e híbridos, ou cando por motivos sanitarios así o considere a autoridade competente, poderanse identificar individualmente.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Todos os animais deberán marcarse canto antes e, en calquera caso, antes de que o animal abandone a explotación.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36920" y="3780000"/>
            <a:ext cx="3223080" cy="126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640" y="387000"/>
            <a:ext cx="8569080" cy="42289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OVINO E CABRÚN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Real decreto 685/2013, de 16 de septembro, polo que se establece un sistema de identificación e rexistro dos animais das especies ovina e cabrúa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Medios de identificación: con carácter xeral os animais identificaranse mediante a aplicación dun </a:t>
            </a:r>
            <a:r>
              <a:rPr lang="es-ES" sz="16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crotal de plástico de cor amarela 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colocada na orella dereita do animal e a introdución dun bolo ruminal. Con todo, como alternativa a autoridade competente poderá autorizar a substitución do bolo ruminal: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Nos animais da especie ovina por un crotal ou </a:t>
            </a: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marca auricular electrónicos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.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Nos animais da especie caprina, por unha das seguintes alternativas: unha </a:t>
            </a: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marca auricular electrónica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, unha marca electrónica na cuartilla da extremidade posterior dereita ou un inyectable no metatarso dereito.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8000" y="603000"/>
            <a:ext cx="8209080" cy="33526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OVINO E CABRÚN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Tanto o crotal auricular como o identificador electrónico levarán un mesmo código de identificación que consta dos seguintes caracteres: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“ES” para o crotal ou “724” no identificador electrónico que identifica a España.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Dous díxitos que identifican á Comunidade Autónoma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Dez díxitos de identificación individual do animal.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0720" y="2691360"/>
            <a:ext cx="2649960" cy="281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1"/>
          <p:cNvSpPr txBox="1">
            <a:spLocks noGrp="1"/>
          </p:cNvSpPr>
          <p:nvPr>
            <p:ph type="title" idx="4294967295"/>
          </p:nvPr>
        </p:nvSpPr>
        <p:spPr>
          <a:xfrm>
            <a:off x="558000" y="346320"/>
            <a:ext cx="9000000" cy="923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6000" b="1">
                <a:solidFill>
                  <a:srgbClr val="000000"/>
                </a:solidFill>
                <a:latin typeface="Xunta Sans" pitchFamily="50"/>
                <a:cs typeface="Tahoma" pitchFamily="2"/>
              </a:rPr>
              <a:t>Curso COV Lugo</a:t>
            </a:r>
          </a:p>
        </p:txBody>
      </p:sp>
      <p:sp>
        <p:nvSpPr>
          <p:cNvPr id="3" name="2 Subtítulo 2"/>
          <p:cNvSpPr txBox="1">
            <a:spLocks noGrp="1"/>
          </p:cNvSpPr>
          <p:nvPr>
            <p:ph type="subTitle" idx="4294967295"/>
          </p:nvPr>
        </p:nvSpPr>
        <p:spPr>
          <a:xfrm>
            <a:off x="720000" y="938520"/>
            <a:ext cx="9000000" cy="3342960"/>
          </a:xfrm>
        </p:spPr>
        <p:txBody>
          <a:bodyPr anchor="ctr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endParaRPr lang="gl-ES" sz="4000">
              <a:cs typeface="Tahoma" pitchFamily="2"/>
            </a:endParaRPr>
          </a:p>
        </p:txBody>
      </p:sp>
      <p:sp>
        <p:nvSpPr>
          <p:cNvPr id="4" name="3 CuadroTexto 2"/>
          <p:cNvSpPr txBox="1"/>
          <p:nvPr/>
        </p:nvSpPr>
        <p:spPr>
          <a:xfrm>
            <a:off x="1800000" y="1401480"/>
            <a:ext cx="6660000" cy="288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gl-ES" sz="40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Segoe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- Identificación e rexistro de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explotacións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- Identificación individual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3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Segoe UI" pitchFamily="2"/>
                <a:cs typeface="Tahoma" pitchFamily="2"/>
              </a:rPr>
              <a:t>- Movementos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540000"/>
            <a:ext cx="4346640" cy="210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" y="600480"/>
            <a:ext cx="3960000" cy="18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0000" y="3240000"/>
            <a:ext cx="4680000" cy="177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560" y="387000"/>
            <a:ext cx="9217080" cy="41094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BOVINO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Real decreto 1980/1998, de 18 de septembro, polo que se establece un sistema de identificación e rexistro dos animais da especie bovina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Marcas auriculares: constituídas por </a:t>
            </a:r>
            <a:r>
              <a:rPr lang="es-ES" sz="16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dous crotales de plástico 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que se colocan en cada unha das orellas e levan un mesmo e único código de identificación que permite identificar de forma individual a cada animal e a explotación na que naceu. O código consta dos seguintes caracteres: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“ES” que identifica a España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Un díxito que determina a autoridade competente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Un díxito de verificación ou control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Dous díxitos que identifican á Comunidade Autónoma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Oito díxitos de identificación individual do animal.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Documento de Identificación Bovino (</a:t>
            </a:r>
            <a:r>
              <a:rPr lang="es-ES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DIB</a:t>
            </a: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) que acompañará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ao animal en todos os seus traslados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6960" y="2691360"/>
            <a:ext cx="1933560" cy="26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40880" y="2703960"/>
            <a:ext cx="1924200" cy="25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5920" y="3974759"/>
            <a:ext cx="5760000" cy="70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329760"/>
            <a:ext cx="4860000" cy="34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1079" y="676080"/>
            <a:ext cx="4498920" cy="261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1279" y="180000"/>
            <a:ext cx="1908719" cy="477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540000"/>
            <a:ext cx="1980000" cy="4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92000" y="374040"/>
            <a:ext cx="8785080" cy="3897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	ÉQUIDOS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Tahoma" pitchFamily="2"/>
              </a:rPr>
              <a:t>Real decreto 676/2016, de 16 de decembro, polo que se regula o  sistema de identificación e rexistro dos animais da especie equina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 sistema de identificación e rexistro dos animais equinos no Reino de España constará de: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Un número único e irrepetible, segundo o estándar UELN (Universal Equine Life Number. 15 díxitos alfanuméricos).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 transpondedor inyectable ou unha marca alternativa autorizada.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 Documento de identificación equina (DIE) ou pasaporte, que será permanente e único e no que figurarán tanto o seu UELN como o código do transpondedor electrónico.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Os équidos deben estar identificados, como moi tarde, un ano tras a data de nacemento e, en calquera caso antes de que abandonen a explotación de nacemento.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70402" y="4508750"/>
            <a:ext cx="648072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8000" y="819000"/>
            <a:ext cx="8857080" cy="5334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RE</a:t>
            </a:r>
            <a:r>
              <a:rPr lang="es-ES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xistro xeral de </a:t>
            </a:r>
            <a:r>
              <a:rPr lang="es-E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MO</a:t>
            </a:r>
            <a:r>
              <a:rPr lang="es-ES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vemento de animais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96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REMO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Real Decreto 728/2007, do 13 de xuño, polo que se establece e regula o </a:t>
            </a:r>
            <a:r>
              <a:rPr lang="es-ES" sz="24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Rexistro xeral de movementos de gando</a:t>
            </a:r>
            <a:r>
              <a:rPr lang="es-E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e o Rexistro xeral de identificación individual de animais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0440" y="675000"/>
            <a:ext cx="8785080" cy="39322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Artigo 5. Comunicación de movementos de gando polos titulares dunha explotación ou os posuidores de animais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 titular de cada explotación ou o titular dos animais deberá comunicar á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autoridade competente da comunidade autónoma os movementos de gando que se produzan na súa explotación. Desde a explotación de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orixe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comunicarase a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saída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dos animais e desde a de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destino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a súa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entrada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Dita comunicación realizásese no prazo máximo de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sete días 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desde que teña lugar o evento.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No caso dos desprazamentos dos animais bovinos a matadoiro 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confirmación da chegada dos animais entenderase que se realiza cando se comunica o sacrificio dos animais no matadoiro.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640" y="675000"/>
            <a:ext cx="9433080" cy="39322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Datos básicos do movemento para incluír no Rexistro Xeral de Movementos  de Gando: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Datos da explotación de orixe.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Datos da explotación de destino.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Datos do movemento de animais.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743040" marR="0" lvl="1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Data de saída / Data de chegada.</a:t>
            </a:r>
          </a:p>
          <a:p>
            <a:pPr marL="743040" marR="0" lvl="1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Especie. / Número de animais  / Identificación individual dos animais</a:t>
            </a:r>
          </a:p>
          <a:p>
            <a:pPr marL="743040" marR="0" lvl="1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Código do medio de transporte /Tipo de medio de transporte / Número de autorización do transportista.  </a:t>
            </a:r>
          </a:p>
          <a:p>
            <a:pPr marL="743040" marR="0" lvl="1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/>
            </a:pPr>
            <a:r>
              <a:rPr lang="es-ES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(Real Decreto 990/2022, do 29 de novembro, sobre normas de sanidade e protección animal durante o transporte)</a:t>
            </a:r>
          </a:p>
          <a:p>
            <a:pPr marL="743040" marR="0" lvl="1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/>
            </a:pPr>
            <a:endParaRPr lang="es-ES" sz="1800" b="0" i="1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640" y="1127160"/>
            <a:ext cx="9073080" cy="2835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Artigo 6. Documento de movemento.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Todos os movementos de gando deberán estar amparados por un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documento de movemento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debidamente cuberto polo titular 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dos animais ou pola autoridade competente, que recolla os datos mínimos establecidos no RD.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Este documento acompañase aos animais ata a finalización do movemento na explotación de destino: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8"/>
          <p:cNvSpPr/>
          <p:nvPr/>
        </p:nvSpPr>
        <p:spPr>
          <a:xfrm>
            <a:off x="575640" y="1127160"/>
            <a:ext cx="9073080" cy="17377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1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1 Rectángulo 9"/>
          <p:cNvSpPr/>
          <p:nvPr/>
        </p:nvSpPr>
        <p:spPr>
          <a:xfrm>
            <a:off x="1440000" y="1980000"/>
            <a:ext cx="1584360" cy="914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AUTOGUÍA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540000"/>
            <a:ext cx="4140000" cy="488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360000" y="135000"/>
            <a:ext cx="9000000" cy="4185000"/>
          </a:xfrm>
        </p:spPr>
        <p:txBody>
          <a:bodyPr anchorCtr="1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algn="ctr">
              <a:spcBef>
                <a:spcPts val="1060"/>
              </a:spcBef>
              <a:buNone/>
            </a:pPr>
            <a:endParaRPr lang="es-ES">
              <a:cs typeface="Tahoma" pitchFamily="2"/>
            </a:endParaRPr>
          </a:p>
          <a:p>
            <a:pPr lvl="0" algn="ctr">
              <a:spcBef>
                <a:spcPts val="1060"/>
              </a:spcBef>
              <a:buNone/>
            </a:pPr>
            <a:r>
              <a:rPr lang="es-ES" b="1">
                <a:latin typeface="Xunta Sans" pitchFamily="50"/>
                <a:cs typeface="Tahoma" pitchFamily="2"/>
              </a:rPr>
              <a:t>R</a:t>
            </a:r>
            <a:r>
              <a:rPr lang="es-ES" sz="2400">
                <a:latin typeface="Xunta Sans" pitchFamily="50"/>
                <a:cs typeface="Tahoma" pitchFamily="2"/>
              </a:rPr>
              <a:t>existro de </a:t>
            </a:r>
            <a:r>
              <a:rPr lang="es-ES" b="1">
                <a:latin typeface="Xunta Sans" pitchFamily="50"/>
                <a:cs typeface="Tahoma" pitchFamily="2"/>
              </a:rPr>
              <a:t>E</a:t>
            </a:r>
            <a:r>
              <a:rPr lang="es-ES" sz="2400">
                <a:latin typeface="Xunta Sans" pitchFamily="50"/>
                <a:cs typeface="Tahoma" pitchFamily="2"/>
              </a:rPr>
              <a:t>xplotacións </a:t>
            </a:r>
            <a:r>
              <a:rPr lang="es-ES" sz="2600">
                <a:latin typeface="Xunta Sans" pitchFamily="50"/>
                <a:cs typeface="Tahoma" pitchFamily="2"/>
              </a:rPr>
              <a:t>ga</a:t>
            </a:r>
            <a:r>
              <a:rPr lang="es-ES" sz="2400">
                <a:latin typeface="Xunta Sans" pitchFamily="50"/>
                <a:cs typeface="Tahoma" pitchFamily="2"/>
              </a:rPr>
              <a:t>ndeiras de </a:t>
            </a:r>
            <a:r>
              <a:rPr lang="es-ES" sz="2800" b="1">
                <a:latin typeface="Xunta Sans" pitchFamily="50"/>
                <a:cs typeface="Tahoma" pitchFamily="2"/>
              </a:rPr>
              <a:t>GA</a:t>
            </a:r>
            <a:r>
              <a:rPr lang="es-ES" sz="2400">
                <a:latin typeface="Xunta Sans" pitchFamily="50"/>
                <a:cs typeface="Tahoma" pitchFamily="2"/>
              </a:rPr>
              <a:t>licia</a:t>
            </a:r>
          </a:p>
          <a:p>
            <a:pPr lvl="0" algn="ctr">
              <a:spcBef>
                <a:spcPts val="1060"/>
              </a:spcBef>
              <a:buNone/>
            </a:pPr>
            <a:endParaRPr lang="es-ES" sz="4000" b="1" i="1">
              <a:latin typeface="Xunta Sans" pitchFamily="50"/>
              <a:cs typeface="Tahoma" pitchFamily="2"/>
            </a:endParaRPr>
          </a:p>
          <a:p>
            <a:pPr lvl="0" algn="ctr">
              <a:spcBef>
                <a:spcPts val="1060"/>
              </a:spcBef>
              <a:buNone/>
            </a:pPr>
            <a:r>
              <a:rPr lang="es-ES" sz="9600" b="1" i="1">
                <a:latin typeface="Xunta Sans" pitchFamily="50"/>
                <a:cs typeface="Tahoma" pitchFamily="2"/>
              </a:rPr>
              <a:t>REGA</a:t>
            </a:r>
          </a:p>
          <a:p>
            <a:pPr lvl="0" algn="ctr">
              <a:spcBef>
                <a:spcPts val="1060"/>
              </a:spcBef>
              <a:buNone/>
            </a:pPr>
            <a:endParaRPr lang="es-ES" sz="2400">
              <a:cs typeface="Tahoma" pitchFamily="2"/>
            </a:endParaRPr>
          </a:p>
          <a:p>
            <a:pPr lvl="0" algn="ctr">
              <a:spcBef>
                <a:spcPts val="1060"/>
              </a:spcBef>
            </a:pPr>
            <a:r>
              <a:rPr lang="es-ES" sz="2400" i="1">
                <a:latin typeface="Xunta Sans" pitchFamily="50"/>
                <a:cs typeface="Tahoma" pitchFamily="2"/>
              </a:rPr>
              <a:t>Real decreto 479/2004, de 26 de marzo, polo que se establece e regula o </a:t>
            </a:r>
            <a:r>
              <a:rPr lang="es-ES" sz="2400" b="1" i="1">
                <a:latin typeface="Xunta Sans" pitchFamily="50"/>
                <a:cs typeface="Tahoma" pitchFamily="2"/>
              </a:rPr>
              <a:t>Rexistro xeral de explotacións gandeiras</a:t>
            </a:r>
          </a:p>
          <a:p>
            <a:pPr lvl="0" algn="ctr">
              <a:spcBef>
                <a:spcPts val="1060"/>
              </a:spcBef>
            </a:pPr>
            <a:endParaRPr lang="es-ES" sz="2400"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10"/>
          <p:cNvSpPr/>
          <p:nvPr/>
        </p:nvSpPr>
        <p:spPr>
          <a:xfrm>
            <a:off x="575640" y="1127160"/>
            <a:ext cx="9073080" cy="17377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1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1 Rectángulo 11"/>
          <p:cNvSpPr/>
          <p:nvPr/>
        </p:nvSpPr>
        <p:spPr>
          <a:xfrm>
            <a:off x="1620000" y="2160000"/>
            <a:ext cx="1800000" cy="914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GUÍA REGULAR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45840" y="540000"/>
            <a:ext cx="3494160" cy="480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12"/>
          <p:cNvSpPr/>
          <p:nvPr/>
        </p:nvSpPr>
        <p:spPr>
          <a:xfrm>
            <a:off x="575640" y="1127160"/>
            <a:ext cx="9073080" cy="17377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1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278640"/>
            <a:ext cx="3738960" cy="45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Rectángulo 13"/>
          <p:cNvSpPr/>
          <p:nvPr/>
        </p:nvSpPr>
        <p:spPr>
          <a:xfrm>
            <a:off x="7020000" y="2520000"/>
            <a:ext cx="1584360" cy="914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E-GUÍA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000" y="360000"/>
            <a:ext cx="3780000" cy="457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1999" y="2475360"/>
            <a:ext cx="3848040" cy="1609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Rectángulo"/>
          <p:cNvSpPr/>
          <p:nvPr/>
        </p:nvSpPr>
        <p:spPr>
          <a:xfrm>
            <a:off x="648000" y="746999"/>
            <a:ext cx="8929080" cy="14633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Situación particular en  Galicia: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BR" sz="1800" b="0" i="1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Decreto 355/1994, do 2 de decembro, polo que se regula o traslado de animais e se aproban os </a:t>
            </a:r>
            <a:r>
              <a:rPr lang="pt-BR" sz="18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modelos oficiais de autorización oficial de traslado (</a:t>
            </a:r>
            <a:r>
              <a:rPr lang="pt-BR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modificado polo Decreto 34/2004, do 29 de xaneiro)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14"/>
          <p:cNvSpPr/>
          <p:nvPr/>
        </p:nvSpPr>
        <p:spPr>
          <a:xfrm>
            <a:off x="575640" y="1127160"/>
            <a:ext cx="9073080" cy="17377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BR" sz="1800" b="0" i="1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3120" y="1047959"/>
            <a:ext cx="3026880" cy="30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77560" y="900000"/>
            <a:ext cx="3287159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0000" y="470520"/>
            <a:ext cx="3119760" cy="420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360000" y="215640"/>
            <a:ext cx="9000000" cy="4104720"/>
          </a:xfrm>
        </p:spPr>
        <p:txBody>
          <a:bodyPr anchor="ctr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Bef>
                <a:spcPts val="1060"/>
              </a:spcBef>
              <a:buNone/>
            </a:pPr>
            <a:r>
              <a:rPr lang="gl-ES" sz="3600" b="1" strike="sngStrike">
                <a:latin typeface="Xunta Sans" pitchFamily="50"/>
                <a:cs typeface="Tahoma" pitchFamily="2"/>
              </a:rPr>
              <a:t>OAV</a:t>
            </a:r>
            <a:r>
              <a:rPr lang="gl-ES" sz="3600" strike="sngStrike">
                <a:latin typeface="Xunta Sans" pitchFamily="50"/>
                <a:cs typeface="Tahoma" pitchFamily="2"/>
              </a:rPr>
              <a:t>-Oficina Agraria Virtual</a:t>
            </a:r>
          </a:p>
          <a:p>
            <a:pPr marL="0" lvl="0" indent="0" algn="ctr">
              <a:spcBef>
                <a:spcPts val="1060"/>
              </a:spcBef>
              <a:buNone/>
            </a:pPr>
            <a:r>
              <a:rPr lang="gl-ES" sz="9600" b="1">
                <a:latin typeface="Xunta Sans" pitchFamily="50"/>
                <a:cs typeface="Tahoma" pitchFamily="2"/>
              </a:rPr>
              <a:t>OVGAN</a:t>
            </a:r>
          </a:p>
          <a:p>
            <a:pPr marL="0" lvl="0" indent="0" algn="ctr">
              <a:spcBef>
                <a:spcPts val="1060"/>
              </a:spcBef>
              <a:buNone/>
            </a:pPr>
            <a:endParaRPr lang="gl-ES" sz="3600">
              <a:latin typeface="Xunta Sans" pitchFamily="50"/>
              <a:cs typeface="Tahoma" pitchFamily="2"/>
            </a:endParaRPr>
          </a:p>
          <a:p>
            <a:pPr marL="0" lvl="0" indent="0" algn="ctr">
              <a:spcBef>
                <a:spcPts val="1060"/>
              </a:spcBef>
              <a:buNone/>
            </a:pPr>
            <a:r>
              <a:rPr lang="gl-ES" sz="4000" b="1">
                <a:latin typeface="Xunta Sans" pitchFamily="50"/>
                <a:cs typeface="Tahoma" pitchFamily="2"/>
              </a:rPr>
              <a:t>O</a:t>
            </a:r>
            <a:r>
              <a:rPr lang="gl-ES" sz="4000">
                <a:latin typeface="Xunta Sans" pitchFamily="50"/>
                <a:cs typeface="Tahoma" pitchFamily="2"/>
              </a:rPr>
              <a:t>ficina </a:t>
            </a:r>
            <a:r>
              <a:rPr lang="gl-ES" sz="4000" b="1">
                <a:latin typeface="Xunta Sans" pitchFamily="50"/>
                <a:cs typeface="Tahoma" pitchFamily="2"/>
              </a:rPr>
              <a:t>V</a:t>
            </a:r>
            <a:r>
              <a:rPr lang="gl-ES" sz="4000">
                <a:latin typeface="Xunta Sans" pitchFamily="50"/>
                <a:cs typeface="Tahoma" pitchFamily="2"/>
              </a:rPr>
              <a:t>irtual </a:t>
            </a:r>
            <a:r>
              <a:rPr lang="gl-ES" sz="4000" b="1">
                <a:latin typeface="Xunta Sans" pitchFamily="50"/>
                <a:cs typeface="Tahoma" pitchFamily="2"/>
              </a:rPr>
              <a:t>GAN</a:t>
            </a:r>
            <a:r>
              <a:rPr lang="gl-ES" sz="4000">
                <a:latin typeface="Xunta Sans" pitchFamily="50"/>
                <a:cs typeface="Tahoma" pitchFamily="2"/>
              </a:rPr>
              <a:t>deira</a:t>
            </a:r>
          </a:p>
          <a:p>
            <a:pPr marL="0" lvl="0" indent="0" algn="ctr">
              <a:spcBef>
                <a:spcPts val="1060"/>
              </a:spcBef>
              <a:buNone/>
            </a:pPr>
            <a:r>
              <a:rPr lang="gl-ES" sz="2600">
                <a:latin typeface="Xunta Sans" pitchFamily="50"/>
                <a:cs typeface="Tahoma" pitchFamily="2"/>
              </a:rPr>
              <a:t>características e funcionamento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OVGAN, 	que é?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40000" y="1440000"/>
            <a:ext cx="9000000" cy="3240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gl-ES" sz="18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A ferramenta web cos servizos da Oficina Virtual de Gandaría.</a:t>
            </a: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É unha ventanilla/portelo de atención ao sector gandeiro en Internet.</a:t>
            </a: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Ofrece servizos para este sector que permiten consultar información e realizar trámites administrativos.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OVGAN, a quen vai dirixida?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40000" y="1260000"/>
            <a:ext cx="9000000" cy="3735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Está dirixida fundamentalmente </a:t>
            </a:r>
            <a:r>
              <a:rPr lang="gl-ES" sz="1800" b="1">
                <a:latin typeface="Xunta Sans" pitchFamily="50"/>
                <a:cs typeface="Tahoma" pitchFamily="2"/>
              </a:rPr>
              <a:t>ás persoas gandeiras ...</a:t>
            </a:r>
          </a:p>
          <a:p>
            <a:pPr lvl="0">
              <a:spcBef>
                <a:spcPts val="106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… pero tamén a:</a:t>
            </a:r>
          </a:p>
          <a:p>
            <a:pPr lvl="1" hangingPunct="0">
              <a:spcBef>
                <a:spcPts val="85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operadores comerciais,</a:t>
            </a:r>
          </a:p>
          <a:p>
            <a:pPr lvl="1" hangingPunct="0">
              <a:spcBef>
                <a:spcPts val="85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integradoras e comercializadoras do sector, ou</a:t>
            </a:r>
          </a:p>
          <a:p>
            <a:pPr lvl="1" hangingPunct="0">
              <a:spcBef>
                <a:spcPts val="850"/>
              </a:spcBef>
            </a:pPr>
            <a:r>
              <a:rPr lang="gl-ES" sz="1800" i="1" u="sng">
                <a:latin typeface="Xunta Sans" pitchFamily="50"/>
                <a:cs typeface="Tahoma" pitchFamily="2"/>
              </a:rPr>
              <a:t>determinados colectivos de veterinarios:</a:t>
            </a:r>
          </a:p>
          <a:p>
            <a:pPr marL="1296000" lvl="2" hangingPunct="0">
              <a:spcBef>
                <a:spcPts val="635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emisión de e-guías</a:t>
            </a:r>
          </a:p>
          <a:p>
            <a:pPr marL="1296000" lvl="2" hangingPunct="0">
              <a:spcBef>
                <a:spcPts val="635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entidades identificadoras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que necesito?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1034999"/>
            <a:ext cx="9000000" cy="431172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gl-ES" sz="20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  <a:buNone/>
            </a:pPr>
            <a:r>
              <a:rPr lang="gl-ES" sz="2000">
                <a:latin typeface="Xunta Sans" pitchFamily="50"/>
                <a:cs typeface="Tahoma" pitchFamily="2"/>
              </a:rPr>
              <a:t>Dispor dun equipo informático con:</a:t>
            </a:r>
          </a:p>
          <a:p>
            <a:pPr lvl="0">
              <a:spcBef>
                <a:spcPts val="1060"/>
              </a:spcBef>
              <a:buNone/>
            </a:pPr>
            <a:endParaRPr lang="gl-ES" sz="18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dun navegador de Internet ( recoméndase usar unha versión recente dos seguintes navegadores: Firefox, Chrome ou Edge),</a:t>
            </a: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un visor para documentos PDF, e</a:t>
            </a: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unha ferramenta ofimática de follas de cálculo compatible co formato .xlsx.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como accedo?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gl-ES" sz="2400"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Acceso con NIF e PIN que se proporciona nas Oficinas Rurais (OR), </a:t>
            </a:r>
            <a:r>
              <a:rPr lang="gl-ES" sz="2000" i="1">
                <a:latin typeface="Xunta Sans" pitchFamily="50"/>
                <a:cs typeface="Tahoma" pitchFamily="2"/>
              </a:rPr>
              <a:t>Son as antigas Oficinas Agrarias Comarcias (OACs)</a:t>
            </a:r>
          </a:p>
          <a:p>
            <a:pPr lvl="0">
              <a:spcBef>
                <a:spcPts val="1060"/>
              </a:spcBef>
            </a:pPr>
            <a:endParaRPr lang="gl-ES" sz="18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Acceso con NIF e chave do sistema Chave365.</a:t>
            </a:r>
          </a:p>
          <a:p>
            <a:pPr marL="108000" lvl="0" indent="0">
              <a:spcBef>
                <a:spcPts val="1060"/>
              </a:spcBef>
              <a:buNone/>
            </a:pPr>
            <a:endParaRPr lang="gl-ES" sz="18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gl-ES" sz="2000">
                <a:latin typeface="Xunta Sans" pitchFamily="50"/>
                <a:cs typeface="Tahoma" pitchFamily="2"/>
              </a:rPr>
              <a:t>Acceso con certificado dixital ou DNI electrónico</a:t>
            </a:r>
            <a:r>
              <a:rPr lang="gl-ES" sz="2600">
                <a:latin typeface="Xunta Sans" pitchFamily="50"/>
                <a:cs typeface="Tahoma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quen pode acceder?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40000" y="1260000"/>
            <a:ext cx="2700000" cy="3600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</a:pPr>
            <a:r>
              <a:rPr lang="es-ES" sz="2400">
                <a:latin typeface="Xunta Sans" pitchFamily="50"/>
                <a:cs typeface="Tahoma" pitchFamily="2"/>
              </a:rPr>
              <a:t>Hai diferentes perfÍs: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60000" y="900000"/>
            <a:ext cx="300816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7040" y="531000"/>
            <a:ext cx="8497080" cy="39322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Artigo 3. Rexistro xeral de explotacións gandeiras (REGA).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1. O Rexistro xeral de explotacións gandeiras (REGA), adscrito á Dirección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Xeral de Gandería do Ministerio de Agricultura, Pesca e Alimentación, incluirá os datos obrantes nos rexistros xestionados polos órganos competentes das comunidades autónomas.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2. O REGA terá carácter público e informativo e constituirase nunha base de datos informatizada.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3. As comunidades autónomas inscribirán nun rexistro as explotacións que se sitúen no seu ámbito territorial, clasificadas segundo os tipos de explotación, sen prexuízo das disposicións normativas específicas de cada sector, asignando a cada explotación un código de identificación de explotación.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acceso veterinarios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640" y="1323000"/>
            <a:ext cx="9000000" cy="3312359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r>
              <a:rPr lang="gl-ES" sz="2000" b="1">
                <a:latin typeface="Xunta Sans" pitchFamily="50"/>
                <a:cs typeface="Tahoma" pitchFamily="2"/>
              </a:rPr>
              <a:t>Persoal veterinario para expedición de autorizacións de traslado de animais (e-guías)</a:t>
            </a:r>
            <a:r>
              <a:rPr lang="gl-ES" sz="2000">
                <a:latin typeface="Xunta Sans" pitchFamily="50"/>
                <a:cs typeface="Tahoma" pitchFamily="2"/>
              </a:rPr>
              <a:t>.</a:t>
            </a:r>
          </a:p>
          <a:p>
            <a:pPr lvl="0">
              <a:spcBef>
                <a:spcPts val="1060"/>
              </a:spcBef>
              <a:buNone/>
            </a:pPr>
            <a:endParaRPr lang="gl-ES" sz="20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gl-ES" sz="2000" u="sng">
                <a:latin typeface="Xunta Sans" pitchFamily="50"/>
                <a:cs typeface="Tahoma" pitchFamily="2"/>
              </a:rPr>
              <a:t>Onde se regula</a:t>
            </a:r>
            <a:r>
              <a:rPr lang="gl-ES" sz="2000">
                <a:latin typeface="Xunta Sans" pitchFamily="50"/>
                <a:cs typeface="Tahoma" pitchFamily="2"/>
              </a:rPr>
              <a:t>?:</a:t>
            </a:r>
          </a:p>
          <a:p>
            <a:pPr lvl="1" hangingPunct="0">
              <a:spcBef>
                <a:spcPts val="85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Orde do 23 de agosto de 1995 pola que se regulan e fixan as condicións, marcas e documentos sanitarios para o traslado e circulación de animais; as autorizacións a veterinarios de entidades asociativas de gandeiros con programas sanitarios comúns  para expedir autorizacións de traslado, así como o libro-rexistro de movementos e compravenda de gando. (DOG nº 169, do 23 de agosto de 1995).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acceso veterinarios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640" y="890999"/>
            <a:ext cx="9000000" cy="4680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gl-ES" sz="2000" b="1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  <a:buNone/>
            </a:pPr>
            <a:r>
              <a:rPr lang="gl-ES" sz="2000" b="1">
                <a:latin typeface="Xunta Sans" pitchFamily="50"/>
                <a:cs typeface="Tahoma" pitchFamily="2"/>
              </a:rPr>
              <a:t>Persoal veterinario para expedición de autorizacións de traslado de animais (e-guías)</a:t>
            </a:r>
            <a:r>
              <a:rPr lang="gl-ES" sz="2000">
                <a:latin typeface="Xunta Sans" pitchFamily="50"/>
                <a:cs typeface="Tahoma" pitchFamily="2"/>
              </a:rPr>
              <a:t>.</a:t>
            </a:r>
          </a:p>
          <a:p>
            <a:pPr lvl="0">
              <a:spcBef>
                <a:spcPts val="1060"/>
              </a:spcBef>
              <a:buNone/>
            </a:pPr>
            <a:r>
              <a:rPr lang="gl-ES" sz="2000" u="sng">
                <a:latin typeface="Xunta Sans" pitchFamily="50"/>
                <a:cs typeface="Tahoma" pitchFamily="2"/>
              </a:rPr>
              <a:t>Quen  pode solicitar</a:t>
            </a:r>
            <a:r>
              <a:rPr lang="gl-ES" sz="2000">
                <a:latin typeface="Xunta Sans" pitchFamily="50"/>
                <a:cs typeface="Tahoma" pitchFamily="2"/>
              </a:rPr>
              <a:t>?:</a:t>
            </a:r>
          </a:p>
          <a:p>
            <a:pPr lvl="0">
              <a:spcBef>
                <a:spcPts val="1060"/>
              </a:spcBef>
              <a:buNone/>
            </a:pPr>
            <a:endParaRPr lang="gl-ES" sz="2000">
              <a:latin typeface="Xunta Sans" pitchFamily="50"/>
              <a:cs typeface="Tahoma" pitchFamily="2"/>
            </a:endParaRPr>
          </a:p>
          <a:p>
            <a:pPr lvl="1" hangingPunct="0">
              <a:spcBef>
                <a:spcPts val="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as empresas integradoras, agrupadoras e/ou produción en fases</a:t>
            </a:r>
          </a:p>
          <a:p>
            <a:pPr lvl="1" hangingPunct="0">
              <a:spcBef>
                <a:spcPts val="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as ADSG</a:t>
            </a:r>
          </a:p>
          <a:p>
            <a:pPr lvl="1" hangingPunct="0">
              <a:spcBef>
                <a:spcPts val="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outras:</a:t>
            </a:r>
          </a:p>
          <a:p>
            <a:pPr marL="1296000" lvl="2" hangingPunct="0">
              <a:spcBef>
                <a:spcPts val="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agrupacións de subexplotacións</a:t>
            </a:r>
          </a:p>
          <a:p>
            <a:pPr marL="1296000" lvl="2" hangingPunct="0">
              <a:spcBef>
                <a:spcPts val="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unha explotación individual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acceso veterinarios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1683000"/>
            <a:ext cx="9000000" cy="2736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r>
              <a:rPr lang="gl-ES" sz="2000" b="1">
                <a:latin typeface="Xunta Sans" pitchFamily="50"/>
                <a:cs typeface="Tahoma" pitchFamily="2"/>
              </a:rPr>
              <a:t>Entidades identificadoras</a:t>
            </a:r>
          </a:p>
          <a:p>
            <a:pPr lvl="0">
              <a:spcBef>
                <a:spcPts val="1060"/>
              </a:spcBef>
            </a:pPr>
            <a:r>
              <a:rPr lang="gl-ES" sz="2000" u="sng">
                <a:latin typeface="Xunta Sans" pitchFamily="50"/>
                <a:cs typeface="Tahoma" pitchFamily="2"/>
              </a:rPr>
              <a:t>Onde se regula</a:t>
            </a:r>
            <a:r>
              <a:rPr lang="gl-ES" sz="2000">
                <a:latin typeface="Xunta Sans" pitchFamily="50"/>
                <a:cs typeface="Tahoma" pitchFamily="2"/>
              </a:rPr>
              <a:t>?:</a:t>
            </a:r>
          </a:p>
          <a:p>
            <a:pPr lvl="0">
              <a:spcBef>
                <a:spcPts val="1060"/>
              </a:spcBef>
            </a:pPr>
            <a:endParaRPr lang="gl-ES" sz="2000">
              <a:latin typeface="Xunta Sans" pitchFamily="50"/>
              <a:cs typeface="Tahoma" pitchFamily="2"/>
            </a:endParaRPr>
          </a:p>
          <a:p>
            <a:pPr lvl="1" hangingPunct="0">
              <a:spcBef>
                <a:spcPts val="85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O Decreto 183/2010, do 4 de novembro, polo que se regulan as entidades identificadoras para a prestación de servizos de identificación do gando bovino, ovino e cabrún e o seu rexistro oficial. (DOG nº 215 Martes, 9 de novembro de 2010)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376200"/>
            <a:ext cx="9000000" cy="507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acceso veterinarios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890999"/>
            <a:ext cx="9000000" cy="3960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gl-ES" sz="2000" b="1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  <a:buNone/>
            </a:pPr>
            <a:r>
              <a:rPr lang="gl-ES" sz="2000" b="1">
                <a:latin typeface="Xunta Sans" pitchFamily="50"/>
                <a:cs typeface="Tahoma" pitchFamily="2"/>
              </a:rPr>
              <a:t>Entidades identificadoras</a:t>
            </a:r>
          </a:p>
          <a:p>
            <a:pPr lvl="0">
              <a:spcBef>
                <a:spcPts val="1060"/>
              </a:spcBef>
            </a:pPr>
            <a:r>
              <a:rPr lang="gl-ES" sz="2000" u="sng">
                <a:latin typeface="Xunta Sans" pitchFamily="50"/>
                <a:cs typeface="Tahoma" pitchFamily="2"/>
              </a:rPr>
              <a:t>Quen pode solicitar</a:t>
            </a:r>
            <a:r>
              <a:rPr lang="gl-ES" sz="2000">
                <a:latin typeface="Xunta Sans" pitchFamily="50"/>
                <a:cs typeface="Tahoma" pitchFamily="2"/>
              </a:rPr>
              <a:t>?: non só veterinarios</a:t>
            </a:r>
          </a:p>
          <a:p>
            <a:pPr lvl="1" hangingPunct="0">
              <a:spcBef>
                <a:spcPts val="850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outras entidades</a:t>
            </a:r>
          </a:p>
          <a:p>
            <a:pPr marL="1296000" lvl="2" hangingPunct="0">
              <a:spcBef>
                <a:spcPts val="635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con personalidade xurídica propia  </a:t>
            </a:r>
          </a:p>
          <a:p>
            <a:pPr marL="1296000" lvl="2" hangingPunct="0">
              <a:spcBef>
                <a:spcPts val="635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con medios técnicos suficientes</a:t>
            </a:r>
          </a:p>
          <a:p>
            <a:pPr marL="1296000" lvl="2" hangingPunct="0">
              <a:spcBef>
                <a:spcPts val="635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con persoal coa formación e experiencia suficiente</a:t>
            </a:r>
          </a:p>
          <a:p>
            <a:pPr marL="1296000" lvl="2" hangingPunct="0">
              <a:spcBef>
                <a:spcPts val="635"/>
              </a:spcBef>
            </a:pPr>
            <a:r>
              <a:rPr lang="gl-ES" sz="1800">
                <a:latin typeface="Xunta Sans" pitchFamily="50"/>
                <a:cs typeface="Tahoma" pitchFamily="2"/>
              </a:rPr>
              <a:t>unha persoa responsable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acceso veterinarios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</a:pPr>
            <a:r>
              <a:rPr lang="es-ES" sz="2400" b="1">
                <a:latin typeface="Xunta Sans" pitchFamily="50"/>
                <a:cs typeface="Tahoma" pitchFamily="2"/>
              </a:rPr>
              <a:t>O veterinario da explotación</a:t>
            </a:r>
          </a:p>
          <a:p>
            <a:pPr lvl="0">
              <a:spcBef>
                <a:spcPts val="1060"/>
              </a:spcBef>
            </a:pPr>
            <a:endParaRPr lang="es-ES" sz="24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endParaRPr lang="es-ES" sz="24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es-ES" sz="2400">
                <a:latin typeface="Xunta Sans" pitchFamily="50"/>
                <a:cs typeface="Tahoma" pitchFamily="2"/>
              </a:rPr>
              <a:t>Un servizo máis aos gandeiros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648000" y="0"/>
            <a:ext cx="9000000" cy="90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que se pode facer?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890999"/>
            <a:ext cx="9000000" cy="4563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información das explotacións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libro de explotación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declaracións do censo das explotacións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relación de animais identificados individualmente (bovinos, ovinos, cabrúns e equinos)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información dos animais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DIBs emitidos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documentación de acreditación sanitaria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movementos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consulta pública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que se pode facer?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962999"/>
            <a:ext cx="9000000" cy="4392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es-ES" sz="24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movementos de entrada e saída de animais:</a:t>
            </a:r>
          </a:p>
          <a:p>
            <a:pPr lvl="0">
              <a:spcBef>
                <a:spcPts val="1060"/>
              </a:spcBef>
            </a:pPr>
            <a:endParaRPr lang="es-ES" sz="1800">
              <a:latin typeface="Xunta Sans" pitchFamily="50"/>
              <a:cs typeface="Tahoma" pitchFamily="2"/>
            </a:endParaRP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alta por nacemento (27 días)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declaración de movementos (7 días):</a:t>
            </a:r>
          </a:p>
          <a:p>
            <a:pPr marL="1296000" lvl="2" hangingPunct="0">
              <a:spcBef>
                <a:spcPts val="635"/>
              </a:spcBef>
            </a:pPr>
            <a:r>
              <a:rPr lang="es-ES" sz="1800" i="1">
                <a:latin typeface="Xunta Sans" pitchFamily="50"/>
                <a:cs typeface="Tahoma" pitchFamily="2"/>
              </a:rPr>
              <a:t>a notificación de morte en animais identificados individualmente (bovinos, ovinos, cabrúns e equinos) prodúcese automaticamente cando a persoa gandeira chama ao servizo de recollida de cadáveres, e sempre no prazo de 7 días.</a:t>
            </a:r>
          </a:p>
          <a:p>
            <a:pPr marL="1296000" lvl="2" hangingPunct="0">
              <a:spcBef>
                <a:spcPts val="635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animais pendentes de incorporar (tras un movemento)</a:t>
            </a:r>
          </a:p>
          <a:p>
            <a:pPr marL="0" lvl="0" indent="0">
              <a:spcBef>
                <a:spcPts val="1060"/>
              </a:spcBef>
              <a:buNone/>
            </a:pPr>
            <a:endParaRPr lang="es-ES" sz="2400"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que se pode facer?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962999"/>
            <a:ext cx="9000000" cy="4392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  <a:buNone/>
            </a:pPr>
            <a:endParaRPr lang="es-ES" sz="24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declaración de censo de explotación:</a:t>
            </a:r>
          </a:p>
          <a:p>
            <a:pPr lvl="0">
              <a:spcBef>
                <a:spcPts val="1060"/>
              </a:spcBef>
            </a:pPr>
            <a:endParaRPr lang="es-ES" sz="2000">
              <a:latin typeface="Xunta Sans" pitchFamily="50"/>
              <a:cs typeface="Tahoma" pitchFamily="2"/>
            </a:endParaRPr>
          </a:p>
          <a:p>
            <a:pPr lvl="1" hangingPunct="0">
              <a:spcBef>
                <a:spcPts val="850"/>
              </a:spcBef>
            </a:pPr>
            <a:r>
              <a:rPr lang="es-ES" sz="1600">
                <a:latin typeface="Xunta Sans" pitchFamily="50"/>
                <a:cs typeface="Tahoma" pitchFamily="2"/>
              </a:rPr>
              <a:t>a persoa titular da explotación ten a obriga de declarar anualmente e antes do 1 de marzo o censo presente de animais na súa explotación a 31 de decembro do ano anterior, agás no caso dos ovinos e cabrúns que é a 1 de xaneiro do ano actual</a:t>
            </a:r>
          </a:p>
          <a:p>
            <a:pPr lvl="0">
              <a:spcBef>
                <a:spcPts val="1060"/>
              </a:spcBef>
              <a:buNone/>
            </a:pPr>
            <a:endParaRPr lang="es-ES" sz="2000">
              <a:latin typeface="Xunta Sans" pitchFamily="50"/>
              <a:cs typeface="Tahoma" pitchFamily="2"/>
            </a:endParaRP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obtención do documento de acreditación sanitaria da explotación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OVGAN; que se pode facer?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640" y="1034999"/>
            <a:ext cx="9000000" cy="4635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duplicados;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de crotais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de DIBs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guías de movementos: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solicitude de guía regular	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emisión de e-guías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solicitude de documento de traslado (autoguía)</a:t>
            </a:r>
          </a:p>
          <a:p>
            <a:pPr lvl="0">
              <a:spcBef>
                <a:spcPts val="1060"/>
              </a:spcBef>
            </a:pPr>
            <a:r>
              <a:rPr lang="es-ES" sz="2000">
                <a:latin typeface="Xunta Sans" pitchFamily="50"/>
                <a:cs typeface="Tahoma" pitchFamily="2"/>
              </a:rPr>
              <a:t>outros: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autorización ou revogación de Entidade Identificadora	</a:t>
            </a:r>
          </a:p>
          <a:p>
            <a:pPr lvl="1" hangingPunct="0">
              <a:spcBef>
                <a:spcPts val="850"/>
              </a:spcBef>
            </a:pPr>
            <a:r>
              <a:rPr lang="es-ES" sz="1800">
                <a:latin typeface="Xunta Sans" pitchFamily="50"/>
                <a:cs typeface="Tahoma" pitchFamily="2"/>
              </a:rPr>
              <a:t>cambio de datos persoais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OVGAN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00000" y="2354040"/>
            <a:ext cx="4500000" cy="885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https://ovgan.stg.xunta.local/ovgan/login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640" y="582120"/>
            <a:ext cx="9001080" cy="42066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 </a:t>
            </a: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Artigo 5. Asignación do código de identificación a cada explotación.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As autoridades competentes das comunidades autónomas procederán a asignar a cada explotación un código de identificación, que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garanta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a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súa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identificación de forma única.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estrutura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do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devandito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código será: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a) «ES» que identifica a España.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b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)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Dous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díxitos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que identifican a provincia.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c) Tres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díxitos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que identifican o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concello.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d)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Sete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</a:t>
            </a:r>
            <a:r>
              <a:rPr lang="gl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díxitos</a:t>
            </a: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 que identifican a explotación dentro do municipio de forma única.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Xunta Sans" pitchFamily="50"/>
                <a:ea typeface="Microsoft YaHei" pitchFamily="2"/>
                <a:cs typeface="Arial Unicode MS" pitchFamily="2"/>
              </a:rPr>
              <a:t>ES-27-028-01770-01  XENÉTICA FONTAO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unta Sans" pitchFamily="50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080000"/>
            <a:ext cx="3133439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900000"/>
            <a:ext cx="297828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360000"/>
            <a:ext cx="159948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0" y="360000"/>
            <a:ext cx="158904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19479" y="360000"/>
            <a:ext cx="1460519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7160"/>
            <a:ext cx="9000000" cy="41576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/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/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/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>Moitas grazas!!!</a:t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/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/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1400">
                <a:solidFill>
                  <a:srgbClr val="000000"/>
                </a:solidFill>
                <a:latin typeface="Xunta Sans" pitchFamily="50"/>
                <a:cs typeface="Tahoma" pitchFamily="2"/>
              </a:rPr>
              <a:t>Andrés Hermida Trastoy</a:t>
            </a:r>
            <a:br>
              <a:rPr lang="gl-ES" sz="14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1400">
                <a:solidFill>
                  <a:srgbClr val="000000"/>
                </a:solidFill>
                <a:latin typeface="Xunta Sans" pitchFamily="50"/>
                <a:cs typeface="Tahoma" pitchFamily="2"/>
              </a:rPr>
              <a:t>Servizo de Sanidade Animal</a:t>
            </a:r>
            <a:br>
              <a:rPr lang="gl-ES" sz="14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r>
              <a:rPr lang="gl-ES" sz="1400">
                <a:solidFill>
                  <a:srgbClr val="000000"/>
                </a:solidFill>
                <a:latin typeface="Xunta Sans" pitchFamily="50"/>
                <a:cs typeface="Tahoma" pitchFamily="2"/>
              </a:rPr>
              <a:t>Consellería do Medio Rural</a:t>
            </a:r>
            <a: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  <a:t/>
            </a:r>
            <a:br>
              <a:rPr lang="gl-ES" sz="3300">
                <a:solidFill>
                  <a:srgbClr val="000000"/>
                </a:solidFill>
                <a:latin typeface="Xunta Sans" pitchFamily="50"/>
                <a:cs typeface="Tahoma" pitchFamily="2"/>
              </a:rPr>
            </a:br>
            <a:endParaRPr lang="gl-ES" sz="3300">
              <a:solidFill>
                <a:srgbClr val="000000"/>
              </a:solidFill>
              <a:latin typeface="Xunta Sans" pitchFamily="50"/>
              <a:cs typeface="Tahoma" pitchFamily="2"/>
            </a:endParaRPr>
          </a:p>
        </p:txBody>
      </p:sp>
      <p:sp>
        <p:nvSpPr>
          <p:cNvPr id="3" name="1 Título 2"/>
          <p:cNvSpPr txBox="1">
            <a:spLocks noGrp="1"/>
          </p:cNvSpPr>
          <p:nvPr>
            <p:ph type="title" idx="4294967295"/>
          </p:nvPr>
        </p:nvSpPr>
        <p:spPr>
          <a:xfrm>
            <a:off x="720000" y="900000"/>
            <a:ext cx="9000000" cy="923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6000" b="1">
                <a:solidFill>
                  <a:srgbClr val="000000"/>
                </a:solidFill>
                <a:latin typeface="Xunta Sans" pitchFamily="50"/>
                <a:cs typeface="Tahoma" pitchFamily="2"/>
              </a:rPr>
              <a:t>Curso COV Lugo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0000" y="720000"/>
            <a:ext cx="9000000" cy="90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300" b="1">
                <a:solidFill>
                  <a:srgbClr val="000000"/>
                </a:solidFill>
                <a:latin typeface="Xunta Sans" pitchFamily="50"/>
                <a:cs typeface="Tahoma" pitchFamily="2"/>
              </a:rPr>
              <a:t>REGA GALICIA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4840" y="2160000"/>
            <a:ext cx="9335160" cy="13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720000"/>
            <a:ext cx="3780000" cy="398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541800"/>
            <a:ext cx="3780000" cy="41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5816" y="1395115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u="none" strike="noStrike" baseline="0" dirty="0" smtClean="0">
                <a:latin typeface="Xunta Sans" pitchFamily="50" charset="0"/>
              </a:rPr>
              <a:t>Equinos		MR416A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Equinas	</a:t>
            </a:r>
          </a:p>
          <a:p>
            <a:r>
              <a:rPr lang="es-ES" b="0" i="0" u="none" strike="noStrike" baseline="0" dirty="0" err="1" smtClean="0">
                <a:latin typeface="Xunta Sans" pitchFamily="50" charset="0"/>
              </a:rPr>
              <a:t>Abellas</a:t>
            </a:r>
            <a:r>
              <a:rPr lang="es-ES" b="0" i="0" u="none" strike="noStrike" baseline="0" dirty="0" smtClean="0">
                <a:latin typeface="Xunta Sans" pitchFamily="50" charset="0"/>
              </a:rPr>
              <a:t>		MR516A   Autorización 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de explotación apícola.	</a:t>
            </a:r>
          </a:p>
          <a:p>
            <a:r>
              <a:rPr lang="es-ES" b="0" i="0" u="none" strike="noStrike" baseline="0" dirty="0" smtClean="0">
                <a:latin typeface="Xunta Sans" pitchFamily="50" charset="0"/>
              </a:rPr>
              <a:t>Bovinos		MR520A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Bovinas	</a:t>
            </a:r>
          </a:p>
          <a:p>
            <a:r>
              <a:rPr lang="es-ES" b="0" i="0" u="none" strike="noStrike" baseline="0" dirty="0" smtClean="0">
                <a:latin typeface="Xunta Sans" pitchFamily="50" charset="0"/>
              </a:rPr>
              <a:t>Ovino 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Cabrún</a:t>
            </a:r>
            <a:r>
              <a:rPr lang="es-ES" b="0" i="0" u="none" strike="noStrike" baseline="0" dirty="0" smtClean="0">
                <a:latin typeface="Xunta Sans" pitchFamily="50" charset="0"/>
              </a:rPr>
              <a:t>	MR520B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Ovinas e Caprinas	</a:t>
            </a:r>
          </a:p>
          <a:p>
            <a:r>
              <a:rPr lang="es-ES" b="0" i="0" u="none" strike="noStrike" baseline="0" dirty="0" smtClean="0">
                <a:latin typeface="Xunta Sans" pitchFamily="50" charset="0"/>
              </a:rPr>
              <a:t>Aves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curral</a:t>
            </a:r>
            <a:r>
              <a:rPr lang="es-ES" b="0" i="0" u="none" strike="noStrike" baseline="0" dirty="0" smtClean="0">
                <a:latin typeface="Xunta Sans" pitchFamily="50" charset="0"/>
              </a:rPr>
              <a:t>	MR520C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Avícolas	</a:t>
            </a:r>
          </a:p>
          <a:p>
            <a:r>
              <a:rPr lang="es-ES" b="0" i="0" u="none" strike="noStrike" baseline="0" dirty="0" smtClean="0">
                <a:latin typeface="Xunta Sans" pitchFamily="50" charset="0"/>
              </a:rPr>
              <a:t>Cunicultura	MR520D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Cunícolas</a:t>
            </a:r>
            <a:r>
              <a:rPr lang="es-ES" b="0" i="0" u="none" strike="noStrike" baseline="0" dirty="0" smtClean="0">
                <a:latin typeface="Xunta Sans" pitchFamily="50" charset="0"/>
              </a:rPr>
              <a:t>	</a:t>
            </a:r>
          </a:p>
          <a:p>
            <a:r>
              <a:rPr lang="es-ES" b="0" i="0" u="none" strike="noStrike" baseline="0" dirty="0" smtClean="0">
                <a:latin typeface="Xunta Sans" pitchFamily="50" charset="0"/>
              </a:rPr>
              <a:t>Porcinos		MR520E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Porcinas	</a:t>
            </a:r>
          </a:p>
          <a:p>
            <a:r>
              <a:rPr lang="es-ES" b="0" i="0" u="none" strike="noStrike" baseline="0" dirty="0" smtClean="0">
                <a:latin typeface="Xunta Sans" pitchFamily="50" charset="0"/>
              </a:rPr>
              <a:t>Peletería	MR520F  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Galego</a:t>
            </a:r>
            <a:r>
              <a:rPr lang="es-ES" b="0" i="0" u="none" strike="noStrike" baseline="0" dirty="0" smtClean="0">
                <a:latin typeface="Xunta Sans" pitchFamily="50" charset="0"/>
              </a:rPr>
              <a:t> de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es-ES" b="0" i="0" u="none" strike="noStrike" baseline="0" dirty="0" smtClean="0">
                <a:latin typeface="Xunta Sans" pitchFamily="50" charset="0"/>
              </a:rPr>
              <a:t> </a:t>
            </a:r>
            <a:r>
              <a:rPr lang="es-ES" b="0" i="0" u="none" strike="noStrike" baseline="0" dirty="0" err="1" smtClean="0">
                <a:latin typeface="Xunta Sans" pitchFamily="50" charset="0"/>
              </a:rPr>
              <a:t>Peleteiras</a:t>
            </a:r>
            <a:r>
              <a:rPr lang="es-ES" b="0" i="0" u="none" strike="noStrike" baseline="0" dirty="0" smtClean="0">
                <a:latin typeface="Xunta Sans" pitchFamily="50" charset="0"/>
              </a:rPr>
              <a:t>	</a:t>
            </a:r>
          </a:p>
          <a:p>
            <a:r>
              <a:rPr lang="pt-BR" b="0" i="0" u="none" strike="noStrike" baseline="0" dirty="0" smtClean="0">
                <a:latin typeface="Xunta Sans" pitchFamily="50" charset="0"/>
              </a:rPr>
              <a:t>Outras		MR520G   </a:t>
            </a:r>
            <a:r>
              <a:rPr lang="pt-BR" b="0" i="0" u="none" strike="noStrike" baseline="0" dirty="0" err="1" smtClean="0">
                <a:latin typeface="Xunta Sans" pitchFamily="50" charset="0"/>
              </a:rPr>
              <a:t>Rexistro</a:t>
            </a:r>
            <a:r>
              <a:rPr lang="pt-BR" b="0" i="0" u="none" strike="noStrike" baseline="0" dirty="0" smtClean="0">
                <a:latin typeface="Xunta Sans" pitchFamily="50" charset="0"/>
              </a:rPr>
              <a:t> Galego doutras </a:t>
            </a:r>
            <a:r>
              <a:rPr lang="pt-BR" b="0" i="0" u="none" strike="noStrike" baseline="0" dirty="0" err="1" smtClean="0">
                <a:latin typeface="Xunta Sans" pitchFamily="50" charset="0"/>
              </a:rPr>
              <a:t>Explotacións</a:t>
            </a:r>
            <a:r>
              <a:rPr lang="pt-BR" b="0" i="0" u="none" strike="noStrike" baseline="0" dirty="0" smtClean="0">
                <a:latin typeface="Xunta Sans" pitchFamily="50" charset="0"/>
              </a:rPr>
              <a:t> </a:t>
            </a:r>
            <a:r>
              <a:rPr lang="pt-BR" b="0" i="0" u="none" strike="noStrike" baseline="0" dirty="0" err="1" smtClean="0">
                <a:latin typeface="Xunta Sans" pitchFamily="50" charset="0"/>
              </a:rPr>
              <a:t>Gandeiras</a:t>
            </a:r>
            <a:r>
              <a:rPr lang="pt-BR" b="0" i="0" u="none" strike="noStrike" baseline="0" dirty="0" smtClean="0">
                <a:latin typeface="Xunta Sans" pitchFamily="50" charset="0"/>
              </a:rPr>
              <a:t>	</a:t>
            </a:r>
            <a:endParaRPr lang="pt-BR" b="0" i="0" u="none" strike="noStrike" baseline="0" dirty="0" smtClean="0">
              <a:latin typeface="Xunta Sans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pie de página"/>
          <p:cNvSpPr txBox="1"/>
          <p:nvPr/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>
            <a:noFill/>
          </a:ln>
        </p:spPr>
        <p:txBody>
          <a:bodyPr vert="horz" wrap="square" lIns="0" tIns="0" rIns="0" bIns="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60000"/>
            <a:ext cx="8164080" cy="440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stbi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estbir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estbird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restbird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ster5-Forestbird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ster6-Forestbird_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ster7-Forestbird__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1668</Words>
  <Application>Microsoft Office PowerPoint</Application>
  <PresentationFormat>Presentación en pantalla (4:3)</PresentationFormat>
  <Paragraphs>290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Forestbird</vt:lpstr>
      <vt:lpstr>Forestbird1</vt:lpstr>
      <vt:lpstr>Forestbird2</vt:lpstr>
      <vt:lpstr>Forestbird3</vt:lpstr>
      <vt:lpstr>Master5-Forestbird_</vt:lpstr>
      <vt:lpstr>Master6-Forestbird__</vt:lpstr>
      <vt:lpstr>Master7-Forestbird___</vt:lpstr>
      <vt:lpstr>Curso “Funcións do veterinario de explotación en gandarías de vacún”      COV Lugo; 21.04.2023</vt:lpstr>
      <vt:lpstr>Curso COV Lugo</vt:lpstr>
      <vt:lpstr>Presentación de PowerPoint</vt:lpstr>
      <vt:lpstr>Presentación de PowerPoint</vt:lpstr>
      <vt:lpstr>Presentación de PowerPoint</vt:lpstr>
      <vt:lpstr>REGA GALICIA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OVGAN,  que é?</vt:lpstr>
      <vt:lpstr>OVGAN, a quen vai dirixida?</vt:lpstr>
      <vt:lpstr>OVGAN; que necesito?</vt:lpstr>
      <vt:lpstr>OVGAN; como accedo?</vt:lpstr>
      <vt:lpstr>OVGAN; quen pode acceder?</vt:lpstr>
      <vt:lpstr>OVGAN; acceso veterinarios</vt:lpstr>
      <vt:lpstr>OVGAN; acceso veterinarios</vt:lpstr>
      <vt:lpstr>OVGAN; acceso veterinarios</vt:lpstr>
      <vt:lpstr>OVGAN; acceso veterinarios</vt:lpstr>
      <vt:lpstr>OVGAN; acceso veterinarios</vt:lpstr>
      <vt:lpstr>OVGAN; que se pode facer?</vt:lpstr>
      <vt:lpstr>OVGAN; que se pode facer?</vt:lpstr>
      <vt:lpstr>OVGAN; que se pode facer?</vt:lpstr>
      <vt:lpstr>OVGAN; que se pode facer?</vt:lpstr>
      <vt:lpstr>OVGAN</vt:lpstr>
      <vt:lpstr>Presentación de PowerPoint</vt:lpstr>
      <vt:lpstr>Presentación de PowerPoint</vt:lpstr>
      <vt:lpstr>   Moitas grazas!!!   Andrés Hermida Trastoy Servizo de Sanidade Animal Consellería do Medio Rural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Forestbird</dc:title>
  <dc:creator>Andres</dc:creator>
  <cp:lastModifiedBy>usuario</cp:lastModifiedBy>
  <cp:revision>63</cp:revision>
  <dcterms:created xsi:type="dcterms:W3CDTF">2023-02-13T09:06:06Z</dcterms:created>
  <dcterms:modified xsi:type="dcterms:W3CDTF">2023-04-19T16:24:30Z</dcterms:modified>
</cp:coreProperties>
</file>