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5" autoAdjust="0"/>
    <p:restoredTop sz="94660"/>
  </p:normalViewPr>
  <p:slideViewPr>
    <p:cSldViewPr>
      <p:cViewPr>
        <p:scale>
          <a:sx n="78" d="100"/>
          <a:sy n="78" d="100"/>
        </p:scale>
        <p:origin x="1746" y="-13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8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49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38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1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8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427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75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21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3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9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31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89036-D93C-4C42-B477-D8658234653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9B24-949B-4C00-AB40-0C0C4F7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89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9432" y="2370600"/>
            <a:ext cx="5688632" cy="432048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92274" y="6876256"/>
            <a:ext cx="6172200" cy="200365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>
                <a:solidFill>
                  <a:schemeClr val="accent5">
                    <a:lumMod val="50000"/>
                  </a:schemeClr>
                </a:solidFill>
              </a:rPr>
              <a:t>Organiza:</a:t>
            </a:r>
          </a:p>
          <a:p>
            <a:endParaRPr lang="es-E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Ilustre Colegio Oficial de Veterinarios de Lugo</a:t>
            </a:r>
          </a:p>
          <a:p>
            <a:pPr algn="r"/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accent5">
                    <a:lumMod val="50000"/>
                  </a:schemeClr>
                </a:solidFill>
              </a:rPr>
              <a:t>Consello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accent5">
                    <a:lumMod val="50000"/>
                  </a:schemeClr>
                </a:solidFill>
              </a:rPr>
              <a:t>Galego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s-ES" sz="2000" dirty="0" err="1" smtClean="0">
                <a:solidFill>
                  <a:schemeClr val="accent5">
                    <a:lumMod val="50000"/>
                  </a:schemeClr>
                </a:solidFill>
              </a:rPr>
              <a:t>Colexios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 de Veterinarios</a:t>
            </a:r>
            <a:endParaRPr lang="es-ES" sz="20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s-E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AutoShape 6" descr="Colegio Veterinario (@ColeVeterinario) | Twitter"/>
          <p:cNvSpPr>
            <a:spLocks noChangeAspect="1" noChangeArrowheads="1"/>
          </p:cNvSpPr>
          <p:nvPr/>
        </p:nvSpPr>
        <p:spPr bwMode="auto">
          <a:xfrm>
            <a:off x="155575" y="-868363"/>
            <a:ext cx="18097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7596328"/>
            <a:ext cx="1468760" cy="1468760"/>
          </a:xfrm>
          <a:prstGeom prst="rect">
            <a:avLst/>
          </a:prstGeom>
          <a:gradFill>
            <a:gsLst>
              <a:gs pos="39442">
                <a:srgbClr val="7796BC"/>
              </a:gs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56134">
                <a:srgbClr val="93ADCE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54012"/>
            <a:ext cx="6172200" cy="1524000"/>
          </a:xfrm>
          <a:noFill/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</a:rPr>
              <a:t>WEBSEMINAR: INICIACION </a:t>
            </a: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</a:rPr>
              <a:t>A XENOMICA DO GANDO 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</a:rPr>
              <a:t>VACUN</a:t>
            </a:r>
            <a:br>
              <a:rPr lang="es-ES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es-ES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ES" sz="2200" dirty="0" smtClean="0">
                <a:solidFill>
                  <a:schemeClr val="accent5">
                    <a:lumMod val="50000"/>
                  </a:schemeClr>
                </a:solidFill>
              </a:rPr>
              <a:t>martes </a:t>
            </a:r>
            <a:r>
              <a:rPr lang="es-ES" sz="2200" dirty="0" smtClean="0">
                <a:solidFill>
                  <a:schemeClr val="accent5">
                    <a:lumMod val="50000"/>
                  </a:schemeClr>
                </a:solidFill>
              </a:rPr>
              <a:t>27 de Octubre 18:30</a:t>
            </a:r>
            <a:br>
              <a:rPr lang="es-ES" sz="2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ES" sz="2200" dirty="0" smtClean="0">
                <a:solidFill>
                  <a:schemeClr val="accent5">
                    <a:lumMod val="50000"/>
                  </a:schemeClr>
                </a:solidFill>
              </a:rPr>
              <a:t>Ponente: Ramiro </a:t>
            </a:r>
            <a:r>
              <a:rPr lang="es-ES" sz="2200" dirty="0" err="1" smtClean="0">
                <a:solidFill>
                  <a:schemeClr val="accent5">
                    <a:lumMod val="50000"/>
                  </a:schemeClr>
                </a:solidFill>
              </a:rPr>
              <a:t>Fouz</a:t>
            </a:r>
            <a:r>
              <a:rPr lang="es-ES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ES" sz="2200" dirty="0" err="1" smtClean="0">
                <a:solidFill>
                  <a:schemeClr val="accent5">
                    <a:lumMod val="50000"/>
                  </a:schemeClr>
                </a:solidFill>
              </a:rPr>
              <a:t>Dopacio</a:t>
            </a:r>
            <a:r>
              <a:rPr lang="es-ES" sz="2200" dirty="0"/>
              <a:t/>
            </a:r>
            <a:br>
              <a:rPr lang="es-ES" sz="2200" dirty="0"/>
            </a:br>
            <a:r>
              <a:rPr lang="es-ES" sz="2000" dirty="0"/>
              <a:t/>
            </a:r>
            <a:br>
              <a:rPr lang="es-ES" sz="2000" dirty="0"/>
            </a:br>
            <a:endParaRPr lang="es-E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64" y="0"/>
            <a:ext cx="6858000" cy="914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Rectángulo 4"/>
          <p:cNvSpPr/>
          <p:nvPr/>
        </p:nvSpPr>
        <p:spPr>
          <a:xfrm>
            <a:off x="1268760" y="1259632"/>
            <a:ext cx="3429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CON ESTE CURSO DE INTRODUCCION A XENOMICA DE GANDO VACUN  PRETENDESE</a:t>
            </a:r>
          </a:p>
          <a:p>
            <a:r>
              <a:rPr lang="es-ES" dirty="0"/>
              <a:t>DESPERTAR O INTERESE POR UN TEMA TRASCENDENTAL NA MELLORA DAS NOSAS GRANXAS</a:t>
            </a:r>
          </a:p>
          <a:p>
            <a:r>
              <a:rPr lang="es-ES" dirty="0"/>
              <a:t>E O MISMO TEMPO FACER UNHA APROXIMACION A ESTA BIOTECNOLOXIA APLICADA O</a:t>
            </a:r>
          </a:p>
          <a:p>
            <a:r>
              <a:rPr lang="es-ES" dirty="0"/>
              <a:t>CAMPO VETERINARIO.</a:t>
            </a:r>
          </a:p>
          <a:p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r>
              <a:rPr lang="es-ES" dirty="0"/>
              <a:t> </a:t>
            </a:r>
            <a:r>
              <a:rPr lang="es-ES" dirty="0" smtClean="0"/>
              <a:t>CON POSTERIORIDADE A ESTE CURSO DE INICIACIÓN, PARA TER UN COÑECEMENTO MAIS PROFUNDO DA APLICACIÓN DA SELECCION XENOMICA.</a:t>
            </a:r>
          </a:p>
          <a:p>
            <a:r>
              <a:rPr lang="es-ES" dirty="0" smtClean="0"/>
              <a:t>ORGANIZARASE UN CURSO DE ESPECIALIZACION QUE SERA PROGRAMADO EN BREVE.</a:t>
            </a:r>
            <a:endParaRPr lang="es-ES" dirty="0"/>
          </a:p>
          <a:p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08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34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WEBSEMINAR: INICIACION A XENOMICA DO GANDO VACUN   martes 27 de Octubre 18:30 Ponente: Ramiro Fouz Dopacio 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Candidatura Unidad y Transparencia</dc:title>
  <dc:creator>Usuario</dc:creator>
  <cp:lastModifiedBy>Rodrigo Muiño Otero</cp:lastModifiedBy>
  <cp:revision>24</cp:revision>
  <dcterms:created xsi:type="dcterms:W3CDTF">2020-08-01T15:15:53Z</dcterms:created>
  <dcterms:modified xsi:type="dcterms:W3CDTF">2020-10-17T20:14:38Z</dcterms:modified>
</cp:coreProperties>
</file>