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040F-8229-46C9-BB20-E5C6418458A5}" type="datetimeFigureOut">
              <a:rPr lang="es-ES" smtClean="0"/>
              <a:pPr/>
              <a:t>22/06/2020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91DBA-5288-40D2-9BE9-FD54238651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OFERTA DE INTERNADO EN CLÍNICA DE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PEQUEÑOS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ANIMALES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400800" cy="280831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ES" sz="2800" dirty="0"/>
              <a:t> </a:t>
            </a:r>
            <a:r>
              <a:rPr lang="es-ES" sz="2800" dirty="0" smtClean="0">
                <a:solidFill>
                  <a:srgbClr val="006600"/>
                </a:solidFill>
              </a:rPr>
              <a:t>Abierto el período para optar a 4 plazas de Internado en el Hospital Veterinario sierra de Madrid.</a:t>
            </a:r>
          </a:p>
          <a:p>
            <a:pPr algn="l"/>
            <a:r>
              <a:rPr lang="es-ES" sz="2800" dirty="0" smtClean="0">
                <a:solidFill>
                  <a:srgbClr val="006600"/>
                </a:solidFill>
              </a:rPr>
              <a:t>Por periodo de 6 meses: formación en hospitalización, cirugía, anestesia, consultas de especialidad, urgencias, diagnostico por imagen, etc.</a:t>
            </a:r>
          </a:p>
          <a:p>
            <a:pPr algn="l"/>
            <a:endParaRPr lang="es-ES" sz="2800" dirty="0" smtClean="0">
              <a:solidFill>
                <a:srgbClr val="006600"/>
              </a:solidFill>
            </a:endParaRPr>
          </a:p>
          <a:p>
            <a:pPr algn="l"/>
            <a:r>
              <a:rPr lang="es-ES" sz="2800" dirty="0" smtClean="0">
                <a:solidFill>
                  <a:srgbClr val="006600"/>
                </a:solidFill>
              </a:rPr>
              <a:t> Interesados contactar en el correo:</a:t>
            </a:r>
          </a:p>
          <a:p>
            <a:pPr algn="l"/>
            <a:endParaRPr lang="es-ES" sz="2800" dirty="0" smtClean="0">
              <a:solidFill>
                <a:srgbClr val="006600"/>
              </a:solidFill>
            </a:endParaRPr>
          </a:p>
          <a:p>
            <a:pPr algn="l"/>
            <a:r>
              <a:rPr lang="es-ES" sz="2800" b="1" dirty="0" smtClean="0">
                <a:solidFill>
                  <a:srgbClr val="FF0000"/>
                </a:solidFill>
              </a:rPr>
              <a:t>administracion@hvsmveterinario.com</a:t>
            </a:r>
          </a:p>
          <a:p>
            <a:pPr algn="l"/>
            <a:endParaRPr lang="es-ES" sz="2800" dirty="0" smtClean="0"/>
          </a:p>
          <a:p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1115616" y="314096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1115616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1115616" y="537321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6 Imagen" descr="LOGOTIPO HV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157192"/>
            <a:ext cx="1318132" cy="1413178"/>
          </a:xfrm>
          <a:prstGeom prst="rect">
            <a:avLst/>
          </a:prstGeom>
        </p:spPr>
      </p:pic>
      <p:sp>
        <p:nvSpPr>
          <p:cNvPr id="8" name="7 Elipse"/>
          <p:cNvSpPr/>
          <p:nvPr/>
        </p:nvSpPr>
        <p:spPr>
          <a:xfrm>
            <a:off x="1115616" y="36450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61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OFERTA DE INTERNADO EN CLÍNICA DE PEQUEÑOS ANIMALES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DE INTERNADO EN CLÍNICA DE PEQUEÑOS ANIMALES</dc:title>
  <dc:creator>J.E.</dc:creator>
  <cp:lastModifiedBy>J.E.</cp:lastModifiedBy>
  <cp:revision>4</cp:revision>
  <dcterms:created xsi:type="dcterms:W3CDTF">2019-05-31T13:49:20Z</dcterms:created>
  <dcterms:modified xsi:type="dcterms:W3CDTF">2020-06-22T12:59:51Z</dcterms:modified>
</cp:coreProperties>
</file>